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2.xml" ContentType="application/vnd.openxmlformats-officedocument.theme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theme/theme3.xml" ContentType="application/vnd.openxmlformats-officedocument.theme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theme/theme4.xml" ContentType="application/vnd.openxmlformats-officedocument.theme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theme/theme5.xml" ContentType="application/vnd.openxmlformats-officedocument.theme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theme/theme6.xml" ContentType="application/vnd.openxmlformats-officedocument.theme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theme/theme7.xml" ContentType="application/vnd.openxmlformats-officedocument.theme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theme/theme8.xml" ContentType="application/vnd.openxmlformats-officedocument.theme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theme/theme9.xml" ContentType="application/vnd.openxmlformats-officedocument.theme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theme/theme10.xml" ContentType="application/vnd.openxmlformats-officedocument.theme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theme/theme11.xml" ContentType="application/vnd.openxmlformats-officedocument.theme+xml"/>
  <Override PartName="/ppt/theme/theme12.xml" ContentType="application/vnd.openxmlformats-officedocument.theme+xml"/>
  <Override PartName="/ppt/theme/theme1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4"/>
    <p:sldMasterId id="2147483753" r:id="rId5"/>
    <p:sldMasterId id="2147483770" r:id="rId6"/>
    <p:sldMasterId id="2147483809" r:id="rId7"/>
    <p:sldMasterId id="2147483848" r:id="rId8"/>
    <p:sldMasterId id="2147483887" r:id="rId9"/>
    <p:sldMasterId id="2147483894" r:id="rId10"/>
    <p:sldMasterId id="2147483936" r:id="rId11"/>
    <p:sldMasterId id="2147483959" r:id="rId12"/>
    <p:sldMasterId id="2147484000" r:id="rId13"/>
    <p:sldMasterId id="2147484041" r:id="rId14"/>
  </p:sldMasterIdLst>
  <p:notesMasterIdLst>
    <p:notesMasterId r:id="rId94"/>
  </p:notesMasterIdLst>
  <p:handoutMasterIdLst>
    <p:handoutMasterId r:id="rId95"/>
  </p:handoutMasterIdLst>
  <p:sldIdLst>
    <p:sldId id="350" r:id="rId15"/>
    <p:sldId id="299" r:id="rId16"/>
    <p:sldId id="2147374760" r:id="rId17"/>
    <p:sldId id="2147374774" r:id="rId18"/>
    <p:sldId id="2147473562" r:id="rId19"/>
    <p:sldId id="2147374770" r:id="rId20"/>
    <p:sldId id="2147374771" r:id="rId21"/>
    <p:sldId id="2147374772" r:id="rId22"/>
    <p:sldId id="2147374763" r:id="rId23"/>
    <p:sldId id="2147374764" r:id="rId24"/>
    <p:sldId id="2147473598" r:id="rId25"/>
    <p:sldId id="2146448456" r:id="rId26"/>
    <p:sldId id="2146448458" r:id="rId27"/>
    <p:sldId id="2147473591" r:id="rId28"/>
    <p:sldId id="2147374768" r:id="rId29"/>
    <p:sldId id="2147473592" r:id="rId30"/>
    <p:sldId id="2146448457" r:id="rId31"/>
    <p:sldId id="395" r:id="rId32"/>
    <p:sldId id="355" r:id="rId33"/>
    <p:sldId id="732" r:id="rId34"/>
    <p:sldId id="2146448442" r:id="rId35"/>
    <p:sldId id="2146448443" r:id="rId36"/>
    <p:sldId id="374" r:id="rId37"/>
    <p:sldId id="2147472130" r:id="rId38"/>
    <p:sldId id="589" r:id="rId39"/>
    <p:sldId id="2147472159" r:id="rId40"/>
    <p:sldId id="2147472158" r:id="rId41"/>
    <p:sldId id="378" r:id="rId42"/>
    <p:sldId id="2147473593" r:id="rId43"/>
    <p:sldId id="377" r:id="rId44"/>
    <p:sldId id="379" r:id="rId45"/>
    <p:sldId id="380" r:id="rId46"/>
    <p:sldId id="381" r:id="rId47"/>
    <p:sldId id="382" r:id="rId48"/>
    <p:sldId id="2147473573" r:id="rId49"/>
    <p:sldId id="2147473574" r:id="rId50"/>
    <p:sldId id="2147473595" r:id="rId51"/>
    <p:sldId id="2147473575" r:id="rId52"/>
    <p:sldId id="2147473594" r:id="rId53"/>
    <p:sldId id="2147473576" r:id="rId54"/>
    <p:sldId id="2147473596" r:id="rId55"/>
    <p:sldId id="2147473577" r:id="rId56"/>
    <p:sldId id="2147473597" r:id="rId57"/>
    <p:sldId id="2147473579" r:id="rId58"/>
    <p:sldId id="2147473578" r:id="rId59"/>
    <p:sldId id="2147473587" r:id="rId60"/>
    <p:sldId id="2147473588" r:id="rId61"/>
    <p:sldId id="2147473589" r:id="rId62"/>
    <p:sldId id="2147374800" r:id="rId63"/>
    <p:sldId id="2147473590" r:id="rId64"/>
    <p:sldId id="2146448452" r:id="rId65"/>
    <p:sldId id="2147473569" r:id="rId66"/>
    <p:sldId id="2147472164" r:id="rId67"/>
    <p:sldId id="2147472160" r:id="rId68"/>
    <p:sldId id="2147472172" r:id="rId69"/>
    <p:sldId id="2147472157" r:id="rId70"/>
    <p:sldId id="2147472173" r:id="rId71"/>
    <p:sldId id="2147472175" r:id="rId72"/>
    <p:sldId id="2147472165" r:id="rId73"/>
    <p:sldId id="2147472167" r:id="rId74"/>
    <p:sldId id="2147472166" r:id="rId75"/>
    <p:sldId id="2147472126" r:id="rId76"/>
    <p:sldId id="2147473572" r:id="rId77"/>
    <p:sldId id="393" r:id="rId78"/>
    <p:sldId id="2147471757" r:id="rId79"/>
    <p:sldId id="2147470429" r:id="rId80"/>
    <p:sldId id="2147375088" r:id="rId81"/>
    <p:sldId id="2147470426" r:id="rId82"/>
    <p:sldId id="2147473557" r:id="rId83"/>
    <p:sldId id="2147308890" r:id="rId84"/>
    <p:sldId id="3661" r:id="rId85"/>
    <p:sldId id="2146448449" r:id="rId86"/>
    <p:sldId id="412" r:id="rId87"/>
    <p:sldId id="2147473567" r:id="rId88"/>
    <p:sldId id="2147473568" r:id="rId89"/>
    <p:sldId id="2147473558" r:id="rId90"/>
    <p:sldId id="413" r:id="rId91"/>
    <p:sldId id="407" r:id="rId92"/>
    <p:sldId id="2146448448" r:id="rId93"/>
  </p:sldIdLst>
  <p:sldSz cx="12188825" cy="6858000"/>
  <p:notesSz cx="6858000" cy="9144000"/>
  <p:defaultTextStyle>
    <a:defPPr>
      <a:defRPr lang="en-US"/>
    </a:defPPr>
    <a:lvl1pPr marL="0" algn="l" defTabSz="121898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1pPr>
    <a:lvl2pPr marL="609493" algn="l" defTabSz="121898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2pPr>
    <a:lvl3pPr marL="1218987" algn="l" defTabSz="121898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3pPr>
    <a:lvl4pPr marL="1828480" algn="l" defTabSz="121898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4pPr>
    <a:lvl5pPr marL="2437973" algn="l" defTabSz="121898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5pPr>
    <a:lvl6pPr marL="3047467" algn="l" defTabSz="121898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6pPr>
    <a:lvl7pPr marL="3656960" algn="l" defTabSz="121898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7pPr>
    <a:lvl8pPr marL="4266453" algn="l" defTabSz="121898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8pPr>
    <a:lvl9pPr marL="4875947" algn="l" defTabSz="121898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463">
          <p15:clr>
            <a:srgbClr val="A4A3A4"/>
          </p15:clr>
        </p15:guide>
        <p15:guide id="2" orient="horz" pos="4212">
          <p15:clr>
            <a:srgbClr val="A4A3A4"/>
          </p15:clr>
        </p15:guide>
        <p15:guide id="3" orient="horz" pos="3887">
          <p15:clr>
            <a:srgbClr val="A4A3A4"/>
          </p15:clr>
        </p15:guide>
        <p15:guide id="4" pos="3943">
          <p15:clr>
            <a:srgbClr val="A4A3A4"/>
          </p15:clr>
        </p15:guide>
        <p15:guide id="5" pos="2279">
          <p15:clr>
            <a:srgbClr val="A4A3A4"/>
          </p15:clr>
        </p15:guide>
        <p15:guide id="6" pos="5452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3F2F0"/>
    <a:srgbClr val="611B4A"/>
    <a:srgbClr val="621B4B"/>
    <a:srgbClr val="D9D9D9"/>
    <a:srgbClr val="64B951"/>
    <a:srgbClr val="47B98E"/>
    <a:srgbClr val="4C8AC8"/>
    <a:srgbClr val="7C55A3"/>
    <a:srgbClr val="6360A8"/>
    <a:srgbClr val="82256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3F7AC6C9-7BA3-42C0-822E-6C7F3EFEBC8C}" v="4" dt="2024-08-26T17:56:32.978"/>
  </p1510:revLst>
</p1510:revInfo>
</file>

<file path=ppt/tableStyles.xml><?xml version="1.0" encoding="utf-8"?>
<a:tblStyleLst xmlns:a="http://schemas.openxmlformats.org/drawingml/2006/main" def="{5C22544A-7EE6-4342-B048-85BDC9FD1C3A}">
  <a:tblStyle styleId="{9D7B26C5-4107-4FEC-AEDC-1716B250A1EF}" styleName="Light Style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65" d="100"/>
          <a:sy n="65" d="100"/>
        </p:scale>
        <p:origin x="354" y="186"/>
      </p:cViewPr>
      <p:guideLst>
        <p:guide orient="horz" pos="463"/>
        <p:guide orient="horz" pos="4212"/>
        <p:guide orient="horz" pos="3887"/>
        <p:guide pos="3943"/>
        <p:guide pos="2279"/>
        <p:guide pos="5452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>
        <p:scale>
          <a:sx n="1" d="2"/>
          <a:sy n="1" d="2"/>
        </p:scale>
        <p:origin x="0" y="0"/>
      </p:cViewPr>
      <p:guideLst>
        <p:guide orient="horz" pos="2880"/>
        <p:guide pos="2160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12.xml"/><Relationship Id="rId21" Type="http://schemas.openxmlformats.org/officeDocument/2006/relationships/slide" Target="slides/slide7.xml"/><Relationship Id="rId42" Type="http://schemas.openxmlformats.org/officeDocument/2006/relationships/slide" Target="slides/slide28.xml"/><Relationship Id="rId47" Type="http://schemas.openxmlformats.org/officeDocument/2006/relationships/slide" Target="slides/slide33.xml"/><Relationship Id="rId63" Type="http://schemas.openxmlformats.org/officeDocument/2006/relationships/slide" Target="slides/slide49.xml"/><Relationship Id="rId68" Type="http://schemas.openxmlformats.org/officeDocument/2006/relationships/slide" Target="slides/slide54.xml"/><Relationship Id="rId84" Type="http://schemas.openxmlformats.org/officeDocument/2006/relationships/slide" Target="slides/slide70.xml"/><Relationship Id="rId89" Type="http://schemas.openxmlformats.org/officeDocument/2006/relationships/slide" Target="slides/slide75.xml"/><Relationship Id="rId16" Type="http://schemas.openxmlformats.org/officeDocument/2006/relationships/slide" Target="slides/slide2.xml"/><Relationship Id="rId11" Type="http://schemas.openxmlformats.org/officeDocument/2006/relationships/slideMaster" Target="slideMasters/slideMaster8.xml"/><Relationship Id="rId32" Type="http://schemas.openxmlformats.org/officeDocument/2006/relationships/slide" Target="slides/slide18.xml"/><Relationship Id="rId37" Type="http://schemas.openxmlformats.org/officeDocument/2006/relationships/slide" Target="slides/slide23.xml"/><Relationship Id="rId53" Type="http://schemas.openxmlformats.org/officeDocument/2006/relationships/slide" Target="slides/slide39.xml"/><Relationship Id="rId58" Type="http://schemas.openxmlformats.org/officeDocument/2006/relationships/slide" Target="slides/slide44.xml"/><Relationship Id="rId74" Type="http://schemas.openxmlformats.org/officeDocument/2006/relationships/slide" Target="slides/slide60.xml"/><Relationship Id="rId79" Type="http://schemas.openxmlformats.org/officeDocument/2006/relationships/slide" Target="slides/slide65.xml"/><Relationship Id="rId5" Type="http://schemas.openxmlformats.org/officeDocument/2006/relationships/slideMaster" Target="slideMasters/slideMaster2.xml"/><Relationship Id="rId90" Type="http://schemas.openxmlformats.org/officeDocument/2006/relationships/slide" Target="slides/slide76.xml"/><Relationship Id="rId95" Type="http://schemas.openxmlformats.org/officeDocument/2006/relationships/handoutMaster" Target="handoutMasters/handoutMaster1.xml"/><Relationship Id="rId22" Type="http://schemas.openxmlformats.org/officeDocument/2006/relationships/slide" Target="slides/slide8.xml"/><Relationship Id="rId27" Type="http://schemas.openxmlformats.org/officeDocument/2006/relationships/slide" Target="slides/slide13.xml"/><Relationship Id="rId43" Type="http://schemas.openxmlformats.org/officeDocument/2006/relationships/slide" Target="slides/slide29.xml"/><Relationship Id="rId48" Type="http://schemas.openxmlformats.org/officeDocument/2006/relationships/slide" Target="slides/slide34.xml"/><Relationship Id="rId64" Type="http://schemas.openxmlformats.org/officeDocument/2006/relationships/slide" Target="slides/slide50.xml"/><Relationship Id="rId69" Type="http://schemas.openxmlformats.org/officeDocument/2006/relationships/slide" Target="slides/slide55.xml"/><Relationship Id="rId80" Type="http://schemas.openxmlformats.org/officeDocument/2006/relationships/slide" Target="slides/slide66.xml"/><Relationship Id="rId85" Type="http://schemas.openxmlformats.org/officeDocument/2006/relationships/slide" Target="slides/slide71.xml"/><Relationship Id="rId12" Type="http://schemas.openxmlformats.org/officeDocument/2006/relationships/slideMaster" Target="slideMasters/slideMaster9.xml"/><Relationship Id="rId17" Type="http://schemas.openxmlformats.org/officeDocument/2006/relationships/slide" Target="slides/slide3.xml"/><Relationship Id="rId25" Type="http://schemas.openxmlformats.org/officeDocument/2006/relationships/slide" Target="slides/slide11.xml"/><Relationship Id="rId33" Type="http://schemas.openxmlformats.org/officeDocument/2006/relationships/slide" Target="slides/slide19.xml"/><Relationship Id="rId38" Type="http://schemas.openxmlformats.org/officeDocument/2006/relationships/slide" Target="slides/slide24.xml"/><Relationship Id="rId46" Type="http://schemas.openxmlformats.org/officeDocument/2006/relationships/slide" Target="slides/slide32.xml"/><Relationship Id="rId59" Type="http://schemas.openxmlformats.org/officeDocument/2006/relationships/slide" Target="slides/slide45.xml"/><Relationship Id="rId67" Type="http://schemas.openxmlformats.org/officeDocument/2006/relationships/slide" Target="slides/slide53.xml"/><Relationship Id="rId20" Type="http://schemas.openxmlformats.org/officeDocument/2006/relationships/slide" Target="slides/slide6.xml"/><Relationship Id="rId41" Type="http://schemas.openxmlformats.org/officeDocument/2006/relationships/slide" Target="slides/slide27.xml"/><Relationship Id="rId54" Type="http://schemas.openxmlformats.org/officeDocument/2006/relationships/slide" Target="slides/slide40.xml"/><Relationship Id="rId62" Type="http://schemas.openxmlformats.org/officeDocument/2006/relationships/slide" Target="slides/slide48.xml"/><Relationship Id="rId70" Type="http://schemas.openxmlformats.org/officeDocument/2006/relationships/slide" Target="slides/slide56.xml"/><Relationship Id="rId75" Type="http://schemas.openxmlformats.org/officeDocument/2006/relationships/slide" Target="slides/slide61.xml"/><Relationship Id="rId83" Type="http://schemas.openxmlformats.org/officeDocument/2006/relationships/slide" Target="slides/slide69.xml"/><Relationship Id="rId88" Type="http://schemas.openxmlformats.org/officeDocument/2006/relationships/slide" Target="slides/slide74.xml"/><Relationship Id="rId91" Type="http://schemas.openxmlformats.org/officeDocument/2006/relationships/slide" Target="slides/slide77.xml"/><Relationship Id="rId96" Type="http://schemas.openxmlformats.org/officeDocument/2006/relationships/presProps" Target="presProps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Relationship Id="rId15" Type="http://schemas.openxmlformats.org/officeDocument/2006/relationships/slide" Target="slides/slide1.xml"/><Relationship Id="rId23" Type="http://schemas.openxmlformats.org/officeDocument/2006/relationships/slide" Target="slides/slide9.xml"/><Relationship Id="rId28" Type="http://schemas.openxmlformats.org/officeDocument/2006/relationships/slide" Target="slides/slide14.xml"/><Relationship Id="rId36" Type="http://schemas.openxmlformats.org/officeDocument/2006/relationships/slide" Target="slides/slide22.xml"/><Relationship Id="rId49" Type="http://schemas.openxmlformats.org/officeDocument/2006/relationships/slide" Target="slides/slide35.xml"/><Relationship Id="rId57" Type="http://schemas.openxmlformats.org/officeDocument/2006/relationships/slide" Target="slides/slide43.xml"/><Relationship Id="rId10" Type="http://schemas.openxmlformats.org/officeDocument/2006/relationships/slideMaster" Target="slideMasters/slideMaster7.xml"/><Relationship Id="rId31" Type="http://schemas.openxmlformats.org/officeDocument/2006/relationships/slide" Target="slides/slide17.xml"/><Relationship Id="rId44" Type="http://schemas.openxmlformats.org/officeDocument/2006/relationships/slide" Target="slides/slide30.xml"/><Relationship Id="rId52" Type="http://schemas.openxmlformats.org/officeDocument/2006/relationships/slide" Target="slides/slide38.xml"/><Relationship Id="rId60" Type="http://schemas.openxmlformats.org/officeDocument/2006/relationships/slide" Target="slides/slide46.xml"/><Relationship Id="rId65" Type="http://schemas.openxmlformats.org/officeDocument/2006/relationships/slide" Target="slides/slide51.xml"/><Relationship Id="rId73" Type="http://schemas.openxmlformats.org/officeDocument/2006/relationships/slide" Target="slides/slide59.xml"/><Relationship Id="rId78" Type="http://schemas.openxmlformats.org/officeDocument/2006/relationships/slide" Target="slides/slide64.xml"/><Relationship Id="rId81" Type="http://schemas.openxmlformats.org/officeDocument/2006/relationships/slide" Target="slides/slide67.xml"/><Relationship Id="rId86" Type="http://schemas.openxmlformats.org/officeDocument/2006/relationships/slide" Target="slides/slide72.xml"/><Relationship Id="rId94" Type="http://schemas.openxmlformats.org/officeDocument/2006/relationships/notesMaster" Target="notesMasters/notesMaster1.xml"/><Relationship Id="rId99" Type="http://schemas.openxmlformats.org/officeDocument/2006/relationships/tableStyles" Target="tableStyles.xml"/><Relationship Id="rId101" Type="http://schemas.microsoft.com/office/2015/10/relationships/revisionInfo" Target="revisionInfo.xml"/><Relationship Id="rId4" Type="http://schemas.openxmlformats.org/officeDocument/2006/relationships/slideMaster" Target="slideMasters/slideMaster1.xml"/><Relationship Id="rId9" Type="http://schemas.openxmlformats.org/officeDocument/2006/relationships/slideMaster" Target="slideMasters/slideMaster6.xml"/><Relationship Id="rId13" Type="http://schemas.openxmlformats.org/officeDocument/2006/relationships/slideMaster" Target="slideMasters/slideMaster10.xml"/><Relationship Id="rId18" Type="http://schemas.openxmlformats.org/officeDocument/2006/relationships/slide" Target="slides/slide4.xml"/><Relationship Id="rId39" Type="http://schemas.openxmlformats.org/officeDocument/2006/relationships/slide" Target="slides/slide25.xml"/><Relationship Id="rId34" Type="http://schemas.openxmlformats.org/officeDocument/2006/relationships/slide" Target="slides/slide20.xml"/><Relationship Id="rId50" Type="http://schemas.openxmlformats.org/officeDocument/2006/relationships/slide" Target="slides/slide36.xml"/><Relationship Id="rId55" Type="http://schemas.openxmlformats.org/officeDocument/2006/relationships/slide" Target="slides/slide41.xml"/><Relationship Id="rId76" Type="http://schemas.openxmlformats.org/officeDocument/2006/relationships/slide" Target="slides/slide62.xml"/><Relationship Id="rId97" Type="http://schemas.openxmlformats.org/officeDocument/2006/relationships/viewProps" Target="viewProps.xml"/><Relationship Id="rId7" Type="http://schemas.openxmlformats.org/officeDocument/2006/relationships/slideMaster" Target="slideMasters/slideMaster4.xml"/><Relationship Id="rId71" Type="http://schemas.openxmlformats.org/officeDocument/2006/relationships/slide" Target="slides/slide57.xml"/><Relationship Id="rId92" Type="http://schemas.openxmlformats.org/officeDocument/2006/relationships/slide" Target="slides/slide78.xml"/><Relationship Id="rId2" Type="http://schemas.openxmlformats.org/officeDocument/2006/relationships/customXml" Target="../customXml/item2.xml"/><Relationship Id="rId29" Type="http://schemas.openxmlformats.org/officeDocument/2006/relationships/slide" Target="slides/slide15.xml"/><Relationship Id="rId24" Type="http://schemas.openxmlformats.org/officeDocument/2006/relationships/slide" Target="slides/slide10.xml"/><Relationship Id="rId40" Type="http://schemas.openxmlformats.org/officeDocument/2006/relationships/slide" Target="slides/slide26.xml"/><Relationship Id="rId45" Type="http://schemas.openxmlformats.org/officeDocument/2006/relationships/slide" Target="slides/slide31.xml"/><Relationship Id="rId66" Type="http://schemas.openxmlformats.org/officeDocument/2006/relationships/slide" Target="slides/slide52.xml"/><Relationship Id="rId87" Type="http://schemas.openxmlformats.org/officeDocument/2006/relationships/slide" Target="slides/slide73.xml"/><Relationship Id="rId61" Type="http://schemas.openxmlformats.org/officeDocument/2006/relationships/slide" Target="slides/slide47.xml"/><Relationship Id="rId82" Type="http://schemas.openxmlformats.org/officeDocument/2006/relationships/slide" Target="slides/slide68.xml"/><Relationship Id="rId19" Type="http://schemas.openxmlformats.org/officeDocument/2006/relationships/slide" Target="slides/slide5.xml"/><Relationship Id="rId14" Type="http://schemas.openxmlformats.org/officeDocument/2006/relationships/slideMaster" Target="slideMasters/slideMaster11.xml"/><Relationship Id="rId30" Type="http://schemas.openxmlformats.org/officeDocument/2006/relationships/slide" Target="slides/slide16.xml"/><Relationship Id="rId35" Type="http://schemas.openxmlformats.org/officeDocument/2006/relationships/slide" Target="slides/slide21.xml"/><Relationship Id="rId56" Type="http://schemas.openxmlformats.org/officeDocument/2006/relationships/slide" Target="slides/slide42.xml"/><Relationship Id="rId77" Type="http://schemas.openxmlformats.org/officeDocument/2006/relationships/slide" Target="slides/slide63.xml"/><Relationship Id="rId100" Type="http://schemas.microsoft.com/office/2016/11/relationships/changesInfo" Target="changesInfos/changesInfo1.xml"/><Relationship Id="rId8" Type="http://schemas.openxmlformats.org/officeDocument/2006/relationships/slideMaster" Target="slideMasters/slideMaster5.xml"/><Relationship Id="rId51" Type="http://schemas.openxmlformats.org/officeDocument/2006/relationships/slide" Target="slides/slide37.xml"/><Relationship Id="rId72" Type="http://schemas.openxmlformats.org/officeDocument/2006/relationships/slide" Target="slides/slide58.xml"/><Relationship Id="rId93" Type="http://schemas.openxmlformats.org/officeDocument/2006/relationships/slide" Target="slides/slide79.xml"/><Relationship Id="rId98" Type="http://schemas.openxmlformats.org/officeDocument/2006/relationships/theme" Target="theme/theme1.xml"/><Relationship Id="rId3" Type="http://schemas.openxmlformats.org/officeDocument/2006/relationships/customXml" Target="../customXml/item3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Viviana Perenzin" userId="S::vperenzin@lenovo.com::fab34308-b89d-4bfe-85df-bbe60b65664a" providerId="AD" clId="Web-{1F50D3C4-5D6A-9235-FC72-56E6D2F0E4DA}"/>
    <pc:docChg chg="addSld delSld modSld">
      <pc:chgData name="Viviana Perenzin" userId="S::vperenzin@lenovo.com::fab34308-b89d-4bfe-85df-bbe60b65664a" providerId="AD" clId="Web-{1F50D3C4-5D6A-9235-FC72-56E6D2F0E4DA}" dt="2024-06-07T18:44:28.787" v="48"/>
      <pc:docMkLst>
        <pc:docMk/>
      </pc:docMkLst>
      <pc:sldChg chg="add del">
        <pc:chgData name="Viviana Perenzin" userId="S::vperenzin@lenovo.com::fab34308-b89d-4bfe-85df-bbe60b65664a" providerId="AD" clId="Web-{1F50D3C4-5D6A-9235-FC72-56E6D2F0E4DA}" dt="2024-06-06T17:54:45.082" v="28"/>
        <pc:sldMkLst>
          <pc:docMk/>
          <pc:sldMk cId="1279749582" sldId="2146448452"/>
        </pc:sldMkLst>
      </pc:sldChg>
      <pc:sldChg chg="add del">
        <pc:chgData name="Viviana Perenzin" userId="S::vperenzin@lenovo.com::fab34308-b89d-4bfe-85df-bbe60b65664a" providerId="AD" clId="Web-{1F50D3C4-5D6A-9235-FC72-56E6D2F0E4DA}" dt="2024-06-06T17:54:44.973" v="26"/>
        <pc:sldMkLst>
          <pc:docMk/>
          <pc:sldMk cId="714373215" sldId="2147374800"/>
        </pc:sldMkLst>
      </pc:sldChg>
      <pc:sldChg chg="add del">
        <pc:chgData name="Viviana Perenzin" userId="S::vperenzin@lenovo.com::fab34308-b89d-4bfe-85df-bbe60b65664a" providerId="AD" clId="Web-{1F50D3C4-5D6A-9235-FC72-56E6D2F0E4DA}" dt="2024-06-06T17:53:30.249" v="8"/>
        <pc:sldMkLst>
          <pc:docMk/>
          <pc:sldMk cId="2870140280" sldId="2147473573"/>
        </pc:sldMkLst>
      </pc:sldChg>
      <pc:sldChg chg="add del">
        <pc:chgData name="Viviana Perenzin" userId="S::vperenzin@lenovo.com::fab34308-b89d-4bfe-85df-bbe60b65664a" providerId="AD" clId="Web-{1F50D3C4-5D6A-9235-FC72-56E6D2F0E4DA}" dt="2024-06-06T17:53:30.296" v="9"/>
        <pc:sldMkLst>
          <pc:docMk/>
          <pc:sldMk cId="2280566533" sldId="2147473574"/>
        </pc:sldMkLst>
      </pc:sldChg>
      <pc:sldChg chg="modSp add del">
        <pc:chgData name="Viviana Perenzin" userId="S::vperenzin@lenovo.com::fab34308-b89d-4bfe-85df-bbe60b65664a" providerId="AD" clId="Web-{1F50D3C4-5D6A-9235-FC72-56E6D2F0E4DA}" dt="2024-06-07T18:05:46.153" v="30" actId="1076"/>
        <pc:sldMkLst>
          <pc:docMk/>
          <pc:sldMk cId="76093685" sldId="2147473575"/>
        </pc:sldMkLst>
        <pc:spChg chg="mod">
          <ac:chgData name="Viviana Perenzin" userId="S::vperenzin@lenovo.com::fab34308-b89d-4bfe-85df-bbe60b65664a" providerId="AD" clId="Web-{1F50D3C4-5D6A-9235-FC72-56E6D2F0E4DA}" dt="2024-06-07T18:05:46.153" v="30" actId="1076"/>
          <ac:spMkLst>
            <pc:docMk/>
            <pc:sldMk cId="76093685" sldId="2147473575"/>
            <ac:spMk id="17" creationId="{86E2F4F4-DEE7-4FBE-93EE-EFDA2CC872C6}"/>
          </ac:spMkLst>
        </pc:spChg>
      </pc:sldChg>
      <pc:sldChg chg="add del">
        <pc:chgData name="Viviana Perenzin" userId="S::vperenzin@lenovo.com::fab34308-b89d-4bfe-85df-bbe60b65664a" providerId="AD" clId="Web-{1F50D3C4-5D6A-9235-FC72-56E6D2F0E4DA}" dt="2024-06-06T17:53:30.531" v="13"/>
        <pc:sldMkLst>
          <pc:docMk/>
          <pc:sldMk cId="3220670160" sldId="2147473576"/>
        </pc:sldMkLst>
      </pc:sldChg>
      <pc:sldChg chg="add del">
        <pc:chgData name="Viviana Perenzin" userId="S::vperenzin@lenovo.com::fab34308-b89d-4bfe-85df-bbe60b65664a" providerId="AD" clId="Web-{1F50D3C4-5D6A-9235-FC72-56E6D2F0E4DA}" dt="2024-06-06T17:53:30.640" v="15"/>
        <pc:sldMkLst>
          <pc:docMk/>
          <pc:sldMk cId="3680205971" sldId="2147473577"/>
        </pc:sldMkLst>
      </pc:sldChg>
      <pc:sldChg chg="add del">
        <pc:chgData name="Viviana Perenzin" userId="S::vperenzin@lenovo.com::fab34308-b89d-4bfe-85df-bbe60b65664a" providerId="AD" clId="Web-{1F50D3C4-5D6A-9235-FC72-56E6D2F0E4DA}" dt="2024-06-06T17:53:30.796" v="18"/>
        <pc:sldMkLst>
          <pc:docMk/>
          <pc:sldMk cId="3916950373" sldId="2147473578"/>
        </pc:sldMkLst>
      </pc:sldChg>
      <pc:sldChg chg="add del">
        <pc:chgData name="Viviana Perenzin" userId="S::vperenzin@lenovo.com::fab34308-b89d-4bfe-85df-bbe60b65664a" providerId="AD" clId="Web-{1F50D3C4-5D6A-9235-FC72-56E6D2F0E4DA}" dt="2024-06-06T17:53:30.749" v="17"/>
        <pc:sldMkLst>
          <pc:docMk/>
          <pc:sldMk cId="882981385" sldId="2147473579"/>
        </pc:sldMkLst>
      </pc:sldChg>
      <pc:sldChg chg="modSp add del">
        <pc:chgData name="Viviana Perenzin" userId="S::vperenzin@lenovo.com::fab34308-b89d-4bfe-85df-bbe60b65664a" providerId="AD" clId="Web-{1F50D3C4-5D6A-9235-FC72-56E6D2F0E4DA}" dt="2024-06-07T18:44:28.787" v="48"/>
        <pc:sldMkLst>
          <pc:docMk/>
          <pc:sldMk cId="1231369174" sldId="2147473588"/>
        </pc:sldMkLst>
        <pc:graphicFrameChg chg="mod modGraphic">
          <ac:chgData name="Viviana Perenzin" userId="S::vperenzin@lenovo.com::fab34308-b89d-4bfe-85df-bbe60b65664a" providerId="AD" clId="Web-{1F50D3C4-5D6A-9235-FC72-56E6D2F0E4DA}" dt="2024-06-07T18:44:28.787" v="48"/>
          <ac:graphicFrameMkLst>
            <pc:docMk/>
            <pc:sldMk cId="1231369174" sldId="2147473588"/>
            <ac:graphicFrameMk id="14" creationId="{FAB954E8-7BC0-4EBD-A55B-80A0606F870F}"/>
          </ac:graphicFrameMkLst>
        </pc:graphicFrameChg>
      </pc:sldChg>
      <pc:sldChg chg="add del">
        <pc:chgData name="Viviana Perenzin" userId="S::vperenzin@lenovo.com::fab34308-b89d-4bfe-85df-bbe60b65664a" providerId="AD" clId="Web-{1F50D3C4-5D6A-9235-FC72-56E6D2F0E4DA}" dt="2024-06-06T17:54:44.910" v="25"/>
        <pc:sldMkLst>
          <pc:docMk/>
          <pc:sldMk cId="3462029709" sldId="2147473589"/>
        </pc:sldMkLst>
      </pc:sldChg>
      <pc:sldChg chg="add del">
        <pc:chgData name="Viviana Perenzin" userId="S::vperenzin@lenovo.com::fab34308-b89d-4bfe-85df-bbe60b65664a" providerId="AD" clId="Web-{1F50D3C4-5D6A-9235-FC72-56E6D2F0E4DA}" dt="2024-06-06T17:54:45.035" v="27"/>
        <pc:sldMkLst>
          <pc:docMk/>
          <pc:sldMk cId="3612697080" sldId="2147473590"/>
        </pc:sldMkLst>
      </pc:sldChg>
      <pc:sldChg chg="del">
        <pc:chgData name="Viviana Perenzin" userId="S::vperenzin@lenovo.com::fab34308-b89d-4bfe-85df-bbe60b65664a" providerId="AD" clId="Web-{1F50D3C4-5D6A-9235-FC72-56E6D2F0E4DA}" dt="2024-06-06T17:53:12.358" v="7"/>
        <pc:sldMkLst>
          <pc:docMk/>
          <pc:sldMk cId="1782106238" sldId="2147473594"/>
        </pc:sldMkLst>
      </pc:sldChg>
      <pc:sldChg chg="add">
        <pc:chgData name="Viviana Perenzin" userId="S::vperenzin@lenovo.com::fab34308-b89d-4bfe-85df-bbe60b65664a" providerId="AD" clId="Web-{1F50D3C4-5D6A-9235-FC72-56E6D2F0E4DA}" dt="2024-06-06T17:53:30.468" v="12"/>
        <pc:sldMkLst>
          <pc:docMk/>
          <pc:sldMk cId="3091087938" sldId="2147473594"/>
        </pc:sldMkLst>
      </pc:sldChg>
      <pc:sldChg chg="add">
        <pc:chgData name="Viviana Perenzin" userId="S::vperenzin@lenovo.com::fab34308-b89d-4bfe-85df-bbe60b65664a" providerId="AD" clId="Web-{1F50D3C4-5D6A-9235-FC72-56E6D2F0E4DA}" dt="2024-06-06T17:53:30.359" v="10"/>
        <pc:sldMkLst>
          <pc:docMk/>
          <pc:sldMk cId="1350387774" sldId="2147473595"/>
        </pc:sldMkLst>
      </pc:sldChg>
      <pc:sldChg chg="add">
        <pc:chgData name="Viviana Perenzin" userId="S::vperenzin@lenovo.com::fab34308-b89d-4bfe-85df-bbe60b65664a" providerId="AD" clId="Web-{1F50D3C4-5D6A-9235-FC72-56E6D2F0E4DA}" dt="2024-06-06T17:53:30.577" v="14"/>
        <pc:sldMkLst>
          <pc:docMk/>
          <pc:sldMk cId="2911476468" sldId="2147473596"/>
        </pc:sldMkLst>
      </pc:sldChg>
      <pc:sldChg chg="add">
        <pc:chgData name="Viviana Perenzin" userId="S::vperenzin@lenovo.com::fab34308-b89d-4bfe-85df-bbe60b65664a" providerId="AD" clId="Web-{1F50D3C4-5D6A-9235-FC72-56E6D2F0E4DA}" dt="2024-06-06T17:53:30.687" v="16"/>
        <pc:sldMkLst>
          <pc:docMk/>
          <pc:sldMk cId="1782106238" sldId="2147473597"/>
        </pc:sldMkLst>
      </pc:sldChg>
      <pc:sldMasterChg chg="addSldLayout">
        <pc:chgData name="Viviana Perenzin" userId="S::vperenzin@lenovo.com::fab34308-b89d-4bfe-85df-bbe60b65664a" providerId="AD" clId="Web-{1F50D3C4-5D6A-9235-FC72-56E6D2F0E4DA}" dt="2024-06-06T17:53:30.249" v="8"/>
        <pc:sldMasterMkLst>
          <pc:docMk/>
          <pc:sldMasterMk cId="2800761565" sldId="2147483809"/>
        </pc:sldMasterMkLst>
        <pc:sldLayoutChg chg="add replId">
          <pc:chgData name="Viviana Perenzin" userId="S::vperenzin@lenovo.com::fab34308-b89d-4bfe-85df-bbe60b65664a" providerId="AD" clId="Web-{1F50D3C4-5D6A-9235-FC72-56E6D2F0E4DA}" dt="2024-06-06T17:53:30.249" v="8"/>
          <pc:sldLayoutMkLst>
            <pc:docMk/>
            <pc:sldMasterMk cId="2800761565" sldId="2147483809"/>
            <pc:sldLayoutMk cId="1158351958" sldId="2147484079"/>
          </pc:sldLayoutMkLst>
        </pc:sldLayoutChg>
      </pc:sldMasterChg>
    </pc:docChg>
  </pc:docChgLst>
  <pc:docChgLst>
    <pc:chgData name="Brandon Baron" userId="S::bbaron@lenovo.com::19601924-cd3a-49aa-a770-af333a95fdee" providerId="AD" clId="Web-{77C5F64B-74D1-680B-47E4-BBEFD785C287}"/>
    <pc:docChg chg="modSld sldOrd">
      <pc:chgData name="Brandon Baron" userId="S::bbaron@lenovo.com::19601924-cd3a-49aa-a770-af333a95fdee" providerId="AD" clId="Web-{77C5F64B-74D1-680B-47E4-BBEFD785C287}" dt="2024-07-31T20:35:31.982" v="65"/>
      <pc:docMkLst>
        <pc:docMk/>
      </pc:docMkLst>
      <pc:sldChg chg="ord">
        <pc:chgData name="Brandon Baron" userId="S::bbaron@lenovo.com::19601924-cd3a-49aa-a770-af333a95fdee" providerId="AD" clId="Web-{77C5F64B-74D1-680B-47E4-BBEFD785C287}" dt="2024-07-31T20:32:48.994" v="28"/>
        <pc:sldMkLst>
          <pc:docMk/>
          <pc:sldMk cId="2695476" sldId="377"/>
        </pc:sldMkLst>
      </pc:sldChg>
      <pc:sldChg chg="modSp">
        <pc:chgData name="Brandon Baron" userId="S::bbaron@lenovo.com::19601924-cd3a-49aa-a770-af333a95fdee" providerId="AD" clId="Web-{77C5F64B-74D1-680B-47E4-BBEFD785C287}" dt="2024-07-31T20:35:31.982" v="65"/>
        <pc:sldMkLst>
          <pc:docMk/>
          <pc:sldMk cId="3915212424" sldId="379"/>
        </pc:sldMkLst>
        <pc:graphicFrameChg chg="mod modGraphic">
          <ac:chgData name="Brandon Baron" userId="S::bbaron@lenovo.com::19601924-cd3a-49aa-a770-af333a95fdee" providerId="AD" clId="Web-{77C5F64B-74D1-680B-47E4-BBEFD785C287}" dt="2024-07-31T20:35:31.982" v="65"/>
          <ac:graphicFrameMkLst>
            <pc:docMk/>
            <pc:sldMk cId="3915212424" sldId="379"/>
            <ac:graphicFrameMk id="12" creationId="{BBC774E0-123A-BA9C-F0B6-96466E94465F}"/>
          </ac:graphicFrameMkLst>
        </pc:graphicFrameChg>
      </pc:sldChg>
      <pc:sldChg chg="modSp">
        <pc:chgData name="Brandon Baron" userId="S::bbaron@lenovo.com::19601924-cd3a-49aa-a770-af333a95fdee" providerId="AD" clId="Web-{77C5F64B-74D1-680B-47E4-BBEFD785C287}" dt="2024-07-31T20:32:16.821" v="27"/>
        <pc:sldMkLst>
          <pc:docMk/>
          <pc:sldMk cId="1862990209" sldId="2147472158"/>
        </pc:sldMkLst>
        <pc:graphicFrameChg chg="mod modGraphic">
          <ac:chgData name="Brandon Baron" userId="S::bbaron@lenovo.com::19601924-cd3a-49aa-a770-af333a95fdee" providerId="AD" clId="Web-{77C5F64B-74D1-680B-47E4-BBEFD785C287}" dt="2024-07-31T20:32:16.821" v="27"/>
          <ac:graphicFrameMkLst>
            <pc:docMk/>
            <pc:sldMk cId="1862990209" sldId="2147472158"/>
            <ac:graphicFrameMk id="4" creationId="{4224EFCA-B11B-159F-6BE2-63C547C66251}"/>
          </ac:graphicFrameMkLst>
        </pc:graphicFrameChg>
      </pc:sldChg>
    </pc:docChg>
  </pc:docChgLst>
  <pc:docChgLst>
    <pc:chgData name="Bradley Weatherspoon" userId="360424b2-687b-4682-8ded-1692ba19cb86" providerId="ADAL" clId="{3F7AC6C9-7BA3-42C0-822E-6C7F3EFEBC8C}"/>
    <pc:docChg chg="custSel modSld">
      <pc:chgData name="Bradley Weatherspoon" userId="360424b2-687b-4682-8ded-1692ba19cb86" providerId="ADAL" clId="{3F7AC6C9-7BA3-42C0-822E-6C7F3EFEBC8C}" dt="2024-08-26T17:56:43.963" v="18" actId="20577"/>
      <pc:docMkLst>
        <pc:docMk/>
      </pc:docMkLst>
      <pc:sldChg chg="modSp mod">
        <pc:chgData name="Bradley Weatherspoon" userId="360424b2-687b-4682-8ded-1692ba19cb86" providerId="ADAL" clId="{3F7AC6C9-7BA3-42C0-822E-6C7F3EFEBC8C}" dt="2024-08-26T17:56:43.963" v="18" actId="20577"/>
        <pc:sldMkLst>
          <pc:docMk/>
          <pc:sldMk cId="2020050417" sldId="350"/>
        </pc:sldMkLst>
        <pc:spChg chg="mod">
          <ac:chgData name="Bradley Weatherspoon" userId="360424b2-687b-4682-8ded-1692ba19cb86" providerId="ADAL" clId="{3F7AC6C9-7BA3-42C0-822E-6C7F3EFEBC8C}" dt="2024-08-26T17:56:43.963" v="18" actId="20577"/>
          <ac:spMkLst>
            <pc:docMk/>
            <pc:sldMk cId="2020050417" sldId="350"/>
            <ac:spMk id="3" creationId="{5C2EBFB8-71DD-445E-B9C2-482CED3914C3}"/>
          </ac:spMkLst>
        </pc:spChg>
      </pc:sldChg>
      <pc:sldChg chg="addSp delSp modSp mod">
        <pc:chgData name="Bradley Weatherspoon" userId="360424b2-687b-4682-8ded-1692ba19cb86" providerId="ADAL" clId="{3F7AC6C9-7BA3-42C0-822E-6C7F3EFEBC8C}" dt="2024-08-26T17:55:59.556" v="3"/>
        <pc:sldMkLst>
          <pc:docMk/>
          <pc:sldMk cId="1775118081" sldId="2147374770"/>
        </pc:sldMkLst>
        <pc:graphicFrameChg chg="del">
          <ac:chgData name="Bradley Weatherspoon" userId="360424b2-687b-4682-8ded-1692ba19cb86" providerId="ADAL" clId="{3F7AC6C9-7BA3-42C0-822E-6C7F3EFEBC8C}" dt="2024-08-26T17:55:53.035" v="2" actId="478"/>
          <ac:graphicFrameMkLst>
            <pc:docMk/>
            <pc:sldMk cId="1775118081" sldId="2147374770"/>
            <ac:graphicFrameMk id="3" creationId="{708E7868-A227-66C6-D332-6FF50F716631}"/>
          </ac:graphicFrameMkLst>
        </pc:graphicFrameChg>
        <pc:graphicFrameChg chg="del">
          <ac:chgData name="Bradley Weatherspoon" userId="360424b2-687b-4682-8ded-1692ba19cb86" providerId="ADAL" clId="{3F7AC6C9-7BA3-42C0-822E-6C7F3EFEBC8C}" dt="2024-08-26T17:55:53.035" v="2" actId="478"/>
          <ac:graphicFrameMkLst>
            <pc:docMk/>
            <pc:sldMk cId="1775118081" sldId="2147374770"/>
            <ac:graphicFrameMk id="5" creationId="{C5590F6C-696C-462F-B90E-627BFB2D868D}"/>
          </ac:graphicFrameMkLst>
        </pc:graphicFrameChg>
        <pc:graphicFrameChg chg="del">
          <ac:chgData name="Bradley Weatherspoon" userId="360424b2-687b-4682-8ded-1692ba19cb86" providerId="ADAL" clId="{3F7AC6C9-7BA3-42C0-822E-6C7F3EFEBC8C}" dt="2024-08-26T17:55:53.035" v="2" actId="478"/>
          <ac:graphicFrameMkLst>
            <pc:docMk/>
            <pc:sldMk cId="1775118081" sldId="2147374770"/>
            <ac:graphicFrameMk id="6" creationId="{229A230C-884D-4193-9B8A-65BE9BD8F606}"/>
          </ac:graphicFrameMkLst>
        </pc:graphicFrameChg>
        <pc:graphicFrameChg chg="del">
          <ac:chgData name="Bradley Weatherspoon" userId="360424b2-687b-4682-8ded-1692ba19cb86" providerId="ADAL" clId="{3F7AC6C9-7BA3-42C0-822E-6C7F3EFEBC8C}" dt="2024-08-26T17:55:53.035" v="2" actId="478"/>
          <ac:graphicFrameMkLst>
            <pc:docMk/>
            <pc:sldMk cId="1775118081" sldId="2147374770"/>
            <ac:graphicFrameMk id="7" creationId="{14CA8019-3625-489A-87AD-2B4238CBEB86}"/>
          </ac:graphicFrameMkLst>
        </pc:graphicFrameChg>
        <pc:graphicFrameChg chg="add mod">
          <ac:chgData name="Bradley Weatherspoon" userId="360424b2-687b-4682-8ded-1692ba19cb86" providerId="ADAL" clId="{3F7AC6C9-7BA3-42C0-822E-6C7F3EFEBC8C}" dt="2024-08-26T17:55:59.556" v="3"/>
          <ac:graphicFrameMkLst>
            <pc:docMk/>
            <pc:sldMk cId="1775118081" sldId="2147374770"/>
            <ac:graphicFrameMk id="8" creationId="{ACFAFD10-2E44-1DB0-E55E-61548A3CD97A}"/>
          </ac:graphicFrameMkLst>
        </pc:graphicFrameChg>
        <pc:graphicFrameChg chg="add mod">
          <ac:chgData name="Bradley Weatherspoon" userId="360424b2-687b-4682-8ded-1692ba19cb86" providerId="ADAL" clId="{3F7AC6C9-7BA3-42C0-822E-6C7F3EFEBC8C}" dt="2024-08-26T17:55:59.556" v="3"/>
          <ac:graphicFrameMkLst>
            <pc:docMk/>
            <pc:sldMk cId="1775118081" sldId="2147374770"/>
            <ac:graphicFrameMk id="9" creationId="{429204E3-A9AF-F40A-24E6-256375020D96}"/>
          </ac:graphicFrameMkLst>
        </pc:graphicFrameChg>
        <pc:graphicFrameChg chg="del">
          <ac:chgData name="Bradley Weatherspoon" userId="360424b2-687b-4682-8ded-1692ba19cb86" providerId="ADAL" clId="{3F7AC6C9-7BA3-42C0-822E-6C7F3EFEBC8C}" dt="2024-08-26T17:55:53.035" v="2" actId="478"/>
          <ac:graphicFrameMkLst>
            <pc:docMk/>
            <pc:sldMk cId="1775118081" sldId="2147374770"/>
            <ac:graphicFrameMk id="10" creationId="{B06A9F9F-52BA-420B-9BF0-7F2F0EA59EBE}"/>
          </ac:graphicFrameMkLst>
        </pc:graphicFrameChg>
        <pc:graphicFrameChg chg="del">
          <ac:chgData name="Bradley Weatherspoon" userId="360424b2-687b-4682-8ded-1692ba19cb86" providerId="ADAL" clId="{3F7AC6C9-7BA3-42C0-822E-6C7F3EFEBC8C}" dt="2024-08-26T17:55:53.035" v="2" actId="478"/>
          <ac:graphicFrameMkLst>
            <pc:docMk/>
            <pc:sldMk cId="1775118081" sldId="2147374770"/>
            <ac:graphicFrameMk id="11" creationId="{9FBC7EC9-BEF5-0DB2-BB54-D3C0125EA3CE}"/>
          </ac:graphicFrameMkLst>
        </pc:graphicFrameChg>
        <pc:graphicFrameChg chg="add mod">
          <ac:chgData name="Bradley Weatherspoon" userId="360424b2-687b-4682-8ded-1692ba19cb86" providerId="ADAL" clId="{3F7AC6C9-7BA3-42C0-822E-6C7F3EFEBC8C}" dt="2024-08-26T17:55:59.556" v="3"/>
          <ac:graphicFrameMkLst>
            <pc:docMk/>
            <pc:sldMk cId="1775118081" sldId="2147374770"/>
            <ac:graphicFrameMk id="12" creationId="{1D1F031A-BFFA-A9D2-B696-8614DD437C66}"/>
          </ac:graphicFrameMkLst>
        </pc:graphicFrameChg>
        <pc:graphicFrameChg chg="add mod">
          <ac:chgData name="Bradley Weatherspoon" userId="360424b2-687b-4682-8ded-1692ba19cb86" providerId="ADAL" clId="{3F7AC6C9-7BA3-42C0-822E-6C7F3EFEBC8C}" dt="2024-08-26T17:55:59.556" v="3"/>
          <ac:graphicFrameMkLst>
            <pc:docMk/>
            <pc:sldMk cId="1775118081" sldId="2147374770"/>
            <ac:graphicFrameMk id="13" creationId="{A2CCD20D-58EE-8AF2-B86F-0271F537D77B}"/>
          </ac:graphicFrameMkLst>
        </pc:graphicFrameChg>
        <pc:graphicFrameChg chg="add mod">
          <ac:chgData name="Bradley Weatherspoon" userId="360424b2-687b-4682-8ded-1692ba19cb86" providerId="ADAL" clId="{3F7AC6C9-7BA3-42C0-822E-6C7F3EFEBC8C}" dt="2024-08-26T17:55:59.556" v="3"/>
          <ac:graphicFrameMkLst>
            <pc:docMk/>
            <pc:sldMk cId="1775118081" sldId="2147374770"/>
            <ac:graphicFrameMk id="14" creationId="{7E6D7ADF-8836-B8FA-ACF8-B8E92402C664}"/>
          </ac:graphicFrameMkLst>
        </pc:graphicFrameChg>
      </pc:sldChg>
      <pc:sldChg chg="addSp delSp modSp mod">
        <pc:chgData name="Bradley Weatherspoon" userId="360424b2-687b-4682-8ded-1692ba19cb86" providerId="ADAL" clId="{3F7AC6C9-7BA3-42C0-822E-6C7F3EFEBC8C}" dt="2024-08-26T17:56:17.005" v="5"/>
        <pc:sldMkLst>
          <pc:docMk/>
          <pc:sldMk cId="424801176" sldId="2147374771"/>
        </pc:sldMkLst>
        <pc:graphicFrameChg chg="add mod">
          <ac:chgData name="Bradley Weatherspoon" userId="360424b2-687b-4682-8ded-1692ba19cb86" providerId="ADAL" clId="{3F7AC6C9-7BA3-42C0-822E-6C7F3EFEBC8C}" dt="2024-08-26T17:56:17.005" v="5"/>
          <ac:graphicFrameMkLst>
            <pc:docMk/>
            <pc:sldMk cId="424801176" sldId="2147374771"/>
            <ac:graphicFrameMk id="3" creationId="{DF2F2CA3-D802-6B98-62C3-643371F31C41}"/>
          </ac:graphicFrameMkLst>
        </pc:graphicFrameChg>
        <pc:graphicFrameChg chg="del">
          <ac:chgData name="Bradley Weatherspoon" userId="360424b2-687b-4682-8ded-1692ba19cb86" providerId="ADAL" clId="{3F7AC6C9-7BA3-42C0-822E-6C7F3EFEBC8C}" dt="2024-08-26T17:56:12.610" v="4" actId="478"/>
          <ac:graphicFrameMkLst>
            <pc:docMk/>
            <pc:sldMk cId="424801176" sldId="2147374771"/>
            <ac:graphicFrameMk id="5" creationId="{E74C8D4A-66FB-4842-B1EE-E491CEE177CA}"/>
          </ac:graphicFrameMkLst>
        </pc:graphicFrameChg>
        <pc:graphicFrameChg chg="del">
          <ac:chgData name="Bradley Weatherspoon" userId="360424b2-687b-4682-8ded-1692ba19cb86" providerId="ADAL" clId="{3F7AC6C9-7BA3-42C0-822E-6C7F3EFEBC8C}" dt="2024-08-26T17:56:12.610" v="4" actId="478"/>
          <ac:graphicFrameMkLst>
            <pc:docMk/>
            <pc:sldMk cId="424801176" sldId="2147374771"/>
            <ac:graphicFrameMk id="6" creationId="{46F87A7A-27F3-4C8F-8B8E-1B6EB63A0AB2}"/>
          </ac:graphicFrameMkLst>
        </pc:graphicFrameChg>
        <pc:graphicFrameChg chg="del">
          <ac:chgData name="Bradley Weatherspoon" userId="360424b2-687b-4682-8ded-1692ba19cb86" providerId="ADAL" clId="{3F7AC6C9-7BA3-42C0-822E-6C7F3EFEBC8C}" dt="2024-08-26T17:56:12.610" v="4" actId="478"/>
          <ac:graphicFrameMkLst>
            <pc:docMk/>
            <pc:sldMk cId="424801176" sldId="2147374771"/>
            <ac:graphicFrameMk id="7" creationId="{03D82EBD-A665-4F28-A9A1-3D0DAFDBB81D}"/>
          </ac:graphicFrameMkLst>
        </pc:graphicFrameChg>
        <pc:graphicFrameChg chg="add mod">
          <ac:chgData name="Bradley Weatherspoon" userId="360424b2-687b-4682-8ded-1692ba19cb86" providerId="ADAL" clId="{3F7AC6C9-7BA3-42C0-822E-6C7F3EFEBC8C}" dt="2024-08-26T17:56:17.005" v="5"/>
          <ac:graphicFrameMkLst>
            <pc:docMk/>
            <pc:sldMk cId="424801176" sldId="2147374771"/>
            <ac:graphicFrameMk id="8" creationId="{DBF6E44F-98E3-BBB5-3D87-8482AF7C2565}"/>
          </ac:graphicFrameMkLst>
        </pc:graphicFrameChg>
      </pc:sldChg>
      <pc:sldChg chg="addSp delSp modSp mod">
        <pc:chgData name="Bradley Weatherspoon" userId="360424b2-687b-4682-8ded-1692ba19cb86" providerId="ADAL" clId="{3F7AC6C9-7BA3-42C0-822E-6C7F3EFEBC8C}" dt="2024-08-26T17:56:32.978" v="7"/>
        <pc:sldMkLst>
          <pc:docMk/>
          <pc:sldMk cId="3742624666" sldId="2147374772"/>
        </pc:sldMkLst>
        <pc:graphicFrameChg chg="add mod">
          <ac:chgData name="Bradley Weatherspoon" userId="360424b2-687b-4682-8ded-1692ba19cb86" providerId="ADAL" clId="{3F7AC6C9-7BA3-42C0-822E-6C7F3EFEBC8C}" dt="2024-08-26T17:56:32.978" v="7"/>
          <ac:graphicFrameMkLst>
            <pc:docMk/>
            <pc:sldMk cId="3742624666" sldId="2147374772"/>
            <ac:graphicFrameMk id="3" creationId="{741EFB04-2648-0E63-E803-E3D9215EFD68}"/>
          </ac:graphicFrameMkLst>
        </pc:graphicFrameChg>
        <pc:graphicFrameChg chg="del">
          <ac:chgData name="Bradley Weatherspoon" userId="360424b2-687b-4682-8ded-1692ba19cb86" providerId="ADAL" clId="{3F7AC6C9-7BA3-42C0-822E-6C7F3EFEBC8C}" dt="2024-08-26T17:56:27.762" v="6" actId="478"/>
          <ac:graphicFrameMkLst>
            <pc:docMk/>
            <pc:sldMk cId="3742624666" sldId="2147374772"/>
            <ac:graphicFrameMk id="5" creationId="{EF2AD3E0-0E84-AAC1-D8CC-C06982F709E9}"/>
          </ac:graphicFrameMkLst>
        </pc:graphicFrameChg>
        <pc:graphicFrameChg chg="add mod">
          <ac:chgData name="Bradley Weatherspoon" userId="360424b2-687b-4682-8ded-1692ba19cb86" providerId="ADAL" clId="{3F7AC6C9-7BA3-42C0-822E-6C7F3EFEBC8C}" dt="2024-08-26T17:56:32.978" v="7"/>
          <ac:graphicFrameMkLst>
            <pc:docMk/>
            <pc:sldMk cId="3742624666" sldId="2147374772"/>
            <ac:graphicFrameMk id="6" creationId="{F930B67D-1F5B-BEF0-9048-D7C0C242754F}"/>
          </ac:graphicFrameMkLst>
        </pc:graphicFrameChg>
        <pc:graphicFrameChg chg="del">
          <ac:chgData name="Bradley Weatherspoon" userId="360424b2-687b-4682-8ded-1692ba19cb86" providerId="ADAL" clId="{3F7AC6C9-7BA3-42C0-822E-6C7F3EFEBC8C}" dt="2024-08-26T17:56:27.762" v="6" actId="478"/>
          <ac:graphicFrameMkLst>
            <pc:docMk/>
            <pc:sldMk cId="3742624666" sldId="2147374772"/>
            <ac:graphicFrameMk id="9" creationId="{C3E71427-7C81-03E4-7057-66632F38AF78}"/>
          </ac:graphicFrameMkLst>
        </pc:graphicFrameChg>
        <pc:graphicFrameChg chg="add mod">
          <ac:chgData name="Bradley Weatherspoon" userId="360424b2-687b-4682-8ded-1692ba19cb86" providerId="ADAL" clId="{3F7AC6C9-7BA3-42C0-822E-6C7F3EFEBC8C}" dt="2024-08-26T17:56:32.978" v="7"/>
          <ac:graphicFrameMkLst>
            <pc:docMk/>
            <pc:sldMk cId="3742624666" sldId="2147374772"/>
            <ac:graphicFrameMk id="10" creationId="{75A96F72-01F1-78E8-8438-33E990D94537}"/>
          </ac:graphicFrameMkLst>
        </pc:graphicFrameChg>
        <pc:graphicFrameChg chg="add mod">
          <ac:chgData name="Bradley Weatherspoon" userId="360424b2-687b-4682-8ded-1692ba19cb86" providerId="ADAL" clId="{3F7AC6C9-7BA3-42C0-822E-6C7F3EFEBC8C}" dt="2024-08-26T17:56:32.978" v="7"/>
          <ac:graphicFrameMkLst>
            <pc:docMk/>
            <pc:sldMk cId="3742624666" sldId="2147374772"/>
            <ac:graphicFrameMk id="11" creationId="{F4591D9E-3B60-AC07-B82D-2469D447CC55}"/>
          </ac:graphicFrameMkLst>
        </pc:graphicFrameChg>
        <pc:graphicFrameChg chg="del">
          <ac:chgData name="Bradley Weatherspoon" userId="360424b2-687b-4682-8ded-1692ba19cb86" providerId="ADAL" clId="{3F7AC6C9-7BA3-42C0-822E-6C7F3EFEBC8C}" dt="2024-08-26T17:56:27.762" v="6" actId="478"/>
          <ac:graphicFrameMkLst>
            <pc:docMk/>
            <pc:sldMk cId="3742624666" sldId="2147374772"/>
            <ac:graphicFrameMk id="12" creationId="{41FEC692-7C72-4DF8-81EE-7314419888FD}"/>
          </ac:graphicFrameMkLst>
        </pc:graphicFrameChg>
        <pc:graphicFrameChg chg="del">
          <ac:chgData name="Bradley Weatherspoon" userId="360424b2-687b-4682-8ded-1692ba19cb86" providerId="ADAL" clId="{3F7AC6C9-7BA3-42C0-822E-6C7F3EFEBC8C}" dt="2024-08-26T17:56:27.762" v="6" actId="478"/>
          <ac:graphicFrameMkLst>
            <pc:docMk/>
            <pc:sldMk cId="3742624666" sldId="2147374772"/>
            <ac:graphicFrameMk id="14" creationId="{F3B4F4E5-AEA7-4F33-B4D4-BCFF7B12FDEF}"/>
          </ac:graphicFrameMkLst>
        </pc:graphicFrameChg>
        <pc:graphicFrameChg chg="del">
          <ac:chgData name="Bradley Weatherspoon" userId="360424b2-687b-4682-8ded-1692ba19cb86" providerId="ADAL" clId="{3F7AC6C9-7BA3-42C0-822E-6C7F3EFEBC8C}" dt="2024-08-26T17:56:27.762" v="6" actId="478"/>
          <ac:graphicFrameMkLst>
            <pc:docMk/>
            <pc:sldMk cId="3742624666" sldId="2147374772"/>
            <ac:graphicFrameMk id="16" creationId="{86C0DDFE-C81B-1D15-9173-1462702B35A6}"/>
          </ac:graphicFrameMkLst>
        </pc:graphicFrameChg>
      </pc:sldChg>
      <pc:sldChg chg="addSp delSp modSp mod">
        <pc:chgData name="Bradley Weatherspoon" userId="360424b2-687b-4682-8ded-1692ba19cb86" providerId="ADAL" clId="{3F7AC6C9-7BA3-42C0-822E-6C7F3EFEBC8C}" dt="2024-08-26T17:55:24.219" v="1"/>
        <pc:sldMkLst>
          <pc:docMk/>
          <pc:sldMk cId="2268894475" sldId="2147473562"/>
        </pc:sldMkLst>
        <pc:spChg chg="del">
          <ac:chgData name="Bradley Weatherspoon" userId="360424b2-687b-4682-8ded-1692ba19cb86" providerId="ADAL" clId="{3F7AC6C9-7BA3-42C0-822E-6C7F3EFEBC8C}" dt="2024-08-26T17:55:14.182" v="0" actId="478"/>
          <ac:spMkLst>
            <pc:docMk/>
            <pc:sldMk cId="2268894475" sldId="2147473562"/>
            <ac:spMk id="6" creationId="{F734AC01-F3CE-4521-8B8F-36C58EC35B18}"/>
          </ac:spMkLst>
        </pc:spChg>
        <pc:spChg chg="del">
          <ac:chgData name="Bradley Weatherspoon" userId="360424b2-687b-4682-8ded-1692ba19cb86" providerId="ADAL" clId="{3F7AC6C9-7BA3-42C0-822E-6C7F3EFEBC8C}" dt="2024-08-26T17:55:14.182" v="0" actId="478"/>
          <ac:spMkLst>
            <pc:docMk/>
            <pc:sldMk cId="2268894475" sldId="2147473562"/>
            <ac:spMk id="8" creationId="{F7AEA504-671E-4803-B2AC-FC7F7877A3B1}"/>
          </ac:spMkLst>
        </pc:spChg>
        <pc:spChg chg="del">
          <ac:chgData name="Bradley Weatherspoon" userId="360424b2-687b-4682-8ded-1692ba19cb86" providerId="ADAL" clId="{3F7AC6C9-7BA3-42C0-822E-6C7F3EFEBC8C}" dt="2024-08-26T17:55:14.182" v="0" actId="478"/>
          <ac:spMkLst>
            <pc:docMk/>
            <pc:sldMk cId="2268894475" sldId="2147473562"/>
            <ac:spMk id="9" creationId="{EB1B7E9F-7E77-4C68-848C-6A4A71EFA266}"/>
          </ac:spMkLst>
        </pc:spChg>
        <pc:spChg chg="del">
          <ac:chgData name="Bradley Weatherspoon" userId="360424b2-687b-4682-8ded-1692ba19cb86" providerId="ADAL" clId="{3F7AC6C9-7BA3-42C0-822E-6C7F3EFEBC8C}" dt="2024-08-26T17:55:14.182" v="0" actId="478"/>
          <ac:spMkLst>
            <pc:docMk/>
            <pc:sldMk cId="2268894475" sldId="2147473562"/>
            <ac:spMk id="11" creationId="{7606E276-1CE0-49CC-92D5-534BBD9E3177}"/>
          </ac:spMkLst>
        </pc:spChg>
        <pc:spChg chg="del">
          <ac:chgData name="Bradley Weatherspoon" userId="360424b2-687b-4682-8ded-1692ba19cb86" providerId="ADAL" clId="{3F7AC6C9-7BA3-42C0-822E-6C7F3EFEBC8C}" dt="2024-08-26T17:55:14.182" v="0" actId="478"/>
          <ac:spMkLst>
            <pc:docMk/>
            <pc:sldMk cId="2268894475" sldId="2147473562"/>
            <ac:spMk id="15" creationId="{37612EBD-2EAE-4A35-82FA-A5DAA7B1B090}"/>
          </ac:spMkLst>
        </pc:spChg>
        <pc:spChg chg="del">
          <ac:chgData name="Bradley Weatherspoon" userId="360424b2-687b-4682-8ded-1692ba19cb86" providerId="ADAL" clId="{3F7AC6C9-7BA3-42C0-822E-6C7F3EFEBC8C}" dt="2024-08-26T17:55:14.182" v="0" actId="478"/>
          <ac:spMkLst>
            <pc:docMk/>
            <pc:sldMk cId="2268894475" sldId="2147473562"/>
            <ac:spMk id="16" creationId="{CC30B129-6933-4A23-B474-8A1838FCD49C}"/>
          </ac:spMkLst>
        </pc:spChg>
        <pc:spChg chg="del">
          <ac:chgData name="Bradley Weatherspoon" userId="360424b2-687b-4682-8ded-1692ba19cb86" providerId="ADAL" clId="{3F7AC6C9-7BA3-42C0-822E-6C7F3EFEBC8C}" dt="2024-08-26T17:55:14.182" v="0" actId="478"/>
          <ac:spMkLst>
            <pc:docMk/>
            <pc:sldMk cId="2268894475" sldId="2147473562"/>
            <ac:spMk id="17" creationId="{FA3BF959-821A-4078-8BC5-83EA01CD3D74}"/>
          </ac:spMkLst>
        </pc:spChg>
        <pc:spChg chg="add mod">
          <ac:chgData name="Bradley Weatherspoon" userId="360424b2-687b-4682-8ded-1692ba19cb86" providerId="ADAL" clId="{3F7AC6C9-7BA3-42C0-822E-6C7F3EFEBC8C}" dt="2024-08-26T17:55:24.219" v="1"/>
          <ac:spMkLst>
            <pc:docMk/>
            <pc:sldMk cId="2268894475" sldId="2147473562"/>
            <ac:spMk id="18" creationId="{B6E79155-A3FA-F7A7-7D34-66E56D9A2EAB}"/>
          </ac:spMkLst>
        </pc:spChg>
        <pc:spChg chg="add mod">
          <ac:chgData name="Bradley Weatherspoon" userId="360424b2-687b-4682-8ded-1692ba19cb86" providerId="ADAL" clId="{3F7AC6C9-7BA3-42C0-822E-6C7F3EFEBC8C}" dt="2024-08-26T17:55:24.219" v="1"/>
          <ac:spMkLst>
            <pc:docMk/>
            <pc:sldMk cId="2268894475" sldId="2147473562"/>
            <ac:spMk id="20" creationId="{D9DCA3F0-A49B-67F5-BB9D-08276774B62E}"/>
          </ac:spMkLst>
        </pc:spChg>
        <pc:spChg chg="del">
          <ac:chgData name="Bradley Weatherspoon" userId="360424b2-687b-4682-8ded-1692ba19cb86" providerId="ADAL" clId="{3F7AC6C9-7BA3-42C0-822E-6C7F3EFEBC8C}" dt="2024-08-26T17:55:14.182" v="0" actId="478"/>
          <ac:spMkLst>
            <pc:docMk/>
            <pc:sldMk cId="2268894475" sldId="2147473562"/>
            <ac:spMk id="22" creationId="{EFF880D3-EA58-4A7D-B651-EBE154CB2BA4}"/>
          </ac:spMkLst>
        </pc:spChg>
        <pc:spChg chg="add mod">
          <ac:chgData name="Bradley Weatherspoon" userId="360424b2-687b-4682-8ded-1692ba19cb86" providerId="ADAL" clId="{3F7AC6C9-7BA3-42C0-822E-6C7F3EFEBC8C}" dt="2024-08-26T17:55:24.219" v="1"/>
          <ac:spMkLst>
            <pc:docMk/>
            <pc:sldMk cId="2268894475" sldId="2147473562"/>
            <ac:spMk id="23" creationId="{9E6E4E02-0E43-89D5-486F-27CAD2EDE28A}"/>
          </ac:spMkLst>
        </pc:spChg>
        <pc:spChg chg="add mod">
          <ac:chgData name="Bradley Weatherspoon" userId="360424b2-687b-4682-8ded-1692ba19cb86" providerId="ADAL" clId="{3F7AC6C9-7BA3-42C0-822E-6C7F3EFEBC8C}" dt="2024-08-26T17:55:24.219" v="1"/>
          <ac:spMkLst>
            <pc:docMk/>
            <pc:sldMk cId="2268894475" sldId="2147473562"/>
            <ac:spMk id="24" creationId="{911FBE85-C4B3-8CB0-E57E-1014BA303556}"/>
          </ac:spMkLst>
        </pc:spChg>
        <pc:spChg chg="add mod">
          <ac:chgData name="Bradley Weatherspoon" userId="360424b2-687b-4682-8ded-1692ba19cb86" providerId="ADAL" clId="{3F7AC6C9-7BA3-42C0-822E-6C7F3EFEBC8C}" dt="2024-08-26T17:55:24.219" v="1"/>
          <ac:spMkLst>
            <pc:docMk/>
            <pc:sldMk cId="2268894475" sldId="2147473562"/>
            <ac:spMk id="25" creationId="{234F70EB-D276-04BF-72D5-B6AA1FACAC5A}"/>
          </ac:spMkLst>
        </pc:spChg>
        <pc:spChg chg="del">
          <ac:chgData name="Bradley Weatherspoon" userId="360424b2-687b-4682-8ded-1692ba19cb86" providerId="ADAL" clId="{3F7AC6C9-7BA3-42C0-822E-6C7F3EFEBC8C}" dt="2024-08-26T17:55:14.182" v="0" actId="478"/>
          <ac:spMkLst>
            <pc:docMk/>
            <pc:sldMk cId="2268894475" sldId="2147473562"/>
            <ac:spMk id="26" creationId="{7EFCF471-AB97-46C7-A6E5-DC7DF8800A40}"/>
          </ac:spMkLst>
        </pc:spChg>
        <pc:spChg chg="del">
          <ac:chgData name="Bradley Weatherspoon" userId="360424b2-687b-4682-8ded-1692ba19cb86" providerId="ADAL" clId="{3F7AC6C9-7BA3-42C0-822E-6C7F3EFEBC8C}" dt="2024-08-26T17:55:14.182" v="0" actId="478"/>
          <ac:spMkLst>
            <pc:docMk/>
            <pc:sldMk cId="2268894475" sldId="2147473562"/>
            <ac:spMk id="27" creationId="{A4908397-23FD-47FE-A150-8D2FAC116241}"/>
          </ac:spMkLst>
        </pc:spChg>
        <pc:spChg chg="add mod">
          <ac:chgData name="Bradley Weatherspoon" userId="360424b2-687b-4682-8ded-1692ba19cb86" providerId="ADAL" clId="{3F7AC6C9-7BA3-42C0-822E-6C7F3EFEBC8C}" dt="2024-08-26T17:55:24.219" v="1"/>
          <ac:spMkLst>
            <pc:docMk/>
            <pc:sldMk cId="2268894475" sldId="2147473562"/>
            <ac:spMk id="28" creationId="{C8394AC4-8C75-6EB9-A8BC-9FCC5F6B2B84}"/>
          </ac:spMkLst>
        </pc:spChg>
        <pc:spChg chg="del">
          <ac:chgData name="Bradley Weatherspoon" userId="360424b2-687b-4682-8ded-1692ba19cb86" providerId="ADAL" clId="{3F7AC6C9-7BA3-42C0-822E-6C7F3EFEBC8C}" dt="2024-08-26T17:55:14.182" v="0" actId="478"/>
          <ac:spMkLst>
            <pc:docMk/>
            <pc:sldMk cId="2268894475" sldId="2147473562"/>
            <ac:spMk id="29" creationId="{E85FB79C-4E40-46AF-8174-BDD11F31FBA2}"/>
          </ac:spMkLst>
        </pc:spChg>
        <pc:spChg chg="del">
          <ac:chgData name="Bradley Weatherspoon" userId="360424b2-687b-4682-8ded-1692ba19cb86" providerId="ADAL" clId="{3F7AC6C9-7BA3-42C0-822E-6C7F3EFEBC8C}" dt="2024-08-26T17:55:14.182" v="0" actId="478"/>
          <ac:spMkLst>
            <pc:docMk/>
            <pc:sldMk cId="2268894475" sldId="2147473562"/>
            <ac:spMk id="30" creationId="{0DB6C152-B6BF-4DC7-9926-68AB25FF49DA}"/>
          </ac:spMkLst>
        </pc:spChg>
        <pc:spChg chg="add mod">
          <ac:chgData name="Bradley Weatherspoon" userId="360424b2-687b-4682-8ded-1692ba19cb86" providerId="ADAL" clId="{3F7AC6C9-7BA3-42C0-822E-6C7F3EFEBC8C}" dt="2024-08-26T17:55:24.219" v="1"/>
          <ac:spMkLst>
            <pc:docMk/>
            <pc:sldMk cId="2268894475" sldId="2147473562"/>
            <ac:spMk id="31" creationId="{6C8B080A-D1E0-A470-B869-F94F41F51897}"/>
          </ac:spMkLst>
        </pc:spChg>
        <pc:spChg chg="add mod">
          <ac:chgData name="Bradley Weatherspoon" userId="360424b2-687b-4682-8ded-1692ba19cb86" providerId="ADAL" clId="{3F7AC6C9-7BA3-42C0-822E-6C7F3EFEBC8C}" dt="2024-08-26T17:55:24.219" v="1"/>
          <ac:spMkLst>
            <pc:docMk/>
            <pc:sldMk cId="2268894475" sldId="2147473562"/>
            <ac:spMk id="33" creationId="{F6372FC0-65B8-A710-0D40-9218B4DB715C}"/>
          </ac:spMkLst>
        </pc:spChg>
        <pc:spChg chg="add mod">
          <ac:chgData name="Bradley Weatherspoon" userId="360424b2-687b-4682-8ded-1692ba19cb86" providerId="ADAL" clId="{3F7AC6C9-7BA3-42C0-822E-6C7F3EFEBC8C}" dt="2024-08-26T17:55:24.219" v="1"/>
          <ac:spMkLst>
            <pc:docMk/>
            <pc:sldMk cId="2268894475" sldId="2147473562"/>
            <ac:spMk id="35" creationId="{BE4556A3-6BD9-091F-C2EE-C97DB2C35447}"/>
          </ac:spMkLst>
        </pc:spChg>
        <pc:spChg chg="add mod">
          <ac:chgData name="Bradley Weatherspoon" userId="360424b2-687b-4682-8ded-1692ba19cb86" providerId="ADAL" clId="{3F7AC6C9-7BA3-42C0-822E-6C7F3EFEBC8C}" dt="2024-08-26T17:55:24.219" v="1"/>
          <ac:spMkLst>
            <pc:docMk/>
            <pc:sldMk cId="2268894475" sldId="2147473562"/>
            <ac:spMk id="37" creationId="{DB128A7A-DF86-57FB-ED86-36A59ADA8C6E}"/>
          </ac:spMkLst>
        </pc:spChg>
        <pc:spChg chg="add mod">
          <ac:chgData name="Bradley Weatherspoon" userId="360424b2-687b-4682-8ded-1692ba19cb86" providerId="ADAL" clId="{3F7AC6C9-7BA3-42C0-822E-6C7F3EFEBC8C}" dt="2024-08-26T17:55:24.219" v="1"/>
          <ac:spMkLst>
            <pc:docMk/>
            <pc:sldMk cId="2268894475" sldId="2147473562"/>
            <ac:spMk id="42" creationId="{264A5710-50D1-4234-0F93-FA0A40704A50}"/>
          </ac:spMkLst>
        </pc:spChg>
        <pc:spChg chg="del">
          <ac:chgData name="Bradley Weatherspoon" userId="360424b2-687b-4682-8ded-1692ba19cb86" providerId="ADAL" clId="{3F7AC6C9-7BA3-42C0-822E-6C7F3EFEBC8C}" dt="2024-08-26T17:55:14.182" v="0" actId="478"/>
          <ac:spMkLst>
            <pc:docMk/>
            <pc:sldMk cId="2268894475" sldId="2147473562"/>
            <ac:spMk id="49" creationId="{4402ECBD-7C4F-40DF-A8AB-0C080166D789}"/>
          </ac:spMkLst>
        </pc:spChg>
        <pc:picChg chg="add mod">
          <ac:chgData name="Bradley Weatherspoon" userId="360424b2-687b-4682-8ded-1692ba19cb86" providerId="ADAL" clId="{3F7AC6C9-7BA3-42C0-822E-6C7F3EFEBC8C}" dt="2024-08-26T17:55:24.219" v="1"/>
          <ac:picMkLst>
            <pc:docMk/>
            <pc:sldMk cId="2268894475" sldId="2147473562"/>
            <ac:picMk id="3" creationId="{81302840-9143-71B3-075A-B54E9E338329}"/>
          </ac:picMkLst>
        </pc:picChg>
        <pc:picChg chg="del">
          <ac:chgData name="Bradley Weatherspoon" userId="360424b2-687b-4682-8ded-1692ba19cb86" providerId="ADAL" clId="{3F7AC6C9-7BA3-42C0-822E-6C7F3EFEBC8C}" dt="2024-08-26T17:55:14.182" v="0" actId="478"/>
          <ac:picMkLst>
            <pc:docMk/>
            <pc:sldMk cId="2268894475" sldId="2147473562"/>
            <ac:picMk id="5" creationId="{85D22826-739F-D520-7D96-9241EA4367E5}"/>
          </ac:picMkLst>
        </pc:picChg>
        <pc:picChg chg="add mod">
          <ac:chgData name="Bradley Weatherspoon" userId="360424b2-687b-4682-8ded-1692ba19cb86" providerId="ADAL" clId="{3F7AC6C9-7BA3-42C0-822E-6C7F3EFEBC8C}" dt="2024-08-26T17:55:24.219" v="1"/>
          <ac:picMkLst>
            <pc:docMk/>
            <pc:sldMk cId="2268894475" sldId="2147473562"/>
            <ac:picMk id="7" creationId="{9C1931B8-9AF2-66E5-D56E-AAAE45D4C8EA}"/>
          </ac:picMkLst>
        </pc:picChg>
        <pc:picChg chg="add mod">
          <ac:chgData name="Bradley Weatherspoon" userId="360424b2-687b-4682-8ded-1692ba19cb86" providerId="ADAL" clId="{3F7AC6C9-7BA3-42C0-822E-6C7F3EFEBC8C}" dt="2024-08-26T17:55:24.219" v="1"/>
          <ac:picMkLst>
            <pc:docMk/>
            <pc:sldMk cId="2268894475" sldId="2147473562"/>
            <ac:picMk id="10" creationId="{DD012406-2AE9-8295-78BC-BB01F2CDE5FB}"/>
          </ac:picMkLst>
        </pc:picChg>
        <pc:picChg chg="add mod">
          <ac:chgData name="Bradley Weatherspoon" userId="360424b2-687b-4682-8ded-1692ba19cb86" providerId="ADAL" clId="{3F7AC6C9-7BA3-42C0-822E-6C7F3EFEBC8C}" dt="2024-08-26T17:55:24.219" v="1"/>
          <ac:picMkLst>
            <pc:docMk/>
            <pc:sldMk cId="2268894475" sldId="2147473562"/>
            <ac:picMk id="12" creationId="{A39EB80F-D4A8-6260-48A1-0CD5B4EC2D15}"/>
          </ac:picMkLst>
        </pc:picChg>
        <pc:picChg chg="add mod">
          <ac:chgData name="Bradley Weatherspoon" userId="360424b2-687b-4682-8ded-1692ba19cb86" providerId="ADAL" clId="{3F7AC6C9-7BA3-42C0-822E-6C7F3EFEBC8C}" dt="2024-08-26T17:55:24.219" v="1"/>
          <ac:picMkLst>
            <pc:docMk/>
            <pc:sldMk cId="2268894475" sldId="2147473562"/>
            <ac:picMk id="13" creationId="{B87EA94A-E626-5F39-3914-3132BCC5B3CA}"/>
          </ac:picMkLst>
        </pc:picChg>
        <pc:picChg chg="del">
          <ac:chgData name="Bradley Weatherspoon" userId="360424b2-687b-4682-8ded-1692ba19cb86" providerId="ADAL" clId="{3F7AC6C9-7BA3-42C0-822E-6C7F3EFEBC8C}" dt="2024-08-26T17:55:14.182" v="0" actId="478"/>
          <ac:picMkLst>
            <pc:docMk/>
            <pc:sldMk cId="2268894475" sldId="2147473562"/>
            <ac:picMk id="14" creationId="{E9107738-0F7F-8A7F-BC70-E4E3C11F881D}"/>
          </ac:picMkLst>
        </pc:picChg>
        <pc:picChg chg="del">
          <ac:chgData name="Bradley Weatherspoon" userId="360424b2-687b-4682-8ded-1692ba19cb86" providerId="ADAL" clId="{3F7AC6C9-7BA3-42C0-822E-6C7F3EFEBC8C}" dt="2024-08-26T17:55:14.182" v="0" actId="478"/>
          <ac:picMkLst>
            <pc:docMk/>
            <pc:sldMk cId="2268894475" sldId="2147473562"/>
            <ac:picMk id="19" creationId="{5AC4CD6F-8FB8-D084-7142-32672451B202}"/>
          </ac:picMkLst>
        </pc:picChg>
        <pc:picChg chg="del">
          <ac:chgData name="Bradley Weatherspoon" userId="360424b2-687b-4682-8ded-1692ba19cb86" providerId="ADAL" clId="{3F7AC6C9-7BA3-42C0-822E-6C7F3EFEBC8C}" dt="2024-08-26T17:55:14.182" v="0" actId="478"/>
          <ac:picMkLst>
            <pc:docMk/>
            <pc:sldMk cId="2268894475" sldId="2147473562"/>
            <ac:picMk id="21" creationId="{6DFAD974-3049-8694-526F-D9F6B3AFD82A}"/>
          </ac:picMkLst>
        </pc:picChg>
        <pc:picChg chg="del">
          <ac:chgData name="Bradley Weatherspoon" userId="360424b2-687b-4682-8ded-1692ba19cb86" providerId="ADAL" clId="{3F7AC6C9-7BA3-42C0-822E-6C7F3EFEBC8C}" dt="2024-08-26T17:55:14.182" v="0" actId="478"/>
          <ac:picMkLst>
            <pc:docMk/>
            <pc:sldMk cId="2268894475" sldId="2147473562"/>
            <ac:picMk id="32" creationId="{3249291C-29F8-3790-FC62-1FE7875D93D0}"/>
          </ac:picMkLst>
        </pc:picChg>
        <pc:picChg chg="add mod">
          <ac:chgData name="Bradley Weatherspoon" userId="360424b2-687b-4682-8ded-1692ba19cb86" providerId="ADAL" clId="{3F7AC6C9-7BA3-42C0-822E-6C7F3EFEBC8C}" dt="2024-08-26T17:55:24.219" v="1"/>
          <ac:picMkLst>
            <pc:docMk/>
            <pc:sldMk cId="2268894475" sldId="2147473562"/>
            <ac:picMk id="34" creationId="{4F37E57F-6DEC-AA1E-1A9C-A241DD578DB9}"/>
          </ac:picMkLst>
        </pc:picChg>
        <pc:picChg chg="del">
          <ac:chgData name="Bradley Weatherspoon" userId="360424b2-687b-4682-8ded-1692ba19cb86" providerId="ADAL" clId="{3F7AC6C9-7BA3-42C0-822E-6C7F3EFEBC8C}" dt="2024-08-26T17:55:14.182" v="0" actId="478"/>
          <ac:picMkLst>
            <pc:docMk/>
            <pc:sldMk cId="2268894475" sldId="2147473562"/>
            <ac:picMk id="36" creationId="{08B1992C-5B87-95D5-86FD-AF83806FD6A7}"/>
          </ac:picMkLst>
        </pc:picChg>
        <pc:picChg chg="add mod">
          <ac:chgData name="Bradley Weatherspoon" userId="360424b2-687b-4682-8ded-1692ba19cb86" providerId="ADAL" clId="{3F7AC6C9-7BA3-42C0-822E-6C7F3EFEBC8C}" dt="2024-08-26T17:55:24.219" v="1"/>
          <ac:picMkLst>
            <pc:docMk/>
            <pc:sldMk cId="2268894475" sldId="2147473562"/>
            <ac:picMk id="38" creationId="{0C58F707-0E67-667B-988C-085A6A0683F4}"/>
          </ac:picMkLst>
        </pc:picChg>
        <pc:picChg chg="add mod">
          <ac:chgData name="Bradley Weatherspoon" userId="360424b2-687b-4682-8ded-1692ba19cb86" providerId="ADAL" clId="{3F7AC6C9-7BA3-42C0-822E-6C7F3EFEBC8C}" dt="2024-08-26T17:55:24.219" v="1"/>
          <ac:picMkLst>
            <pc:docMk/>
            <pc:sldMk cId="2268894475" sldId="2147473562"/>
            <ac:picMk id="39" creationId="{1B0ABD23-10B6-98A7-912B-E6B8C406998C}"/>
          </ac:picMkLst>
        </pc:picChg>
        <pc:picChg chg="del">
          <ac:chgData name="Bradley Weatherspoon" userId="360424b2-687b-4682-8ded-1692ba19cb86" providerId="ADAL" clId="{3F7AC6C9-7BA3-42C0-822E-6C7F3EFEBC8C}" dt="2024-08-26T17:55:14.182" v="0" actId="478"/>
          <ac:picMkLst>
            <pc:docMk/>
            <pc:sldMk cId="2268894475" sldId="2147473562"/>
            <ac:picMk id="40" creationId="{366FCCEB-04DB-1472-4C65-67522AFF5C5A}"/>
          </ac:picMkLst>
        </pc:picChg>
        <pc:picChg chg="add mod">
          <ac:chgData name="Bradley Weatherspoon" userId="360424b2-687b-4682-8ded-1692ba19cb86" providerId="ADAL" clId="{3F7AC6C9-7BA3-42C0-822E-6C7F3EFEBC8C}" dt="2024-08-26T17:55:24.219" v="1"/>
          <ac:picMkLst>
            <pc:docMk/>
            <pc:sldMk cId="2268894475" sldId="2147473562"/>
            <ac:picMk id="41" creationId="{E9B5ABB0-1282-DFC5-5045-E36FF14FC79D}"/>
          </ac:picMkLst>
        </pc:picChg>
        <pc:picChg chg="del">
          <ac:chgData name="Bradley Weatherspoon" userId="360424b2-687b-4682-8ded-1692ba19cb86" providerId="ADAL" clId="{3F7AC6C9-7BA3-42C0-822E-6C7F3EFEBC8C}" dt="2024-08-26T17:55:14.182" v="0" actId="478"/>
          <ac:picMkLst>
            <pc:docMk/>
            <pc:sldMk cId="2268894475" sldId="2147473562"/>
            <ac:picMk id="44" creationId="{CFC44ECC-3D6A-C0B0-A94F-1C5A9D7B4CE1}"/>
          </ac:picMkLst>
        </pc:picChg>
        <pc:picChg chg="del">
          <ac:chgData name="Bradley Weatherspoon" userId="360424b2-687b-4682-8ded-1692ba19cb86" providerId="ADAL" clId="{3F7AC6C9-7BA3-42C0-822E-6C7F3EFEBC8C}" dt="2024-08-26T17:55:14.182" v="0" actId="478"/>
          <ac:picMkLst>
            <pc:docMk/>
            <pc:sldMk cId="2268894475" sldId="2147473562"/>
            <ac:picMk id="47" creationId="{F6349CA9-35B3-7501-1BC2-C1CEEA85246C}"/>
          </ac:picMkLst>
        </pc:picChg>
        <pc:picChg chg="del">
          <ac:chgData name="Bradley Weatherspoon" userId="360424b2-687b-4682-8ded-1692ba19cb86" providerId="ADAL" clId="{3F7AC6C9-7BA3-42C0-822E-6C7F3EFEBC8C}" dt="2024-08-26T17:55:14.182" v="0" actId="478"/>
          <ac:picMkLst>
            <pc:docMk/>
            <pc:sldMk cId="2268894475" sldId="2147473562"/>
            <ac:picMk id="51" creationId="{E4BC9063-6E68-CB56-3C07-C0133F141D6B}"/>
          </ac:picMkLst>
        </pc:picChg>
        <pc:picChg chg="del">
          <ac:chgData name="Bradley Weatherspoon" userId="360424b2-687b-4682-8ded-1692ba19cb86" providerId="ADAL" clId="{3F7AC6C9-7BA3-42C0-822E-6C7F3EFEBC8C}" dt="2024-08-26T17:55:14.182" v="0" actId="478"/>
          <ac:picMkLst>
            <pc:docMk/>
            <pc:sldMk cId="2268894475" sldId="2147473562"/>
            <ac:picMk id="53" creationId="{E19572B0-7E3A-30A1-2D60-B433ECF243BF}"/>
          </ac:picMkLst>
        </pc:picChg>
      </pc:sldChg>
    </pc:docChg>
  </pc:docChgLst>
  <pc:docChgLst>
    <pc:chgData name="Brandon Baron" userId="S::bbaron@lenovo.com::19601924-cd3a-49aa-a770-af333a95fdee" providerId="AD" clId="Web-{07E9E608-9041-DC48-42D2-2DC954369085}"/>
    <pc:docChg chg="modSld">
      <pc:chgData name="Brandon Baron" userId="S::bbaron@lenovo.com::19601924-cd3a-49aa-a770-af333a95fdee" providerId="AD" clId="Web-{07E9E608-9041-DC48-42D2-2DC954369085}" dt="2024-07-23T20:01:53.012" v="205"/>
      <pc:docMkLst>
        <pc:docMk/>
      </pc:docMkLst>
      <pc:sldChg chg="modSp">
        <pc:chgData name="Brandon Baron" userId="S::bbaron@lenovo.com::19601924-cd3a-49aa-a770-af333a95fdee" providerId="AD" clId="Web-{07E9E608-9041-DC48-42D2-2DC954369085}" dt="2024-07-23T15:45:23.878" v="7"/>
        <pc:sldMkLst>
          <pc:docMk/>
          <pc:sldMk cId="2695476" sldId="377"/>
        </pc:sldMkLst>
        <pc:graphicFrameChg chg="mod modGraphic">
          <ac:chgData name="Brandon Baron" userId="S::bbaron@lenovo.com::19601924-cd3a-49aa-a770-af333a95fdee" providerId="AD" clId="Web-{07E9E608-9041-DC48-42D2-2DC954369085}" dt="2024-07-23T15:45:19.878" v="3"/>
          <ac:graphicFrameMkLst>
            <pc:docMk/>
            <pc:sldMk cId="2695476" sldId="377"/>
            <ac:graphicFrameMk id="13" creationId="{DA650EE3-189D-4924-9134-EFF931BC0C22}"/>
          </ac:graphicFrameMkLst>
        </pc:graphicFrameChg>
        <pc:graphicFrameChg chg="mod modGraphic">
          <ac:chgData name="Brandon Baron" userId="S::bbaron@lenovo.com::19601924-cd3a-49aa-a770-af333a95fdee" providerId="AD" clId="Web-{07E9E608-9041-DC48-42D2-2DC954369085}" dt="2024-07-23T15:45:23.878" v="7"/>
          <ac:graphicFrameMkLst>
            <pc:docMk/>
            <pc:sldMk cId="2695476" sldId="377"/>
            <ac:graphicFrameMk id="14" creationId="{71231CB5-55E4-40AB-927B-2ED5BB5F3BB5}"/>
          </ac:graphicFrameMkLst>
        </pc:graphicFrameChg>
      </pc:sldChg>
      <pc:sldChg chg="modSp">
        <pc:chgData name="Brandon Baron" userId="S::bbaron@lenovo.com::19601924-cd3a-49aa-a770-af333a95fdee" providerId="AD" clId="Web-{07E9E608-9041-DC48-42D2-2DC954369085}" dt="2024-07-23T15:46:42.522" v="21"/>
        <pc:sldMkLst>
          <pc:docMk/>
          <pc:sldMk cId="1484132554" sldId="378"/>
        </pc:sldMkLst>
        <pc:graphicFrameChg chg="mod modGraphic">
          <ac:chgData name="Brandon Baron" userId="S::bbaron@lenovo.com::19601924-cd3a-49aa-a770-af333a95fdee" providerId="AD" clId="Web-{07E9E608-9041-DC48-42D2-2DC954369085}" dt="2024-07-23T15:46:42.522" v="21"/>
          <ac:graphicFrameMkLst>
            <pc:docMk/>
            <pc:sldMk cId="1484132554" sldId="378"/>
            <ac:graphicFrameMk id="13" creationId="{B19706C9-EEA5-067F-B4A8-499A98868BF6}"/>
          </ac:graphicFrameMkLst>
        </pc:graphicFrameChg>
      </pc:sldChg>
      <pc:sldChg chg="modSp">
        <pc:chgData name="Brandon Baron" userId="S::bbaron@lenovo.com::19601924-cd3a-49aa-a770-af333a95fdee" providerId="AD" clId="Web-{07E9E608-9041-DC48-42D2-2DC954369085}" dt="2024-07-23T20:01:27.980" v="201"/>
        <pc:sldMkLst>
          <pc:docMk/>
          <pc:sldMk cId="3915212424" sldId="379"/>
        </pc:sldMkLst>
        <pc:graphicFrameChg chg="mod modGraphic">
          <ac:chgData name="Brandon Baron" userId="S::bbaron@lenovo.com::19601924-cd3a-49aa-a770-af333a95fdee" providerId="AD" clId="Web-{07E9E608-9041-DC48-42D2-2DC954369085}" dt="2024-07-23T19:47:23.856" v="147"/>
          <ac:graphicFrameMkLst>
            <pc:docMk/>
            <pc:sldMk cId="3915212424" sldId="379"/>
            <ac:graphicFrameMk id="7" creationId="{FF5028A2-3D1A-4FD0-80A7-55372C3B8EAB}"/>
          </ac:graphicFrameMkLst>
        </pc:graphicFrameChg>
        <pc:graphicFrameChg chg="mod modGraphic">
          <ac:chgData name="Brandon Baron" userId="S::bbaron@lenovo.com::19601924-cd3a-49aa-a770-af333a95fdee" providerId="AD" clId="Web-{07E9E608-9041-DC48-42D2-2DC954369085}" dt="2024-07-23T20:01:09.886" v="197"/>
          <ac:graphicFrameMkLst>
            <pc:docMk/>
            <pc:sldMk cId="3915212424" sldId="379"/>
            <ac:graphicFrameMk id="9" creationId="{4BBF179B-392F-4CA1-B497-6312C3F2BA75}"/>
          </ac:graphicFrameMkLst>
        </pc:graphicFrameChg>
        <pc:graphicFrameChg chg="mod modGraphic">
          <ac:chgData name="Brandon Baron" userId="S::bbaron@lenovo.com::19601924-cd3a-49aa-a770-af333a95fdee" providerId="AD" clId="Web-{07E9E608-9041-DC48-42D2-2DC954369085}" dt="2024-07-23T20:01:27.980" v="201"/>
          <ac:graphicFrameMkLst>
            <pc:docMk/>
            <pc:sldMk cId="3915212424" sldId="379"/>
            <ac:graphicFrameMk id="10" creationId="{D183FAD3-8543-4303-8618-47D1CAC351FB}"/>
          </ac:graphicFrameMkLst>
        </pc:graphicFrameChg>
        <pc:graphicFrameChg chg="mod modGraphic">
          <ac:chgData name="Brandon Baron" userId="S::bbaron@lenovo.com::19601924-cd3a-49aa-a770-af333a95fdee" providerId="AD" clId="Web-{07E9E608-9041-DC48-42D2-2DC954369085}" dt="2024-07-23T19:51:20.802" v="177"/>
          <ac:graphicFrameMkLst>
            <pc:docMk/>
            <pc:sldMk cId="3915212424" sldId="379"/>
            <ac:graphicFrameMk id="11" creationId="{2AEF1B7E-39DD-E241-9237-317814AE10D1}"/>
          </ac:graphicFrameMkLst>
        </pc:graphicFrameChg>
        <pc:graphicFrameChg chg="mod modGraphic">
          <ac:chgData name="Brandon Baron" userId="S::bbaron@lenovo.com::19601924-cd3a-49aa-a770-af333a95fdee" providerId="AD" clId="Web-{07E9E608-9041-DC48-42D2-2DC954369085}" dt="2024-07-23T20:00:35.978" v="185"/>
          <ac:graphicFrameMkLst>
            <pc:docMk/>
            <pc:sldMk cId="3915212424" sldId="379"/>
            <ac:graphicFrameMk id="12" creationId="{BBC774E0-123A-BA9C-F0B6-96466E94465F}"/>
          </ac:graphicFrameMkLst>
        </pc:graphicFrameChg>
      </pc:sldChg>
      <pc:sldChg chg="modSp">
        <pc:chgData name="Brandon Baron" userId="S::bbaron@lenovo.com::19601924-cd3a-49aa-a770-af333a95fdee" providerId="AD" clId="Web-{07E9E608-9041-DC48-42D2-2DC954369085}" dt="2024-07-23T20:01:53.012" v="205"/>
        <pc:sldMkLst>
          <pc:docMk/>
          <pc:sldMk cId="2532146180" sldId="380"/>
        </pc:sldMkLst>
        <pc:graphicFrameChg chg="mod modGraphic">
          <ac:chgData name="Brandon Baron" userId="S::bbaron@lenovo.com::19601924-cd3a-49aa-a770-af333a95fdee" providerId="AD" clId="Web-{07E9E608-9041-DC48-42D2-2DC954369085}" dt="2024-07-23T20:01:53.012" v="205"/>
          <ac:graphicFrameMkLst>
            <pc:docMk/>
            <pc:sldMk cId="2532146180" sldId="380"/>
            <ac:graphicFrameMk id="8" creationId="{B66A6661-1642-4218-8801-3B9CDB7E0297}"/>
          </ac:graphicFrameMkLst>
        </pc:graphicFrameChg>
      </pc:sldChg>
      <pc:sldChg chg="modSp">
        <pc:chgData name="Brandon Baron" userId="S::bbaron@lenovo.com::19601924-cd3a-49aa-a770-af333a95fdee" providerId="AD" clId="Web-{07E9E608-9041-DC48-42D2-2DC954369085}" dt="2024-07-23T15:50:10.267" v="139"/>
        <pc:sldMkLst>
          <pc:docMk/>
          <pc:sldMk cId="2096489887" sldId="2147473593"/>
        </pc:sldMkLst>
        <pc:graphicFrameChg chg="mod modGraphic">
          <ac:chgData name="Brandon Baron" userId="S::bbaron@lenovo.com::19601924-cd3a-49aa-a770-af333a95fdee" providerId="AD" clId="Web-{07E9E608-9041-DC48-42D2-2DC954369085}" dt="2024-07-23T15:48:36.997" v="113"/>
          <ac:graphicFrameMkLst>
            <pc:docMk/>
            <pc:sldMk cId="2096489887" sldId="2147473593"/>
            <ac:graphicFrameMk id="10" creationId="{C794A9DE-3024-4B6C-9F21-CFB767EE834E}"/>
          </ac:graphicFrameMkLst>
        </pc:graphicFrameChg>
        <pc:graphicFrameChg chg="mod modGraphic">
          <ac:chgData name="Brandon Baron" userId="S::bbaron@lenovo.com::19601924-cd3a-49aa-a770-af333a95fdee" providerId="AD" clId="Web-{07E9E608-9041-DC48-42D2-2DC954369085}" dt="2024-07-23T15:50:10.267" v="139"/>
          <ac:graphicFrameMkLst>
            <pc:docMk/>
            <pc:sldMk cId="2096489887" sldId="2147473593"/>
            <ac:graphicFrameMk id="13" creationId="{B19706C9-EEA5-067F-B4A8-499A98868BF6}"/>
          </ac:graphicFrameMkLst>
        </pc:graphicFrameChg>
      </pc:sldChg>
    </pc:docChg>
  </pc:docChgLst>
  <pc:docChgLst>
    <pc:chgData name="Carson Williams11" userId="316da886-1db7-4949-8ea6-bcf8ac12f9ad" providerId="ADAL" clId="{6E6305B2-B4ED-40BB-816F-A3DA09F589C9}"/>
    <pc:docChg chg="custSel modSld">
      <pc:chgData name="Carson Williams11" userId="316da886-1db7-4949-8ea6-bcf8ac12f9ad" providerId="ADAL" clId="{6E6305B2-B4ED-40BB-816F-A3DA09F589C9}" dt="2024-04-15T18:41:10.322" v="60" actId="2166"/>
      <pc:docMkLst>
        <pc:docMk/>
      </pc:docMkLst>
      <pc:sldChg chg="addSp delSp modSp mod">
        <pc:chgData name="Carson Williams11" userId="316da886-1db7-4949-8ea6-bcf8ac12f9ad" providerId="ADAL" clId="{6E6305B2-B4ED-40BB-816F-A3DA09F589C9}" dt="2024-04-15T18:41:10.322" v="60" actId="2166"/>
        <pc:sldMkLst>
          <pc:docMk/>
          <pc:sldMk cId="746119176" sldId="2147374774"/>
        </pc:sldMkLst>
        <pc:graphicFrameChg chg="add del mod">
          <ac:chgData name="Carson Williams11" userId="316da886-1db7-4949-8ea6-bcf8ac12f9ad" providerId="ADAL" clId="{6E6305B2-B4ED-40BB-816F-A3DA09F589C9}" dt="2024-04-15T18:32:55.113" v="13"/>
          <ac:graphicFrameMkLst>
            <pc:docMk/>
            <pc:sldMk cId="746119176" sldId="2147374774"/>
            <ac:graphicFrameMk id="3" creationId="{84D935C6-7E18-0548-F8BB-4FF99ED08107}"/>
          </ac:graphicFrameMkLst>
        </pc:graphicFrameChg>
        <pc:graphicFrameChg chg="mod modGraphic">
          <ac:chgData name="Carson Williams11" userId="316da886-1db7-4949-8ea6-bcf8ac12f9ad" providerId="ADAL" clId="{6E6305B2-B4ED-40BB-816F-A3DA09F589C9}" dt="2024-04-15T18:35:36.269" v="34" actId="20577"/>
          <ac:graphicFrameMkLst>
            <pc:docMk/>
            <pc:sldMk cId="746119176" sldId="2147374774"/>
            <ac:graphicFrameMk id="5" creationId="{D60A6F15-1F06-4E13-91FE-2CA5DF8F657A}"/>
          </ac:graphicFrameMkLst>
        </pc:graphicFrameChg>
        <pc:graphicFrameChg chg="modGraphic">
          <ac:chgData name="Carson Williams11" userId="316da886-1db7-4949-8ea6-bcf8ac12f9ad" providerId="ADAL" clId="{6E6305B2-B4ED-40BB-816F-A3DA09F589C9}" dt="2024-04-15T18:41:10.322" v="60" actId="2166"/>
          <ac:graphicFrameMkLst>
            <pc:docMk/>
            <pc:sldMk cId="746119176" sldId="2147374774"/>
            <ac:graphicFrameMk id="6" creationId="{38D3A906-2002-446E-8F17-D180D67F8B83}"/>
          </ac:graphicFrameMkLst>
        </pc:graphicFrameChg>
        <pc:graphicFrameChg chg="mod modGraphic">
          <ac:chgData name="Carson Williams11" userId="316da886-1db7-4949-8ea6-bcf8ac12f9ad" providerId="ADAL" clId="{6E6305B2-B4ED-40BB-816F-A3DA09F589C9}" dt="2024-04-15T18:39:46.546" v="58" actId="20577"/>
          <ac:graphicFrameMkLst>
            <pc:docMk/>
            <pc:sldMk cId="746119176" sldId="2147374774"/>
            <ac:graphicFrameMk id="9" creationId="{550619F1-2C6F-4255-946B-9D30A1938D9B}"/>
          </ac:graphicFrameMkLst>
        </pc:graphicFrameChg>
      </pc:sldChg>
    </pc:docChg>
  </pc:docChgLst>
  <pc:docChgLst>
    <pc:chgData name="Taylor Hood" userId="S::thood@lenovo.com::75af734a-593c-4e5f-856e-000d1c18a151" providerId="AD" clId="Web-{BC009066-4F93-5BDA-F9CB-B64B1C75D85C}"/>
    <pc:docChg chg="delSld">
      <pc:chgData name="Taylor Hood" userId="S::thood@lenovo.com::75af734a-593c-4e5f-856e-000d1c18a151" providerId="AD" clId="Web-{BC009066-4F93-5BDA-F9CB-B64B1C75D85C}" dt="2024-04-11T15:43:25.670" v="0"/>
      <pc:docMkLst>
        <pc:docMk/>
      </pc:docMkLst>
      <pc:sldChg chg="del">
        <pc:chgData name="Taylor Hood" userId="S::thood@lenovo.com::75af734a-593c-4e5f-856e-000d1c18a151" providerId="AD" clId="Web-{BC009066-4F93-5BDA-F9CB-B64B1C75D85C}" dt="2024-04-11T15:43:25.670" v="0"/>
        <pc:sldMkLst>
          <pc:docMk/>
          <pc:sldMk cId="921736010" sldId="2147472132"/>
        </pc:sldMkLst>
      </pc:sldChg>
    </pc:docChg>
  </pc:docChgLst>
  <pc:docChgLst>
    <pc:chgData name="Bradley Weatherspoon" userId="360424b2-687b-4682-8ded-1692ba19cb86" providerId="ADAL" clId="{7A593C1F-2929-4F5E-9A5C-755CD413C7C8}"/>
    <pc:docChg chg="undo custSel addSld modSld">
      <pc:chgData name="Bradley Weatherspoon" userId="360424b2-687b-4682-8ded-1692ba19cb86" providerId="ADAL" clId="{7A593C1F-2929-4F5E-9A5C-755CD413C7C8}" dt="2024-07-31T14:03:23.576" v="429" actId="20577"/>
      <pc:docMkLst>
        <pc:docMk/>
      </pc:docMkLst>
      <pc:sldChg chg="modSp mod">
        <pc:chgData name="Bradley Weatherspoon" userId="360424b2-687b-4682-8ded-1692ba19cb86" providerId="ADAL" clId="{7A593C1F-2929-4F5E-9A5C-755CD413C7C8}" dt="2024-07-30T21:01:13.959" v="284" actId="20577"/>
        <pc:sldMkLst>
          <pc:docMk/>
          <pc:sldMk cId="2020050417" sldId="350"/>
        </pc:sldMkLst>
        <pc:spChg chg="mod">
          <ac:chgData name="Bradley Weatherspoon" userId="360424b2-687b-4682-8ded-1692ba19cb86" providerId="ADAL" clId="{7A593C1F-2929-4F5E-9A5C-755CD413C7C8}" dt="2024-07-30T21:01:13.959" v="284" actId="20577"/>
          <ac:spMkLst>
            <pc:docMk/>
            <pc:sldMk cId="2020050417" sldId="350"/>
            <ac:spMk id="3" creationId="{5C2EBFB8-71DD-445E-B9C2-482CED3914C3}"/>
          </ac:spMkLst>
        </pc:spChg>
      </pc:sldChg>
      <pc:sldChg chg="addSp delSp modSp">
        <pc:chgData name="Bradley Weatherspoon" userId="360424b2-687b-4682-8ded-1692ba19cb86" providerId="ADAL" clId="{7A593C1F-2929-4F5E-9A5C-755CD413C7C8}" dt="2024-07-30T21:00:51.948" v="267" actId="478"/>
        <pc:sldMkLst>
          <pc:docMk/>
          <pc:sldMk cId="2649943332" sldId="2146448456"/>
        </pc:sldMkLst>
        <pc:picChg chg="add del mod">
          <ac:chgData name="Bradley Weatherspoon" userId="360424b2-687b-4682-8ded-1692ba19cb86" providerId="ADAL" clId="{7A593C1F-2929-4F5E-9A5C-755CD413C7C8}" dt="2024-07-30T21:00:51.948" v="267" actId="478"/>
          <ac:picMkLst>
            <pc:docMk/>
            <pc:sldMk cId="2649943332" sldId="2146448456"/>
            <ac:picMk id="3" creationId="{E9D8C7CA-CE3A-78F2-4D5B-ED533362E675}"/>
          </ac:picMkLst>
        </pc:picChg>
      </pc:sldChg>
      <pc:sldChg chg="addSp delSp modSp mod">
        <pc:chgData name="Bradley Weatherspoon" userId="360424b2-687b-4682-8ded-1692ba19cb86" providerId="ADAL" clId="{7A593C1F-2929-4F5E-9A5C-755CD413C7C8}" dt="2024-07-30T21:01:04.946" v="272" actId="478"/>
        <pc:sldMkLst>
          <pc:docMk/>
          <pc:sldMk cId="2902027793" sldId="2146448457"/>
        </pc:sldMkLst>
        <pc:graphicFrameChg chg="mod modGraphic">
          <ac:chgData name="Bradley Weatherspoon" userId="360424b2-687b-4682-8ded-1692ba19cb86" providerId="ADAL" clId="{7A593C1F-2929-4F5E-9A5C-755CD413C7C8}" dt="2024-07-30T20:38:17.147" v="151"/>
          <ac:graphicFrameMkLst>
            <pc:docMk/>
            <pc:sldMk cId="2902027793" sldId="2146448457"/>
            <ac:graphicFrameMk id="5" creationId="{A0EC6407-2BB9-4000-8219-16973AE5FA35}"/>
          </ac:graphicFrameMkLst>
        </pc:graphicFrameChg>
        <pc:graphicFrameChg chg="mod">
          <ac:chgData name="Bradley Weatherspoon" userId="360424b2-687b-4682-8ded-1692ba19cb86" providerId="ADAL" clId="{7A593C1F-2929-4F5E-9A5C-755CD413C7C8}" dt="2024-07-30T20:38:20.944" v="152"/>
          <ac:graphicFrameMkLst>
            <pc:docMk/>
            <pc:sldMk cId="2902027793" sldId="2146448457"/>
            <ac:graphicFrameMk id="7" creationId="{5E9A9D89-37B4-87D2-A56F-2AD7E9478D67}"/>
          </ac:graphicFrameMkLst>
        </pc:graphicFrameChg>
        <pc:picChg chg="add del mod">
          <ac:chgData name="Bradley Weatherspoon" userId="360424b2-687b-4682-8ded-1692ba19cb86" providerId="ADAL" clId="{7A593C1F-2929-4F5E-9A5C-755CD413C7C8}" dt="2024-07-30T21:01:04.946" v="272" actId="478"/>
          <ac:picMkLst>
            <pc:docMk/>
            <pc:sldMk cId="2902027793" sldId="2146448457"/>
            <ac:picMk id="1026" creationId="{A23F6275-68A3-FC9E-94EE-C76CB80758C8}"/>
          </ac:picMkLst>
        </pc:picChg>
      </pc:sldChg>
      <pc:sldChg chg="addSp delSp modSp mod">
        <pc:chgData name="Bradley Weatherspoon" userId="360424b2-687b-4682-8ded-1692ba19cb86" providerId="ADAL" clId="{7A593C1F-2929-4F5E-9A5C-755CD413C7C8}" dt="2024-07-31T14:02:59.045" v="417" actId="20577"/>
        <pc:sldMkLst>
          <pc:docMk/>
          <pc:sldMk cId="3150781488" sldId="2146448458"/>
        </pc:sldMkLst>
        <pc:graphicFrameChg chg="modGraphic">
          <ac:chgData name="Bradley Weatherspoon" userId="360424b2-687b-4682-8ded-1692ba19cb86" providerId="ADAL" clId="{7A593C1F-2929-4F5E-9A5C-755CD413C7C8}" dt="2024-07-31T14:02:54.732" v="414" actId="20577"/>
          <ac:graphicFrameMkLst>
            <pc:docMk/>
            <pc:sldMk cId="3150781488" sldId="2146448458"/>
            <ac:graphicFrameMk id="3" creationId="{2E910621-311C-7F1E-47AF-993B1CB91949}"/>
          </ac:graphicFrameMkLst>
        </pc:graphicFrameChg>
        <pc:graphicFrameChg chg="modGraphic">
          <ac:chgData name="Bradley Weatherspoon" userId="360424b2-687b-4682-8ded-1692ba19cb86" providerId="ADAL" clId="{7A593C1F-2929-4F5E-9A5C-755CD413C7C8}" dt="2024-07-31T13:55:02.299" v="349" actId="20577"/>
          <ac:graphicFrameMkLst>
            <pc:docMk/>
            <pc:sldMk cId="3150781488" sldId="2146448458"/>
            <ac:graphicFrameMk id="5" creationId="{345187C8-3DCA-41ED-A938-FE8BC8A6E73E}"/>
          </ac:graphicFrameMkLst>
        </pc:graphicFrameChg>
        <pc:graphicFrameChg chg="mod modGraphic">
          <ac:chgData name="Bradley Weatherspoon" userId="360424b2-687b-4682-8ded-1692ba19cb86" providerId="ADAL" clId="{7A593C1F-2929-4F5E-9A5C-755CD413C7C8}" dt="2024-07-31T14:02:59.045" v="417" actId="20577"/>
          <ac:graphicFrameMkLst>
            <pc:docMk/>
            <pc:sldMk cId="3150781488" sldId="2146448458"/>
            <ac:graphicFrameMk id="10" creationId="{58D37648-4B98-9729-DC98-F4F87FBDD097}"/>
          </ac:graphicFrameMkLst>
        </pc:graphicFrameChg>
        <pc:picChg chg="add del mod">
          <ac:chgData name="Bradley Weatherspoon" userId="360424b2-687b-4682-8ded-1692ba19cb86" providerId="ADAL" clId="{7A593C1F-2929-4F5E-9A5C-755CD413C7C8}" dt="2024-07-30T21:00:55.424" v="268" actId="478"/>
          <ac:picMkLst>
            <pc:docMk/>
            <pc:sldMk cId="3150781488" sldId="2146448458"/>
            <ac:picMk id="7" creationId="{BED4724D-2FBA-59E1-703B-37C3B6350898}"/>
          </ac:picMkLst>
        </pc:picChg>
      </pc:sldChg>
      <pc:sldChg chg="addSp delSp modSp mod">
        <pc:chgData name="Bradley Weatherspoon" userId="360424b2-687b-4682-8ded-1692ba19cb86" providerId="ADAL" clId="{7A593C1F-2929-4F5E-9A5C-755CD413C7C8}" dt="2024-07-31T14:03:23.576" v="429" actId="20577"/>
        <pc:sldMkLst>
          <pc:docMk/>
          <pc:sldMk cId="658191582" sldId="2147374764"/>
        </pc:sldMkLst>
        <pc:graphicFrameChg chg="mod modGraphic">
          <ac:chgData name="Bradley Weatherspoon" userId="360424b2-687b-4682-8ded-1692ba19cb86" providerId="ADAL" clId="{7A593C1F-2929-4F5E-9A5C-755CD413C7C8}" dt="2024-07-31T14:03:20.031" v="426" actId="20577"/>
          <ac:graphicFrameMkLst>
            <pc:docMk/>
            <pc:sldMk cId="658191582" sldId="2147374764"/>
            <ac:graphicFrameMk id="6" creationId="{AC71EF53-D7EE-49CE-B2CE-EF327A8FA7EF}"/>
          </ac:graphicFrameMkLst>
        </pc:graphicFrameChg>
        <pc:graphicFrameChg chg="mod modGraphic">
          <ac:chgData name="Bradley Weatherspoon" userId="360424b2-687b-4682-8ded-1692ba19cb86" providerId="ADAL" clId="{7A593C1F-2929-4F5E-9A5C-755CD413C7C8}" dt="2024-07-31T14:03:13.303" v="423" actId="20577"/>
          <ac:graphicFrameMkLst>
            <pc:docMk/>
            <pc:sldMk cId="658191582" sldId="2147374764"/>
            <ac:graphicFrameMk id="7" creationId="{88BBE2B1-37D6-4C37-8BE2-D3BAFED552D0}"/>
          </ac:graphicFrameMkLst>
        </pc:graphicFrameChg>
        <pc:graphicFrameChg chg="mod modGraphic">
          <ac:chgData name="Bradley Weatherspoon" userId="360424b2-687b-4682-8ded-1692ba19cb86" providerId="ADAL" clId="{7A593C1F-2929-4F5E-9A5C-755CD413C7C8}" dt="2024-07-31T14:03:23.576" v="429" actId="20577"/>
          <ac:graphicFrameMkLst>
            <pc:docMk/>
            <pc:sldMk cId="658191582" sldId="2147374764"/>
            <ac:graphicFrameMk id="8" creationId="{FAC39637-DA25-4883-A8F0-665ECCFFCB29}"/>
          </ac:graphicFrameMkLst>
        </pc:graphicFrameChg>
        <pc:graphicFrameChg chg="modGraphic">
          <ac:chgData name="Bradley Weatherspoon" userId="360424b2-687b-4682-8ded-1692ba19cb86" providerId="ADAL" clId="{7A593C1F-2929-4F5E-9A5C-755CD413C7C8}" dt="2024-07-31T14:03:09.491" v="420" actId="20577"/>
          <ac:graphicFrameMkLst>
            <pc:docMk/>
            <pc:sldMk cId="658191582" sldId="2147374764"/>
            <ac:graphicFrameMk id="11" creationId="{250FC274-8629-A226-AE9C-C6DC482B0129}"/>
          </ac:graphicFrameMkLst>
        </pc:graphicFrameChg>
        <pc:picChg chg="add del mod">
          <ac:chgData name="Bradley Weatherspoon" userId="360424b2-687b-4682-8ded-1692ba19cb86" providerId="ADAL" clId="{7A593C1F-2929-4F5E-9A5C-755CD413C7C8}" dt="2024-07-30T21:00:46.799" v="265" actId="478"/>
          <ac:picMkLst>
            <pc:docMk/>
            <pc:sldMk cId="658191582" sldId="2147374764"/>
            <ac:picMk id="3" creationId="{5E4BFDB9-A16C-6A79-CEF0-9E75959E631C}"/>
          </ac:picMkLst>
        </pc:picChg>
      </pc:sldChg>
      <pc:sldChg chg="addSp delSp modSp mod">
        <pc:chgData name="Bradley Weatherspoon" userId="360424b2-687b-4682-8ded-1692ba19cb86" providerId="ADAL" clId="{7A593C1F-2929-4F5E-9A5C-755CD413C7C8}" dt="2024-07-31T14:02:08.705" v="399" actId="20577"/>
        <pc:sldMkLst>
          <pc:docMk/>
          <pc:sldMk cId="3846632259" sldId="2147374768"/>
        </pc:sldMkLst>
        <pc:graphicFrameChg chg="mod">
          <ac:chgData name="Bradley Weatherspoon" userId="360424b2-687b-4682-8ded-1692ba19cb86" providerId="ADAL" clId="{7A593C1F-2929-4F5E-9A5C-755CD413C7C8}" dt="2024-07-31T14:01:44.762" v="394"/>
          <ac:graphicFrameMkLst>
            <pc:docMk/>
            <pc:sldMk cId="3846632259" sldId="2147374768"/>
            <ac:graphicFrameMk id="2" creationId="{D3A2DF55-1E4D-9586-EF78-C8853E5ECBF2}"/>
          </ac:graphicFrameMkLst>
        </pc:graphicFrameChg>
        <pc:graphicFrameChg chg="mod modGraphic">
          <ac:chgData name="Bradley Weatherspoon" userId="360424b2-687b-4682-8ded-1692ba19cb86" providerId="ADAL" clId="{7A593C1F-2929-4F5E-9A5C-755CD413C7C8}" dt="2024-07-31T14:02:08.705" v="399" actId="20577"/>
          <ac:graphicFrameMkLst>
            <pc:docMk/>
            <pc:sldMk cId="3846632259" sldId="2147374768"/>
            <ac:graphicFrameMk id="8" creationId="{D1D45727-2039-6B3F-A75B-3F6C96542E42}"/>
          </ac:graphicFrameMkLst>
        </pc:graphicFrameChg>
        <pc:graphicFrameChg chg="mod modGraphic">
          <ac:chgData name="Bradley Weatherspoon" userId="360424b2-687b-4682-8ded-1692ba19cb86" providerId="ADAL" clId="{7A593C1F-2929-4F5E-9A5C-755CD413C7C8}" dt="2024-07-31T14:01:50.444" v="396"/>
          <ac:graphicFrameMkLst>
            <pc:docMk/>
            <pc:sldMk cId="3846632259" sldId="2147374768"/>
            <ac:graphicFrameMk id="10" creationId="{328A63DD-0BE6-C094-8DFC-F2A10F53207B}"/>
          </ac:graphicFrameMkLst>
        </pc:graphicFrameChg>
        <pc:picChg chg="add del mod">
          <ac:chgData name="Bradley Weatherspoon" userId="360424b2-687b-4682-8ded-1692ba19cb86" providerId="ADAL" clId="{7A593C1F-2929-4F5E-9A5C-755CD413C7C8}" dt="2024-07-30T21:00:59.215" v="270" actId="478"/>
          <ac:picMkLst>
            <pc:docMk/>
            <pc:sldMk cId="3846632259" sldId="2147374768"/>
            <ac:picMk id="5" creationId="{D2ADC475-E6EA-20CB-5AFC-E02DE22E2F7E}"/>
          </ac:picMkLst>
        </pc:picChg>
      </pc:sldChg>
      <pc:sldChg chg="addSp delSp modSp mod">
        <pc:chgData name="Bradley Weatherspoon" userId="360424b2-687b-4682-8ded-1692ba19cb86" providerId="ADAL" clId="{7A593C1F-2929-4F5E-9A5C-755CD413C7C8}" dt="2024-07-31T14:02:35.301" v="411" actId="20577"/>
        <pc:sldMkLst>
          <pc:docMk/>
          <pc:sldMk cId="1875473437" sldId="2147473591"/>
        </pc:sldMkLst>
        <pc:graphicFrameChg chg="add mod modGraphic">
          <ac:chgData name="Bradley Weatherspoon" userId="360424b2-687b-4682-8ded-1692ba19cb86" providerId="ADAL" clId="{7A593C1F-2929-4F5E-9A5C-755CD413C7C8}" dt="2024-07-31T14:02:35.301" v="411" actId="20577"/>
          <ac:graphicFrameMkLst>
            <pc:docMk/>
            <pc:sldMk cId="1875473437" sldId="2147473591"/>
            <ac:graphicFrameMk id="3" creationId="{8CA655C7-834B-B370-0412-0DE5D557C5F5}"/>
          </ac:graphicFrameMkLst>
        </pc:graphicFrameChg>
        <pc:graphicFrameChg chg="mod modGraphic">
          <ac:chgData name="Bradley Weatherspoon" userId="360424b2-687b-4682-8ded-1692ba19cb86" providerId="ADAL" clId="{7A593C1F-2929-4F5E-9A5C-755CD413C7C8}" dt="2024-07-31T13:57:48.053" v="371"/>
          <ac:graphicFrameMkLst>
            <pc:docMk/>
            <pc:sldMk cId="1875473437" sldId="2147473591"/>
            <ac:graphicFrameMk id="6" creationId="{973B403D-F8D1-BA03-67B4-579A919D1BF7}"/>
          </ac:graphicFrameMkLst>
        </pc:graphicFrameChg>
        <pc:graphicFrameChg chg="mod modGraphic">
          <ac:chgData name="Bradley Weatherspoon" userId="360424b2-687b-4682-8ded-1692ba19cb86" providerId="ADAL" clId="{7A593C1F-2929-4F5E-9A5C-755CD413C7C8}" dt="2024-07-31T14:02:24.145" v="405" actId="20577"/>
          <ac:graphicFrameMkLst>
            <pc:docMk/>
            <pc:sldMk cId="1875473437" sldId="2147473591"/>
            <ac:graphicFrameMk id="7" creationId="{B6D45BC6-5DB4-8366-5B45-80B9922CBBB0}"/>
          </ac:graphicFrameMkLst>
        </pc:graphicFrameChg>
        <pc:graphicFrameChg chg="mod modGraphic">
          <ac:chgData name="Bradley Weatherspoon" userId="360424b2-687b-4682-8ded-1692ba19cb86" providerId="ADAL" clId="{7A593C1F-2929-4F5E-9A5C-755CD413C7C8}" dt="2024-07-31T14:02:30.810" v="408" actId="20577"/>
          <ac:graphicFrameMkLst>
            <pc:docMk/>
            <pc:sldMk cId="1875473437" sldId="2147473591"/>
            <ac:graphicFrameMk id="10" creationId="{58D37648-4B98-9729-DC98-F4F87FBDD097}"/>
          </ac:graphicFrameMkLst>
        </pc:graphicFrameChg>
        <pc:picChg chg="add del mod">
          <ac:chgData name="Bradley Weatherspoon" userId="360424b2-687b-4682-8ded-1692ba19cb86" providerId="ADAL" clId="{7A593C1F-2929-4F5E-9A5C-755CD413C7C8}" dt="2024-07-30T21:00:57.221" v="269" actId="478"/>
          <ac:picMkLst>
            <pc:docMk/>
            <pc:sldMk cId="1875473437" sldId="2147473591"/>
            <ac:picMk id="8" creationId="{7F51C1DF-D43B-B3C5-DA97-EA84C8495FDD}"/>
          </ac:picMkLst>
        </pc:picChg>
        <pc:picChg chg="del">
          <ac:chgData name="Bradley Weatherspoon" userId="360424b2-687b-4682-8ded-1692ba19cb86" providerId="ADAL" clId="{7A593C1F-2929-4F5E-9A5C-755CD413C7C8}" dt="2024-07-30T20:19:44.387" v="14" actId="478"/>
          <ac:picMkLst>
            <pc:docMk/>
            <pc:sldMk cId="1875473437" sldId="2147473591"/>
            <ac:picMk id="9" creationId="{7DC0DB6D-255D-C8A3-EC76-2EAE9073AB7E}"/>
          </ac:picMkLst>
        </pc:picChg>
      </pc:sldChg>
      <pc:sldChg chg="addSp delSp modSp mod">
        <pc:chgData name="Bradley Weatherspoon" userId="360424b2-687b-4682-8ded-1692ba19cb86" providerId="ADAL" clId="{7A593C1F-2929-4F5E-9A5C-755CD413C7C8}" dt="2024-07-31T14:02:15.819" v="402" actId="20577"/>
        <pc:sldMkLst>
          <pc:docMk/>
          <pc:sldMk cId="3203780486" sldId="2147473592"/>
        </pc:sldMkLst>
        <pc:graphicFrameChg chg="mod modGraphic">
          <ac:chgData name="Bradley Weatherspoon" userId="360424b2-687b-4682-8ded-1692ba19cb86" providerId="ADAL" clId="{7A593C1F-2929-4F5E-9A5C-755CD413C7C8}" dt="2024-07-31T13:59:32.481" v="392"/>
          <ac:graphicFrameMkLst>
            <pc:docMk/>
            <pc:sldMk cId="3203780486" sldId="2147473592"/>
            <ac:graphicFrameMk id="5" creationId="{8BFE2EB4-401B-14A6-4F85-F419BB6D975D}"/>
          </ac:graphicFrameMkLst>
        </pc:graphicFrameChg>
        <pc:graphicFrameChg chg="mod modGraphic">
          <ac:chgData name="Bradley Weatherspoon" userId="360424b2-687b-4682-8ded-1692ba19cb86" providerId="ADAL" clId="{7A593C1F-2929-4F5E-9A5C-755CD413C7C8}" dt="2024-07-31T14:02:15.819" v="402" actId="20577"/>
          <ac:graphicFrameMkLst>
            <pc:docMk/>
            <pc:sldMk cId="3203780486" sldId="2147473592"/>
            <ac:graphicFrameMk id="6" creationId="{555C971C-E224-8AC8-2888-8A6141A2D79C}"/>
          </ac:graphicFrameMkLst>
        </pc:graphicFrameChg>
        <pc:picChg chg="add del mod">
          <ac:chgData name="Bradley Weatherspoon" userId="360424b2-687b-4682-8ded-1692ba19cb86" providerId="ADAL" clId="{7A593C1F-2929-4F5E-9A5C-755CD413C7C8}" dt="2024-07-30T21:01:02.760" v="271" actId="478"/>
          <ac:picMkLst>
            <pc:docMk/>
            <pc:sldMk cId="3203780486" sldId="2147473592"/>
            <ac:picMk id="2" creationId="{A0410A7A-E4D0-6FF7-0ECC-844A682A3623}"/>
          </ac:picMkLst>
        </pc:picChg>
      </pc:sldChg>
      <pc:sldChg chg="addSp delSp modSp add mod">
        <pc:chgData name="Bradley Weatherspoon" userId="360424b2-687b-4682-8ded-1692ba19cb86" providerId="ADAL" clId="{7A593C1F-2929-4F5E-9A5C-755CD413C7C8}" dt="2024-07-31T13:54:04.953" v="333"/>
        <pc:sldMkLst>
          <pc:docMk/>
          <pc:sldMk cId="3493979400" sldId="2147473598"/>
        </pc:sldMkLst>
        <pc:spChg chg="mod">
          <ac:chgData name="Bradley Weatherspoon" userId="360424b2-687b-4682-8ded-1692ba19cb86" providerId="ADAL" clId="{7A593C1F-2929-4F5E-9A5C-755CD413C7C8}" dt="2024-07-30T20:34:29.299" v="109" actId="1076"/>
          <ac:spMkLst>
            <pc:docMk/>
            <pc:sldMk cId="3493979400" sldId="2147473598"/>
            <ac:spMk id="2" creationId="{77B34BC7-0ED2-48E1-9705-8567543B8A97}"/>
          </ac:spMkLst>
        </pc:spChg>
        <pc:graphicFrameChg chg="mod modGraphic">
          <ac:chgData name="Bradley Weatherspoon" userId="360424b2-687b-4682-8ded-1692ba19cb86" providerId="ADAL" clId="{7A593C1F-2929-4F5E-9A5C-755CD413C7C8}" dt="2024-07-31T13:54:04.953" v="333"/>
          <ac:graphicFrameMkLst>
            <pc:docMk/>
            <pc:sldMk cId="3493979400" sldId="2147473598"/>
            <ac:graphicFrameMk id="6" creationId="{AC71EF53-D7EE-49CE-B2CE-EF327A8FA7EF}"/>
          </ac:graphicFrameMkLst>
        </pc:graphicFrameChg>
        <pc:graphicFrameChg chg="del">
          <ac:chgData name="Bradley Weatherspoon" userId="360424b2-687b-4682-8ded-1692ba19cb86" providerId="ADAL" clId="{7A593C1F-2929-4F5E-9A5C-755CD413C7C8}" dt="2024-07-30T20:34:32.680" v="110" actId="478"/>
          <ac:graphicFrameMkLst>
            <pc:docMk/>
            <pc:sldMk cId="3493979400" sldId="2147473598"/>
            <ac:graphicFrameMk id="7" creationId="{88BBE2B1-37D6-4C37-8BE2-D3BAFED552D0}"/>
          </ac:graphicFrameMkLst>
        </pc:graphicFrameChg>
        <pc:graphicFrameChg chg="del">
          <ac:chgData name="Bradley Weatherspoon" userId="360424b2-687b-4682-8ded-1692ba19cb86" providerId="ADAL" clId="{7A593C1F-2929-4F5E-9A5C-755CD413C7C8}" dt="2024-07-30T20:34:32.680" v="110" actId="478"/>
          <ac:graphicFrameMkLst>
            <pc:docMk/>
            <pc:sldMk cId="3493979400" sldId="2147473598"/>
            <ac:graphicFrameMk id="8" creationId="{FAC39637-DA25-4883-A8F0-665ECCFFCB29}"/>
          </ac:graphicFrameMkLst>
        </pc:graphicFrameChg>
        <pc:graphicFrameChg chg="mod modGraphic">
          <ac:chgData name="Bradley Weatherspoon" userId="360424b2-687b-4682-8ded-1692ba19cb86" providerId="ADAL" clId="{7A593C1F-2929-4F5E-9A5C-755CD413C7C8}" dt="2024-07-31T13:53:55.408" v="332" actId="20577"/>
          <ac:graphicFrameMkLst>
            <pc:docMk/>
            <pc:sldMk cId="3493979400" sldId="2147473598"/>
            <ac:graphicFrameMk id="11" creationId="{250FC274-8629-A226-AE9C-C6DC482B0129}"/>
          </ac:graphicFrameMkLst>
        </pc:graphicFrameChg>
        <pc:picChg chg="add del mod">
          <ac:chgData name="Bradley Weatherspoon" userId="360424b2-687b-4682-8ded-1692ba19cb86" providerId="ADAL" clId="{7A593C1F-2929-4F5E-9A5C-755CD413C7C8}" dt="2024-07-30T21:00:49.446" v="266" actId="478"/>
          <ac:picMkLst>
            <pc:docMk/>
            <pc:sldMk cId="3493979400" sldId="2147473598"/>
            <ac:picMk id="3" creationId="{3FA9D63D-636F-1785-C0A1-BAB3D024ED80}"/>
          </ac:picMkLst>
        </pc:picChg>
      </pc:sldChg>
    </pc:docChg>
  </pc:docChgLst>
  <pc:docChgLst>
    <pc:chgData name="Brandon Baron" userId="S::bbaron@lenovo.com::19601924-cd3a-49aa-a770-af333a95fdee" providerId="AD" clId="Web-{0FAD754C-28B6-01F8-83C7-2DC4A570744A}"/>
    <pc:docChg chg="addSld delSld modSld">
      <pc:chgData name="Brandon Baron" userId="S::bbaron@lenovo.com::19601924-cd3a-49aa-a770-af333a95fdee" providerId="AD" clId="Web-{0FAD754C-28B6-01F8-83C7-2DC4A570744A}" dt="2024-05-01T19:56:59.410" v="547"/>
      <pc:docMkLst>
        <pc:docMk/>
      </pc:docMkLst>
      <pc:sldChg chg="modSp">
        <pc:chgData name="Brandon Baron" userId="S::bbaron@lenovo.com::19601924-cd3a-49aa-a770-af333a95fdee" providerId="AD" clId="Web-{0FAD754C-28B6-01F8-83C7-2DC4A570744A}" dt="2024-05-01T19:56:19.924" v="535"/>
        <pc:sldMkLst>
          <pc:docMk/>
          <pc:sldMk cId="2695476" sldId="377"/>
        </pc:sldMkLst>
        <pc:graphicFrameChg chg="mod modGraphic">
          <ac:chgData name="Brandon Baron" userId="S::bbaron@lenovo.com::19601924-cd3a-49aa-a770-af333a95fdee" providerId="AD" clId="Web-{0FAD754C-28B6-01F8-83C7-2DC4A570744A}" dt="2024-05-01T19:56:19.924" v="535"/>
          <ac:graphicFrameMkLst>
            <pc:docMk/>
            <pc:sldMk cId="2695476" sldId="377"/>
            <ac:graphicFrameMk id="13" creationId="{DA650EE3-189D-4924-9134-EFF931BC0C22}"/>
          </ac:graphicFrameMkLst>
        </pc:graphicFrameChg>
      </pc:sldChg>
      <pc:sldChg chg="modSp">
        <pc:chgData name="Brandon Baron" userId="S::bbaron@lenovo.com::19601924-cd3a-49aa-a770-af333a95fdee" providerId="AD" clId="Web-{0FAD754C-28B6-01F8-83C7-2DC4A570744A}" dt="2024-05-01T19:56:59.410" v="547"/>
        <pc:sldMkLst>
          <pc:docMk/>
          <pc:sldMk cId="1484132554" sldId="378"/>
        </pc:sldMkLst>
        <pc:graphicFrameChg chg="mod modGraphic">
          <ac:chgData name="Brandon Baron" userId="S::bbaron@lenovo.com::19601924-cd3a-49aa-a770-af333a95fdee" providerId="AD" clId="Web-{0FAD754C-28B6-01F8-83C7-2DC4A570744A}" dt="2024-05-01T19:56:59.410" v="547"/>
          <ac:graphicFrameMkLst>
            <pc:docMk/>
            <pc:sldMk cId="1484132554" sldId="378"/>
            <ac:graphicFrameMk id="10" creationId="{C794A9DE-3024-4B6C-9F21-CFB767EE834E}"/>
          </ac:graphicFrameMkLst>
        </pc:graphicFrameChg>
      </pc:sldChg>
      <pc:sldChg chg="addSp delSp modSp">
        <pc:chgData name="Brandon Baron" userId="S::bbaron@lenovo.com::19601924-cd3a-49aa-a770-af333a95fdee" providerId="AD" clId="Web-{0FAD754C-28B6-01F8-83C7-2DC4A570744A}" dt="2024-05-01T19:53:15.559" v="431" actId="1076"/>
        <pc:sldMkLst>
          <pc:docMk/>
          <pc:sldMk cId="3915212424" sldId="379"/>
        </pc:sldMkLst>
        <pc:spChg chg="mod">
          <ac:chgData name="Brandon Baron" userId="S::bbaron@lenovo.com::19601924-cd3a-49aa-a770-af333a95fdee" providerId="AD" clId="Web-{0FAD754C-28B6-01F8-83C7-2DC4A570744A}" dt="2024-05-01T19:47:33.784" v="290" actId="1076"/>
          <ac:spMkLst>
            <pc:docMk/>
            <pc:sldMk cId="3915212424" sldId="379"/>
            <ac:spMk id="14" creationId="{98269C49-8B2A-47F0-AC46-506DE6C35CB9}"/>
          </ac:spMkLst>
        </pc:spChg>
        <pc:graphicFrameChg chg="add del mod modGraphic">
          <ac:chgData name="Brandon Baron" userId="S::bbaron@lenovo.com::19601924-cd3a-49aa-a770-af333a95fdee" providerId="AD" clId="Web-{0FAD754C-28B6-01F8-83C7-2DC4A570744A}" dt="2024-05-01T19:49:46.397" v="326"/>
          <ac:graphicFrameMkLst>
            <pc:docMk/>
            <pc:sldMk cId="3915212424" sldId="379"/>
            <ac:graphicFrameMk id="3" creationId="{FA064ECE-ABC1-E186-9ED5-1D495A8C7413}"/>
          </ac:graphicFrameMkLst>
        </pc:graphicFrameChg>
        <pc:graphicFrameChg chg="mod modGraphic">
          <ac:chgData name="Brandon Baron" userId="S::bbaron@lenovo.com::19601924-cd3a-49aa-a770-af333a95fdee" providerId="AD" clId="Web-{0FAD754C-28B6-01F8-83C7-2DC4A570744A}" dt="2024-05-01T19:46:37.954" v="280" actId="1076"/>
          <ac:graphicFrameMkLst>
            <pc:docMk/>
            <pc:sldMk cId="3915212424" sldId="379"/>
            <ac:graphicFrameMk id="7" creationId="{FF5028A2-3D1A-4FD0-80A7-55372C3B8EAB}"/>
          </ac:graphicFrameMkLst>
        </pc:graphicFrameChg>
        <pc:graphicFrameChg chg="mod modGraphic">
          <ac:chgData name="Brandon Baron" userId="S::bbaron@lenovo.com::19601924-cd3a-49aa-a770-af333a95fdee" providerId="AD" clId="Web-{0FAD754C-28B6-01F8-83C7-2DC4A570744A}" dt="2024-05-01T19:48:32.270" v="305"/>
          <ac:graphicFrameMkLst>
            <pc:docMk/>
            <pc:sldMk cId="3915212424" sldId="379"/>
            <ac:graphicFrameMk id="8" creationId="{5388D4B0-A492-4E86-9D50-2344D43AB024}"/>
          </ac:graphicFrameMkLst>
        </pc:graphicFrameChg>
        <pc:graphicFrameChg chg="mod modGraphic">
          <ac:chgData name="Brandon Baron" userId="S::bbaron@lenovo.com::19601924-cd3a-49aa-a770-af333a95fdee" providerId="AD" clId="Web-{0FAD754C-28B6-01F8-83C7-2DC4A570744A}" dt="2024-05-01T19:48:45.771" v="308" actId="1076"/>
          <ac:graphicFrameMkLst>
            <pc:docMk/>
            <pc:sldMk cId="3915212424" sldId="379"/>
            <ac:graphicFrameMk id="9" creationId="{4BBF179B-392F-4CA1-B497-6312C3F2BA75}"/>
          </ac:graphicFrameMkLst>
        </pc:graphicFrameChg>
        <pc:graphicFrameChg chg="mod modGraphic">
          <ac:chgData name="Brandon Baron" userId="S::bbaron@lenovo.com::19601924-cd3a-49aa-a770-af333a95fdee" providerId="AD" clId="Web-{0FAD754C-28B6-01F8-83C7-2DC4A570744A}" dt="2024-05-01T19:50:04.382" v="329" actId="1076"/>
          <ac:graphicFrameMkLst>
            <pc:docMk/>
            <pc:sldMk cId="3915212424" sldId="379"/>
            <ac:graphicFrameMk id="10" creationId="{D183FAD3-8543-4303-8618-47D1CAC351FB}"/>
          </ac:graphicFrameMkLst>
        </pc:graphicFrameChg>
        <pc:graphicFrameChg chg="mod">
          <ac:chgData name="Brandon Baron" userId="S::bbaron@lenovo.com::19601924-cd3a-49aa-a770-af333a95fdee" providerId="AD" clId="Web-{0FAD754C-28B6-01F8-83C7-2DC4A570744A}" dt="2024-05-01T19:46:40.392" v="281" actId="1076"/>
          <ac:graphicFrameMkLst>
            <pc:docMk/>
            <pc:sldMk cId="3915212424" sldId="379"/>
            <ac:graphicFrameMk id="11" creationId="{2AEF1B7E-39DD-E241-9237-317814AE10D1}"/>
          </ac:graphicFrameMkLst>
        </pc:graphicFrameChg>
        <pc:graphicFrameChg chg="add mod modGraphic">
          <ac:chgData name="Brandon Baron" userId="S::bbaron@lenovo.com::19601924-cd3a-49aa-a770-af333a95fdee" providerId="AD" clId="Web-{0FAD754C-28B6-01F8-83C7-2DC4A570744A}" dt="2024-05-01T19:53:05.387" v="430"/>
          <ac:graphicFrameMkLst>
            <pc:docMk/>
            <pc:sldMk cId="3915212424" sldId="379"/>
            <ac:graphicFrameMk id="12" creationId="{BBC774E0-123A-BA9C-F0B6-96466E94465F}"/>
          </ac:graphicFrameMkLst>
        </pc:graphicFrameChg>
        <pc:graphicFrameChg chg="add del mod">
          <ac:chgData name="Brandon Baron" userId="S::bbaron@lenovo.com::19601924-cd3a-49aa-a770-af333a95fdee" providerId="AD" clId="Web-{0FAD754C-28B6-01F8-83C7-2DC4A570744A}" dt="2024-05-01T19:50:38.680" v="342"/>
          <ac:graphicFrameMkLst>
            <pc:docMk/>
            <pc:sldMk cId="3915212424" sldId="379"/>
            <ac:graphicFrameMk id="16" creationId="{527C53CD-E64B-445A-B0CA-DB2350C349FC}"/>
          </ac:graphicFrameMkLst>
        </pc:graphicFrameChg>
        <pc:graphicFrameChg chg="add del mod">
          <ac:chgData name="Brandon Baron" userId="S::bbaron@lenovo.com::19601924-cd3a-49aa-a770-af333a95fdee" providerId="AD" clId="Web-{0FAD754C-28B6-01F8-83C7-2DC4A570744A}" dt="2024-05-01T19:50:47.118" v="344"/>
          <ac:graphicFrameMkLst>
            <pc:docMk/>
            <pc:sldMk cId="3915212424" sldId="379"/>
            <ac:graphicFrameMk id="18" creationId="{C39B1A04-BEC4-04F4-BC2F-29D5E978A0B1}"/>
          </ac:graphicFrameMkLst>
        </pc:graphicFrameChg>
        <pc:picChg chg="mod">
          <ac:chgData name="Brandon Baron" userId="S::bbaron@lenovo.com::19601924-cd3a-49aa-a770-af333a95fdee" providerId="AD" clId="Web-{0FAD754C-28B6-01F8-83C7-2DC4A570744A}" dt="2024-05-01T19:53:15.559" v="431" actId="1076"/>
          <ac:picMkLst>
            <pc:docMk/>
            <pc:sldMk cId="3915212424" sldId="379"/>
            <ac:picMk id="13" creationId="{F19DE914-F837-4996-90F2-35A6A282043E}"/>
          </ac:picMkLst>
        </pc:picChg>
      </pc:sldChg>
      <pc:sldChg chg="modSp">
        <pc:chgData name="Brandon Baron" userId="S::bbaron@lenovo.com::19601924-cd3a-49aa-a770-af333a95fdee" providerId="AD" clId="Web-{0FAD754C-28B6-01F8-83C7-2DC4A570744A}" dt="2024-05-01T19:54:22.608" v="469"/>
        <pc:sldMkLst>
          <pc:docMk/>
          <pc:sldMk cId="2532146180" sldId="380"/>
        </pc:sldMkLst>
        <pc:graphicFrameChg chg="mod modGraphic">
          <ac:chgData name="Brandon Baron" userId="S::bbaron@lenovo.com::19601924-cd3a-49aa-a770-af333a95fdee" providerId="AD" clId="Web-{0FAD754C-28B6-01F8-83C7-2DC4A570744A}" dt="2024-05-01T19:53:45.076" v="453"/>
          <ac:graphicFrameMkLst>
            <pc:docMk/>
            <pc:sldMk cId="2532146180" sldId="380"/>
            <ac:graphicFrameMk id="8" creationId="{B66A6661-1642-4218-8801-3B9CDB7E0297}"/>
          </ac:graphicFrameMkLst>
        </pc:graphicFrameChg>
        <pc:graphicFrameChg chg="mod modGraphic">
          <ac:chgData name="Brandon Baron" userId="S::bbaron@lenovo.com::19601924-cd3a-49aa-a770-af333a95fdee" providerId="AD" clId="Web-{0FAD754C-28B6-01F8-83C7-2DC4A570744A}" dt="2024-05-01T19:54:22.608" v="469"/>
          <ac:graphicFrameMkLst>
            <pc:docMk/>
            <pc:sldMk cId="2532146180" sldId="380"/>
            <ac:graphicFrameMk id="10" creationId="{2C427464-9BD3-4325-B95F-DC7BB256D1A0}"/>
          </ac:graphicFrameMkLst>
        </pc:graphicFrameChg>
      </pc:sldChg>
      <pc:sldChg chg="modSp">
        <pc:chgData name="Brandon Baron" userId="S::bbaron@lenovo.com::19601924-cd3a-49aa-a770-af333a95fdee" providerId="AD" clId="Web-{0FAD754C-28B6-01F8-83C7-2DC4A570744A}" dt="2024-05-01T19:55:27.751" v="533"/>
        <pc:sldMkLst>
          <pc:docMk/>
          <pc:sldMk cId="648965843" sldId="381"/>
        </pc:sldMkLst>
        <pc:graphicFrameChg chg="mod modGraphic">
          <ac:chgData name="Brandon Baron" userId="S::bbaron@lenovo.com::19601924-cd3a-49aa-a770-af333a95fdee" providerId="AD" clId="Web-{0FAD754C-28B6-01F8-83C7-2DC4A570744A}" dt="2024-05-01T19:54:54.375" v="479"/>
          <ac:graphicFrameMkLst>
            <pc:docMk/>
            <pc:sldMk cId="648965843" sldId="381"/>
            <ac:graphicFrameMk id="5" creationId="{C2888268-B012-44C7-B2C2-628BCB0C6705}"/>
          </ac:graphicFrameMkLst>
        </pc:graphicFrameChg>
        <pc:graphicFrameChg chg="mod modGraphic">
          <ac:chgData name="Brandon Baron" userId="S::bbaron@lenovo.com::19601924-cd3a-49aa-a770-af333a95fdee" providerId="AD" clId="Web-{0FAD754C-28B6-01F8-83C7-2DC4A570744A}" dt="2024-05-01T19:55:27.751" v="533"/>
          <ac:graphicFrameMkLst>
            <pc:docMk/>
            <pc:sldMk cId="648965843" sldId="381"/>
            <ac:graphicFrameMk id="17" creationId="{DFDE69B6-C187-2D05-25BC-2DE4B42774C7}"/>
          </ac:graphicFrameMkLst>
        </pc:graphicFrameChg>
      </pc:sldChg>
      <pc:sldChg chg="modSp">
        <pc:chgData name="Brandon Baron" userId="S::bbaron@lenovo.com::19601924-cd3a-49aa-a770-af333a95fdee" providerId="AD" clId="Web-{0FAD754C-28B6-01F8-83C7-2DC4A570744A}" dt="2024-05-01T19:38:31.331" v="127"/>
        <pc:sldMkLst>
          <pc:docMk/>
          <pc:sldMk cId="2096489887" sldId="2147473593"/>
        </pc:sldMkLst>
        <pc:spChg chg="mod">
          <ac:chgData name="Brandon Baron" userId="S::bbaron@lenovo.com::19601924-cd3a-49aa-a770-af333a95fdee" providerId="AD" clId="Web-{0FAD754C-28B6-01F8-83C7-2DC4A570744A}" dt="2024-05-01T19:35:09.623" v="0" actId="20577"/>
          <ac:spMkLst>
            <pc:docMk/>
            <pc:sldMk cId="2096489887" sldId="2147473593"/>
            <ac:spMk id="2" creationId="{77B34BC7-0ED2-48E1-9705-8567543B8A97}"/>
          </ac:spMkLst>
        </pc:spChg>
        <pc:graphicFrameChg chg="mod modGraphic">
          <ac:chgData name="Brandon Baron" userId="S::bbaron@lenovo.com::19601924-cd3a-49aa-a770-af333a95fdee" providerId="AD" clId="Web-{0FAD754C-28B6-01F8-83C7-2DC4A570744A}" dt="2024-05-01T19:35:53.561" v="33"/>
          <ac:graphicFrameMkLst>
            <pc:docMk/>
            <pc:sldMk cId="2096489887" sldId="2147473593"/>
            <ac:graphicFrameMk id="10" creationId="{C794A9DE-3024-4B6C-9F21-CFB767EE834E}"/>
          </ac:graphicFrameMkLst>
        </pc:graphicFrameChg>
        <pc:graphicFrameChg chg="mod modGraphic">
          <ac:chgData name="Brandon Baron" userId="S::bbaron@lenovo.com::19601924-cd3a-49aa-a770-af333a95fdee" providerId="AD" clId="Web-{0FAD754C-28B6-01F8-83C7-2DC4A570744A}" dt="2024-05-01T19:38:31.331" v="127"/>
          <ac:graphicFrameMkLst>
            <pc:docMk/>
            <pc:sldMk cId="2096489887" sldId="2147473593"/>
            <ac:graphicFrameMk id="13" creationId="{B19706C9-EEA5-067F-B4A8-499A98868BF6}"/>
          </ac:graphicFrameMkLst>
        </pc:graphicFrameChg>
      </pc:sldChg>
      <pc:sldChg chg="add del replId">
        <pc:chgData name="Brandon Baron" userId="S::bbaron@lenovo.com::19601924-cd3a-49aa-a770-af333a95fdee" providerId="AD" clId="Web-{0FAD754C-28B6-01F8-83C7-2DC4A570744A}" dt="2024-05-01T19:46:28.907" v="279"/>
        <pc:sldMkLst>
          <pc:docMk/>
          <pc:sldMk cId="3602939529" sldId="2147473594"/>
        </pc:sldMkLst>
      </pc:sldChg>
    </pc:docChg>
  </pc:docChgLst>
  <pc:docChgLst>
    <pc:chgData name="Viviana Perenzin" userId="S::vperenzin@lenovo.com::fab34308-b89d-4bfe-85df-bbe60b65664a" providerId="AD" clId="Web-{3006CA2B-83A8-8B3B-EABA-35CF07A4A245}"/>
    <pc:docChg chg="addSld delSld">
      <pc:chgData name="Viviana Perenzin" userId="S::vperenzin@lenovo.com::fab34308-b89d-4bfe-85df-bbe60b65664a" providerId="AD" clId="Web-{3006CA2B-83A8-8B3B-EABA-35CF07A4A245}" dt="2024-05-20T17:29:52.408" v="26"/>
      <pc:docMkLst>
        <pc:docMk/>
      </pc:docMkLst>
      <pc:sldChg chg="add del">
        <pc:chgData name="Viviana Perenzin" userId="S::vperenzin@lenovo.com::fab34308-b89d-4bfe-85df-bbe60b65664a" providerId="AD" clId="Web-{3006CA2B-83A8-8B3B-EABA-35CF07A4A245}" dt="2024-05-20T17:29:52.408" v="26"/>
        <pc:sldMkLst>
          <pc:docMk/>
          <pc:sldMk cId="1279749582" sldId="2146448452"/>
        </pc:sldMkLst>
      </pc:sldChg>
      <pc:sldChg chg="add del">
        <pc:chgData name="Viviana Perenzin" userId="S::vperenzin@lenovo.com::fab34308-b89d-4bfe-85df-bbe60b65664a" providerId="AD" clId="Web-{3006CA2B-83A8-8B3B-EABA-35CF07A4A245}" dt="2024-05-20T16:56:40.899" v="22"/>
        <pc:sldMkLst>
          <pc:docMk/>
          <pc:sldMk cId="714373215" sldId="2147374800"/>
        </pc:sldMkLst>
      </pc:sldChg>
      <pc:sldChg chg="add del">
        <pc:chgData name="Viviana Perenzin" userId="S::vperenzin@lenovo.com::fab34308-b89d-4bfe-85df-bbe60b65664a" providerId="AD" clId="Web-{3006CA2B-83A8-8B3B-EABA-35CF07A4A245}" dt="2024-05-20T16:56:40.446" v="12"/>
        <pc:sldMkLst>
          <pc:docMk/>
          <pc:sldMk cId="2280566533" sldId="2147473574"/>
        </pc:sldMkLst>
      </pc:sldChg>
      <pc:sldChg chg="add del">
        <pc:chgData name="Viviana Perenzin" userId="S::vperenzin@lenovo.com::fab34308-b89d-4bfe-85df-bbe60b65664a" providerId="AD" clId="Web-{3006CA2B-83A8-8B3B-EABA-35CF07A4A245}" dt="2024-05-20T16:56:40.508" v="13"/>
        <pc:sldMkLst>
          <pc:docMk/>
          <pc:sldMk cId="76093685" sldId="2147473575"/>
        </pc:sldMkLst>
      </pc:sldChg>
      <pc:sldChg chg="add del">
        <pc:chgData name="Viviana Perenzin" userId="S::vperenzin@lenovo.com::fab34308-b89d-4bfe-85df-bbe60b65664a" providerId="AD" clId="Web-{3006CA2B-83A8-8B3B-EABA-35CF07A4A245}" dt="2024-05-20T16:56:40.555" v="14"/>
        <pc:sldMkLst>
          <pc:docMk/>
          <pc:sldMk cId="3220670160" sldId="2147473576"/>
        </pc:sldMkLst>
      </pc:sldChg>
      <pc:sldChg chg="add del">
        <pc:chgData name="Viviana Perenzin" userId="S::vperenzin@lenovo.com::fab34308-b89d-4bfe-85df-bbe60b65664a" providerId="AD" clId="Web-{3006CA2B-83A8-8B3B-EABA-35CF07A4A245}" dt="2024-05-20T16:56:40.586" v="15"/>
        <pc:sldMkLst>
          <pc:docMk/>
          <pc:sldMk cId="3680205971" sldId="2147473577"/>
        </pc:sldMkLst>
      </pc:sldChg>
      <pc:sldChg chg="add del">
        <pc:chgData name="Viviana Perenzin" userId="S::vperenzin@lenovo.com::fab34308-b89d-4bfe-85df-bbe60b65664a" providerId="AD" clId="Web-{3006CA2B-83A8-8B3B-EABA-35CF07A4A245}" dt="2024-05-20T16:56:40.633" v="16"/>
        <pc:sldMkLst>
          <pc:docMk/>
          <pc:sldMk cId="3916950373" sldId="2147473578"/>
        </pc:sldMkLst>
      </pc:sldChg>
      <pc:sldChg chg="add del">
        <pc:chgData name="Viviana Perenzin" userId="S::vperenzin@lenovo.com::fab34308-b89d-4bfe-85df-bbe60b65664a" providerId="AD" clId="Web-{3006CA2B-83A8-8B3B-EABA-35CF07A4A245}" dt="2024-05-20T16:56:40.680" v="17"/>
        <pc:sldMkLst>
          <pc:docMk/>
          <pc:sldMk cId="882981385" sldId="2147473579"/>
        </pc:sldMkLst>
      </pc:sldChg>
      <pc:sldChg chg="add del">
        <pc:chgData name="Viviana Perenzin" userId="S::vperenzin@lenovo.com::fab34308-b89d-4bfe-85df-bbe60b65664a" providerId="AD" clId="Web-{3006CA2B-83A8-8B3B-EABA-35CF07A4A245}" dt="2024-05-20T16:56:40.743" v="19"/>
        <pc:sldMkLst>
          <pc:docMk/>
          <pc:sldMk cId="3693078244" sldId="2147473587"/>
        </pc:sldMkLst>
      </pc:sldChg>
      <pc:sldChg chg="add del">
        <pc:chgData name="Viviana Perenzin" userId="S::vperenzin@lenovo.com::fab34308-b89d-4bfe-85df-bbe60b65664a" providerId="AD" clId="Web-{3006CA2B-83A8-8B3B-EABA-35CF07A4A245}" dt="2024-05-20T16:56:40.789" v="20"/>
        <pc:sldMkLst>
          <pc:docMk/>
          <pc:sldMk cId="1231369174" sldId="2147473588"/>
        </pc:sldMkLst>
      </pc:sldChg>
      <pc:sldChg chg="add del">
        <pc:chgData name="Viviana Perenzin" userId="S::vperenzin@lenovo.com::fab34308-b89d-4bfe-85df-bbe60b65664a" providerId="AD" clId="Web-{3006CA2B-83A8-8B3B-EABA-35CF07A4A245}" dt="2024-05-20T16:56:40.836" v="21"/>
        <pc:sldMkLst>
          <pc:docMk/>
          <pc:sldMk cId="3462029709" sldId="2147473589"/>
        </pc:sldMkLst>
      </pc:sldChg>
      <pc:sldChg chg="add del">
        <pc:chgData name="Viviana Perenzin" userId="S::vperenzin@lenovo.com::fab34308-b89d-4bfe-85df-bbe60b65664a" providerId="AD" clId="Web-{3006CA2B-83A8-8B3B-EABA-35CF07A4A245}" dt="2024-05-20T16:56:40.961" v="23"/>
        <pc:sldMkLst>
          <pc:docMk/>
          <pc:sldMk cId="3612697080" sldId="2147473590"/>
        </pc:sldMkLst>
      </pc:sldChg>
      <pc:sldChg chg="add">
        <pc:chgData name="Viviana Perenzin" userId="S::vperenzin@lenovo.com::fab34308-b89d-4bfe-85df-bbe60b65664a" providerId="AD" clId="Web-{3006CA2B-83A8-8B3B-EABA-35CF07A4A245}" dt="2024-05-20T16:56:40.711" v="18"/>
        <pc:sldMkLst>
          <pc:docMk/>
          <pc:sldMk cId="1782106238" sldId="2147473594"/>
        </pc:sldMkLst>
      </pc:sldChg>
    </pc:docChg>
  </pc:docChgLst>
  <pc:docChgLst>
    <pc:chgData name="Brandon Baron" userId="S::bbaron@lenovo.com::19601924-cd3a-49aa-a770-af333a95fdee" providerId="AD" clId="Web-{5DAAD391-7DC8-2DB9-590E-5079F604CA58}"/>
    <pc:docChg chg="addSld modSld">
      <pc:chgData name="Brandon Baron" userId="S::bbaron@lenovo.com::19601924-cd3a-49aa-a770-af333a95fdee" providerId="AD" clId="Web-{5DAAD391-7DC8-2DB9-590E-5079F604CA58}" dt="2024-07-31T20:29:23.291" v="450"/>
      <pc:docMkLst>
        <pc:docMk/>
      </pc:docMkLst>
      <pc:sldChg chg="addSp delSp modSp">
        <pc:chgData name="Brandon Baron" userId="S::bbaron@lenovo.com::19601924-cd3a-49aa-a770-af333a95fdee" providerId="AD" clId="Web-{5DAAD391-7DC8-2DB9-590E-5079F604CA58}" dt="2024-07-31T20:27:32.770" v="405"/>
        <pc:sldMkLst>
          <pc:docMk/>
          <pc:sldMk cId="2695476" sldId="377"/>
        </pc:sldMkLst>
        <pc:spChg chg="mod">
          <ac:chgData name="Brandon Baron" userId="S::bbaron@lenovo.com::19601924-cd3a-49aa-a770-af333a95fdee" providerId="AD" clId="Web-{5DAAD391-7DC8-2DB9-590E-5079F604CA58}" dt="2024-07-31T20:27:32.614" v="404" actId="20577"/>
          <ac:spMkLst>
            <pc:docMk/>
            <pc:sldMk cId="2695476" sldId="377"/>
            <ac:spMk id="12" creationId="{67A60931-7D88-4EF6-9233-65AC46905719}"/>
          </ac:spMkLst>
        </pc:spChg>
        <pc:graphicFrameChg chg="del mod modGraphic">
          <ac:chgData name="Brandon Baron" userId="S::bbaron@lenovo.com::19601924-cd3a-49aa-a770-af333a95fdee" providerId="AD" clId="Web-{5DAAD391-7DC8-2DB9-590E-5079F604CA58}" dt="2024-07-31T20:27:28.129" v="403"/>
          <ac:graphicFrameMkLst>
            <pc:docMk/>
            <pc:sldMk cId="2695476" sldId="377"/>
            <ac:graphicFrameMk id="9" creationId="{70B521C9-7F21-4067-81EA-C8B4DE505DBB}"/>
          </ac:graphicFrameMkLst>
        </pc:graphicFrameChg>
        <pc:graphicFrameChg chg="add del">
          <ac:chgData name="Brandon Baron" userId="S::bbaron@lenovo.com::19601924-cd3a-49aa-a770-af333a95fdee" providerId="AD" clId="Web-{5DAAD391-7DC8-2DB9-590E-5079F604CA58}" dt="2024-07-31T20:27:14.894" v="401"/>
          <ac:graphicFrameMkLst>
            <pc:docMk/>
            <pc:sldMk cId="2695476" sldId="377"/>
            <ac:graphicFrameMk id="13" creationId="{DA650EE3-189D-4924-9134-EFF931BC0C22}"/>
          </ac:graphicFrameMkLst>
        </pc:graphicFrameChg>
        <pc:picChg chg="del">
          <ac:chgData name="Brandon Baron" userId="S::bbaron@lenovo.com::19601924-cd3a-49aa-a770-af333a95fdee" providerId="AD" clId="Web-{5DAAD391-7DC8-2DB9-590E-5079F604CA58}" dt="2024-07-31T20:27:32.770" v="405"/>
          <ac:picMkLst>
            <pc:docMk/>
            <pc:sldMk cId="2695476" sldId="377"/>
            <ac:picMk id="10" creationId="{B5A42A7E-EA15-5EB1-17F1-428F076F6DE2}"/>
          </ac:picMkLst>
        </pc:picChg>
      </pc:sldChg>
      <pc:sldChg chg="addSp modSp">
        <pc:chgData name="Brandon Baron" userId="S::bbaron@lenovo.com::19601924-cd3a-49aa-a770-af333a95fdee" providerId="AD" clId="Web-{5DAAD391-7DC8-2DB9-590E-5079F604CA58}" dt="2024-07-31T19:42:39.955" v="27" actId="20577"/>
        <pc:sldMkLst>
          <pc:docMk/>
          <pc:sldMk cId="1484132554" sldId="378"/>
        </pc:sldMkLst>
        <pc:spChg chg="add mod">
          <ac:chgData name="Brandon Baron" userId="S::bbaron@lenovo.com::19601924-cd3a-49aa-a770-af333a95fdee" providerId="AD" clId="Web-{5DAAD391-7DC8-2DB9-590E-5079F604CA58}" dt="2024-07-31T19:42:39.955" v="27" actId="20577"/>
          <ac:spMkLst>
            <pc:docMk/>
            <pc:sldMk cId="1484132554" sldId="378"/>
            <ac:spMk id="3" creationId="{60920B5A-6DC6-8CBB-68D2-7DB6E58CA323}"/>
          </ac:spMkLst>
        </pc:spChg>
        <pc:graphicFrameChg chg="mod">
          <ac:chgData name="Brandon Baron" userId="S::bbaron@lenovo.com::19601924-cd3a-49aa-a770-af333a95fdee" providerId="AD" clId="Web-{5DAAD391-7DC8-2DB9-590E-5079F604CA58}" dt="2024-07-31T19:42:17.251" v="17" actId="1076"/>
          <ac:graphicFrameMkLst>
            <pc:docMk/>
            <pc:sldMk cId="1484132554" sldId="378"/>
            <ac:graphicFrameMk id="13" creationId="{B19706C9-EEA5-067F-B4A8-499A98868BF6}"/>
          </ac:graphicFrameMkLst>
        </pc:graphicFrameChg>
        <pc:graphicFrameChg chg="mod">
          <ac:chgData name="Brandon Baron" userId="S::bbaron@lenovo.com::19601924-cd3a-49aa-a770-af333a95fdee" providerId="AD" clId="Web-{5DAAD391-7DC8-2DB9-590E-5079F604CA58}" dt="2024-07-31T19:42:22.313" v="18" actId="1076"/>
          <ac:graphicFrameMkLst>
            <pc:docMk/>
            <pc:sldMk cId="1484132554" sldId="378"/>
            <ac:graphicFrameMk id="15" creationId="{9E729E88-14B4-B844-75A8-75115C25E0C5}"/>
          </ac:graphicFrameMkLst>
        </pc:graphicFrameChg>
      </pc:sldChg>
      <pc:sldChg chg="addSp delSp modSp">
        <pc:chgData name="Brandon Baron" userId="S::bbaron@lenovo.com::19601924-cd3a-49aa-a770-af333a95fdee" providerId="AD" clId="Web-{5DAAD391-7DC8-2DB9-590E-5079F604CA58}" dt="2024-07-31T19:51:29.490" v="152"/>
        <pc:sldMkLst>
          <pc:docMk/>
          <pc:sldMk cId="3915212424" sldId="379"/>
        </pc:sldMkLst>
        <pc:graphicFrameChg chg="del">
          <ac:chgData name="Brandon Baron" userId="S::bbaron@lenovo.com::19601924-cd3a-49aa-a770-af333a95fdee" providerId="AD" clId="Web-{5DAAD391-7DC8-2DB9-590E-5079F604CA58}" dt="2024-07-31T19:46:57.230" v="31"/>
          <ac:graphicFrameMkLst>
            <pc:docMk/>
            <pc:sldMk cId="3915212424" sldId="379"/>
            <ac:graphicFrameMk id="11" creationId="{2AEF1B7E-39DD-E241-9237-317814AE10D1}"/>
          </ac:graphicFrameMkLst>
        </pc:graphicFrameChg>
        <pc:graphicFrameChg chg="mod modGraphic">
          <ac:chgData name="Brandon Baron" userId="S::bbaron@lenovo.com::19601924-cd3a-49aa-a770-af333a95fdee" providerId="AD" clId="Web-{5DAAD391-7DC8-2DB9-590E-5079F604CA58}" dt="2024-07-31T19:51:29.490" v="152"/>
          <ac:graphicFrameMkLst>
            <pc:docMk/>
            <pc:sldMk cId="3915212424" sldId="379"/>
            <ac:graphicFrameMk id="12" creationId="{BBC774E0-123A-BA9C-F0B6-96466E94465F}"/>
          </ac:graphicFrameMkLst>
        </pc:graphicFrameChg>
        <pc:graphicFrameChg chg="add del mod">
          <ac:chgData name="Brandon Baron" userId="S::bbaron@lenovo.com::19601924-cd3a-49aa-a770-af333a95fdee" providerId="AD" clId="Web-{5DAAD391-7DC8-2DB9-590E-5079F604CA58}" dt="2024-07-31T19:47:35.169" v="43"/>
          <ac:graphicFrameMkLst>
            <pc:docMk/>
            <pc:sldMk cId="3915212424" sldId="379"/>
            <ac:graphicFrameMk id="15" creationId="{EA3EE4FD-4971-0D4A-3224-3E391FA33AC6}"/>
          </ac:graphicFrameMkLst>
        </pc:graphicFrameChg>
      </pc:sldChg>
      <pc:sldChg chg="modSp">
        <pc:chgData name="Brandon Baron" userId="S::bbaron@lenovo.com::19601924-cd3a-49aa-a770-af333a95fdee" providerId="AD" clId="Web-{5DAAD391-7DC8-2DB9-590E-5079F604CA58}" dt="2024-07-31T19:55:27.171" v="252"/>
        <pc:sldMkLst>
          <pc:docMk/>
          <pc:sldMk cId="2532146180" sldId="380"/>
        </pc:sldMkLst>
        <pc:graphicFrameChg chg="mod modGraphic">
          <ac:chgData name="Brandon Baron" userId="S::bbaron@lenovo.com::19601924-cd3a-49aa-a770-af333a95fdee" providerId="AD" clId="Web-{5DAAD391-7DC8-2DB9-590E-5079F604CA58}" dt="2024-07-31T19:55:27.171" v="252"/>
          <ac:graphicFrameMkLst>
            <pc:docMk/>
            <pc:sldMk cId="2532146180" sldId="380"/>
            <ac:graphicFrameMk id="8" creationId="{B66A6661-1642-4218-8801-3B9CDB7E0297}"/>
          </ac:graphicFrameMkLst>
        </pc:graphicFrameChg>
      </pc:sldChg>
      <pc:sldChg chg="delSp modSp">
        <pc:chgData name="Brandon Baron" userId="S::bbaron@lenovo.com::19601924-cd3a-49aa-a770-af333a95fdee" providerId="AD" clId="Web-{5DAAD391-7DC8-2DB9-590E-5079F604CA58}" dt="2024-07-31T20:01:25.497" v="391"/>
        <pc:sldMkLst>
          <pc:docMk/>
          <pc:sldMk cId="648965843" sldId="381"/>
        </pc:sldMkLst>
        <pc:graphicFrameChg chg="del">
          <ac:chgData name="Brandon Baron" userId="S::bbaron@lenovo.com::19601924-cd3a-49aa-a770-af333a95fdee" providerId="AD" clId="Web-{5DAAD391-7DC8-2DB9-590E-5079F604CA58}" dt="2024-07-31T19:56:23.470" v="253"/>
          <ac:graphicFrameMkLst>
            <pc:docMk/>
            <pc:sldMk cId="648965843" sldId="381"/>
            <ac:graphicFrameMk id="5" creationId="{C2888268-B012-44C7-B2C2-628BCB0C6705}"/>
          </ac:graphicFrameMkLst>
        </pc:graphicFrameChg>
        <pc:graphicFrameChg chg="mod modGraphic">
          <ac:chgData name="Brandon Baron" userId="S::bbaron@lenovo.com::19601924-cd3a-49aa-a770-af333a95fdee" providerId="AD" clId="Web-{5DAAD391-7DC8-2DB9-590E-5079F604CA58}" dt="2024-07-31T20:01:25.497" v="391"/>
          <ac:graphicFrameMkLst>
            <pc:docMk/>
            <pc:sldMk cId="648965843" sldId="381"/>
            <ac:graphicFrameMk id="17" creationId="{DFDE69B6-C187-2D05-25BC-2DE4B42774C7}"/>
          </ac:graphicFrameMkLst>
        </pc:graphicFrameChg>
      </pc:sldChg>
      <pc:sldChg chg="add">
        <pc:chgData name="Brandon Baron" userId="S::bbaron@lenovo.com::19601924-cd3a-49aa-a770-af333a95fdee" providerId="AD" clId="Web-{5DAAD391-7DC8-2DB9-590E-5079F604CA58}" dt="2024-07-31T20:25:02.434" v="392"/>
        <pc:sldMkLst>
          <pc:docMk/>
          <pc:sldMk cId="3959119153" sldId="2147472130"/>
        </pc:sldMkLst>
      </pc:sldChg>
      <pc:sldChg chg="modSp add">
        <pc:chgData name="Brandon Baron" userId="S::bbaron@lenovo.com::19601924-cd3a-49aa-a770-af333a95fdee" providerId="AD" clId="Web-{5DAAD391-7DC8-2DB9-590E-5079F604CA58}" dt="2024-07-31T20:29:23.291" v="450"/>
        <pc:sldMkLst>
          <pc:docMk/>
          <pc:sldMk cId="1862990209" sldId="2147472158"/>
        </pc:sldMkLst>
        <pc:graphicFrameChg chg="mod modGraphic">
          <ac:chgData name="Brandon Baron" userId="S::bbaron@lenovo.com::19601924-cd3a-49aa-a770-af333a95fdee" providerId="AD" clId="Web-{5DAAD391-7DC8-2DB9-590E-5079F604CA58}" dt="2024-07-31T20:29:23.291" v="450"/>
          <ac:graphicFrameMkLst>
            <pc:docMk/>
            <pc:sldMk cId="1862990209" sldId="2147472158"/>
            <ac:graphicFrameMk id="4" creationId="{4224EFCA-B11B-159F-6BE2-63C547C66251}"/>
          </ac:graphicFrameMkLst>
        </pc:graphicFrameChg>
      </pc:sldChg>
      <pc:sldChg chg="modSp add">
        <pc:chgData name="Brandon Baron" userId="S::bbaron@lenovo.com::19601924-cd3a-49aa-a770-af333a95fdee" providerId="AD" clId="Web-{5DAAD391-7DC8-2DB9-590E-5079F604CA58}" dt="2024-07-31T20:28:16.851" v="437"/>
        <pc:sldMkLst>
          <pc:docMk/>
          <pc:sldMk cId="814287092" sldId="2147472159"/>
        </pc:sldMkLst>
        <pc:graphicFrameChg chg="mod modGraphic">
          <ac:chgData name="Brandon Baron" userId="S::bbaron@lenovo.com::19601924-cd3a-49aa-a770-af333a95fdee" providerId="AD" clId="Web-{5DAAD391-7DC8-2DB9-590E-5079F604CA58}" dt="2024-07-31T20:28:04.631" v="425"/>
          <ac:graphicFrameMkLst>
            <pc:docMk/>
            <pc:sldMk cId="814287092" sldId="2147472159"/>
            <ac:graphicFrameMk id="2" creationId="{E840B8D8-B4EF-4769-E3CD-08C454C645BD}"/>
          </ac:graphicFrameMkLst>
        </pc:graphicFrameChg>
        <pc:graphicFrameChg chg="mod modGraphic">
          <ac:chgData name="Brandon Baron" userId="S::bbaron@lenovo.com::19601924-cd3a-49aa-a770-af333a95fdee" providerId="AD" clId="Web-{5DAAD391-7DC8-2DB9-590E-5079F604CA58}" dt="2024-07-31T20:28:16.851" v="437"/>
          <ac:graphicFrameMkLst>
            <pc:docMk/>
            <pc:sldMk cId="814287092" sldId="2147472159"/>
            <ac:graphicFrameMk id="3" creationId="{FF652293-61BC-9959-74B2-FCB4D325DE49}"/>
          </ac:graphicFrameMkLst>
        </pc:graphicFrameChg>
      </pc:sldChg>
      <pc:sldChg chg="addSp modSp">
        <pc:chgData name="Brandon Baron" userId="S::bbaron@lenovo.com::19601924-cd3a-49aa-a770-af333a95fdee" providerId="AD" clId="Web-{5DAAD391-7DC8-2DB9-590E-5079F604CA58}" dt="2024-07-31T19:43:25.847" v="30" actId="1076"/>
        <pc:sldMkLst>
          <pc:docMk/>
          <pc:sldMk cId="2096489887" sldId="2147473593"/>
        </pc:sldMkLst>
        <pc:spChg chg="add mod">
          <ac:chgData name="Brandon Baron" userId="S::bbaron@lenovo.com::19601924-cd3a-49aa-a770-af333a95fdee" providerId="AD" clId="Web-{5DAAD391-7DC8-2DB9-590E-5079F604CA58}" dt="2024-07-31T19:43:25.847" v="30" actId="1076"/>
          <ac:spMkLst>
            <pc:docMk/>
            <pc:sldMk cId="2096489887" sldId="2147473593"/>
            <ac:spMk id="3" creationId="{04F5AF8B-8A46-B615-6F0D-1B319D47DDFF}"/>
          </ac:spMkLst>
        </pc:spChg>
      </pc:sldChg>
    </pc:docChg>
  </pc:docChgLst>
  <pc:docChgLst>
    <pc:chgData name="Shawn Billington" userId="S::sbillington@lenovo.com::c471a940-3aee-4350-83ee-cf030e4cf8aa" providerId="AD" clId="Web-{EE039FB2-6052-755B-AC51-7ECB6049C84B}"/>
    <pc:docChg chg="modSld">
      <pc:chgData name="Shawn Billington" userId="S::sbillington@lenovo.com::c471a940-3aee-4350-83ee-cf030e4cf8aa" providerId="AD" clId="Web-{EE039FB2-6052-755B-AC51-7ECB6049C84B}" dt="2024-04-18T12:12:32.213" v="73"/>
      <pc:docMkLst>
        <pc:docMk/>
      </pc:docMkLst>
      <pc:sldChg chg="modSp">
        <pc:chgData name="Shawn Billington" userId="S::sbillington@lenovo.com::c471a940-3aee-4350-83ee-cf030e4cf8aa" providerId="AD" clId="Web-{EE039FB2-6052-755B-AC51-7ECB6049C84B}" dt="2024-04-18T12:12:32.213" v="73"/>
        <pc:sldMkLst>
          <pc:docMk/>
          <pc:sldMk cId="3742624666" sldId="2147374772"/>
        </pc:sldMkLst>
        <pc:graphicFrameChg chg="mod modGraphic">
          <ac:chgData name="Shawn Billington" userId="S::sbillington@lenovo.com::c471a940-3aee-4350-83ee-cf030e4cf8aa" providerId="AD" clId="Web-{EE039FB2-6052-755B-AC51-7ECB6049C84B}" dt="2024-04-18T12:08:28.737" v="17"/>
          <ac:graphicFrameMkLst>
            <pc:docMk/>
            <pc:sldMk cId="3742624666" sldId="2147374772"/>
            <ac:graphicFrameMk id="5" creationId="{EF2AD3E0-0E84-AAC1-D8CC-C06982F709E9}"/>
          </ac:graphicFrameMkLst>
        </pc:graphicFrameChg>
        <pc:graphicFrameChg chg="mod modGraphic">
          <ac:chgData name="Shawn Billington" userId="S::sbillington@lenovo.com::c471a940-3aee-4350-83ee-cf030e4cf8aa" providerId="AD" clId="Web-{EE039FB2-6052-755B-AC51-7ECB6049C84B}" dt="2024-04-18T12:09:53.115" v="35"/>
          <ac:graphicFrameMkLst>
            <pc:docMk/>
            <pc:sldMk cId="3742624666" sldId="2147374772"/>
            <ac:graphicFrameMk id="9" creationId="{C3E71427-7C81-03E4-7057-66632F38AF78}"/>
          </ac:graphicFrameMkLst>
        </pc:graphicFrameChg>
        <pc:graphicFrameChg chg="mod modGraphic">
          <ac:chgData name="Shawn Billington" userId="S::sbillington@lenovo.com::c471a940-3aee-4350-83ee-cf030e4cf8aa" providerId="AD" clId="Web-{EE039FB2-6052-755B-AC51-7ECB6049C84B}" dt="2024-04-18T12:12:22.275" v="65"/>
          <ac:graphicFrameMkLst>
            <pc:docMk/>
            <pc:sldMk cId="3742624666" sldId="2147374772"/>
            <ac:graphicFrameMk id="12" creationId="{41FEC692-7C72-4DF8-81EE-7314419888FD}"/>
          </ac:graphicFrameMkLst>
        </pc:graphicFrameChg>
        <pc:graphicFrameChg chg="mod modGraphic">
          <ac:chgData name="Shawn Billington" userId="S::sbillington@lenovo.com::c471a940-3aee-4350-83ee-cf030e4cf8aa" providerId="AD" clId="Web-{EE039FB2-6052-755B-AC51-7ECB6049C84B}" dt="2024-04-18T12:12:32.213" v="73"/>
          <ac:graphicFrameMkLst>
            <pc:docMk/>
            <pc:sldMk cId="3742624666" sldId="2147374772"/>
            <ac:graphicFrameMk id="14" creationId="{F3B4F4E5-AEA7-4F33-B4D4-BCFF7B12FDEF}"/>
          </ac:graphicFrameMkLst>
        </pc:graphicFrameChg>
        <pc:graphicFrameChg chg="mod modGraphic">
          <ac:chgData name="Shawn Billington" userId="S::sbillington@lenovo.com::c471a940-3aee-4350-83ee-cf030e4cf8aa" providerId="AD" clId="Web-{EE039FB2-6052-755B-AC51-7ECB6049C84B}" dt="2024-04-18T12:10:35.835" v="55"/>
          <ac:graphicFrameMkLst>
            <pc:docMk/>
            <pc:sldMk cId="3742624666" sldId="2147374772"/>
            <ac:graphicFrameMk id="16" creationId="{86C0DDFE-C81B-1D15-9173-1462702B35A6}"/>
          </ac:graphicFrameMkLst>
        </pc:graphicFrameChg>
      </pc:sldChg>
    </pc:docChg>
  </pc:docChgLst>
  <pc:docChgLst>
    <pc:chgData name="Brandon Baron" userId="S::bbaron@lenovo.com::19601924-cd3a-49aa-a770-af333a95fdee" providerId="AD" clId="Web-{E271F47B-E240-3127-4D56-41BBC98C3EDD}"/>
    <pc:docChg chg="addSld modSld">
      <pc:chgData name="Brandon Baron" userId="S::bbaron@lenovo.com::19601924-cd3a-49aa-a770-af333a95fdee" providerId="AD" clId="Web-{E271F47B-E240-3127-4D56-41BBC98C3EDD}" dt="2024-05-01T16:56:24.580" v="428"/>
      <pc:docMkLst>
        <pc:docMk/>
      </pc:docMkLst>
      <pc:sldChg chg="modSp">
        <pc:chgData name="Brandon Baron" userId="S::bbaron@lenovo.com::19601924-cd3a-49aa-a770-af333a95fdee" providerId="AD" clId="Web-{E271F47B-E240-3127-4D56-41BBC98C3EDD}" dt="2024-05-01T16:38:26.598" v="27"/>
        <pc:sldMkLst>
          <pc:docMk/>
          <pc:sldMk cId="2695476" sldId="377"/>
        </pc:sldMkLst>
        <pc:graphicFrameChg chg="mod modGraphic">
          <ac:chgData name="Brandon Baron" userId="S::bbaron@lenovo.com::19601924-cd3a-49aa-a770-af333a95fdee" providerId="AD" clId="Web-{E271F47B-E240-3127-4D56-41BBC98C3EDD}" dt="2024-05-01T16:38:26.598" v="27"/>
          <ac:graphicFrameMkLst>
            <pc:docMk/>
            <pc:sldMk cId="2695476" sldId="377"/>
            <ac:graphicFrameMk id="9" creationId="{70B521C9-7F21-4067-81EA-C8B4DE505DBB}"/>
          </ac:graphicFrameMkLst>
        </pc:graphicFrameChg>
        <pc:graphicFrameChg chg="mod modGraphic">
          <ac:chgData name="Brandon Baron" userId="S::bbaron@lenovo.com::19601924-cd3a-49aa-a770-af333a95fdee" providerId="AD" clId="Web-{E271F47B-E240-3127-4D56-41BBC98C3EDD}" dt="2024-05-01T16:37:56.612" v="11"/>
          <ac:graphicFrameMkLst>
            <pc:docMk/>
            <pc:sldMk cId="2695476" sldId="377"/>
            <ac:graphicFrameMk id="13" creationId="{DA650EE3-189D-4924-9134-EFF931BC0C22}"/>
          </ac:graphicFrameMkLst>
        </pc:graphicFrameChg>
        <pc:graphicFrameChg chg="mod modGraphic">
          <ac:chgData name="Brandon Baron" userId="S::bbaron@lenovo.com::19601924-cd3a-49aa-a770-af333a95fdee" providerId="AD" clId="Web-{E271F47B-E240-3127-4D56-41BBC98C3EDD}" dt="2024-05-01T16:38:00.097" v="17"/>
          <ac:graphicFrameMkLst>
            <pc:docMk/>
            <pc:sldMk cId="2695476" sldId="377"/>
            <ac:graphicFrameMk id="14" creationId="{71231CB5-55E4-40AB-927B-2ED5BB5F3BB5}"/>
          </ac:graphicFrameMkLst>
        </pc:graphicFrameChg>
      </pc:sldChg>
      <pc:sldChg chg="modSp">
        <pc:chgData name="Brandon Baron" userId="S::bbaron@lenovo.com::19601924-cd3a-49aa-a770-af333a95fdee" providerId="AD" clId="Web-{E271F47B-E240-3127-4D56-41BBC98C3EDD}" dt="2024-05-01T16:48:17.357" v="288"/>
        <pc:sldMkLst>
          <pc:docMk/>
          <pc:sldMk cId="1484132554" sldId="378"/>
        </pc:sldMkLst>
        <pc:graphicFrameChg chg="mod modGraphic">
          <ac:chgData name="Brandon Baron" userId="S::bbaron@lenovo.com::19601924-cd3a-49aa-a770-af333a95fdee" providerId="AD" clId="Web-{E271F47B-E240-3127-4D56-41BBC98C3EDD}" dt="2024-05-01T16:44:54.129" v="229"/>
          <ac:graphicFrameMkLst>
            <pc:docMk/>
            <pc:sldMk cId="1484132554" sldId="378"/>
            <ac:graphicFrameMk id="10" creationId="{C794A9DE-3024-4B6C-9F21-CFB767EE834E}"/>
          </ac:graphicFrameMkLst>
        </pc:graphicFrameChg>
        <pc:graphicFrameChg chg="mod modGraphic">
          <ac:chgData name="Brandon Baron" userId="S::bbaron@lenovo.com::19601924-cd3a-49aa-a770-af333a95fdee" providerId="AD" clId="Web-{E271F47B-E240-3127-4D56-41BBC98C3EDD}" dt="2024-05-01T16:45:10.255" v="235"/>
          <ac:graphicFrameMkLst>
            <pc:docMk/>
            <pc:sldMk cId="1484132554" sldId="378"/>
            <ac:graphicFrameMk id="13" creationId="{B19706C9-EEA5-067F-B4A8-499A98868BF6}"/>
          </ac:graphicFrameMkLst>
        </pc:graphicFrameChg>
        <pc:graphicFrameChg chg="mod modGraphic">
          <ac:chgData name="Brandon Baron" userId="S::bbaron@lenovo.com::19601924-cd3a-49aa-a770-af333a95fdee" providerId="AD" clId="Web-{E271F47B-E240-3127-4D56-41BBC98C3EDD}" dt="2024-05-01T16:48:17.357" v="288"/>
          <ac:graphicFrameMkLst>
            <pc:docMk/>
            <pc:sldMk cId="1484132554" sldId="378"/>
            <ac:graphicFrameMk id="15" creationId="{9E729E88-14B4-B844-75A8-75115C25E0C5}"/>
          </ac:graphicFrameMkLst>
        </pc:graphicFrameChg>
        <pc:picChg chg="mod">
          <ac:chgData name="Brandon Baron" userId="S::bbaron@lenovo.com::19601924-cd3a-49aa-a770-af333a95fdee" providerId="AD" clId="Web-{E271F47B-E240-3127-4D56-41BBC98C3EDD}" dt="2024-05-01T16:47:42.027" v="280" actId="1076"/>
          <ac:picMkLst>
            <pc:docMk/>
            <pc:sldMk cId="1484132554" sldId="378"/>
            <ac:picMk id="18" creationId="{5D53CBA9-CCB1-A9D7-2106-C59413056AEA}"/>
          </ac:picMkLst>
        </pc:picChg>
        <pc:picChg chg="mod">
          <ac:chgData name="Brandon Baron" userId="S::bbaron@lenovo.com::19601924-cd3a-49aa-a770-af333a95fdee" providerId="AD" clId="Web-{E271F47B-E240-3127-4D56-41BBC98C3EDD}" dt="2024-05-01T16:47:58.809" v="283" actId="1076"/>
          <ac:picMkLst>
            <pc:docMk/>
            <pc:sldMk cId="1484132554" sldId="378"/>
            <ac:picMk id="21" creationId="{B20220E4-D679-4DA2-C5D1-F6ED500738B7}"/>
          </ac:picMkLst>
        </pc:picChg>
      </pc:sldChg>
      <pc:sldChg chg="delSp modSp add replId">
        <pc:chgData name="Brandon Baron" userId="S::bbaron@lenovo.com::19601924-cd3a-49aa-a770-af333a95fdee" providerId="AD" clId="Web-{E271F47B-E240-3127-4D56-41BBC98C3EDD}" dt="2024-05-01T16:56:24.580" v="428"/>
        <pc:sldMkLst>
          <pc:docMk/>
          <pc:sldMk cId="2096489887" sldId="2147473593"/>
        </pc:sldMkLst>
        <pc:spChg chg="mod">
          <ac:chgData name="Brandon Baron" userId="S::bbaron@lenovo.com::19601924-cd3a-49aa-a770-af333a95fdee" providerId="AD" clId="Web-{E271F47B-E240-3127-4D56-41BBC98C3EDD}" dt="2024-05-01T16:49:03.468" v="293" actId="20577"/>
          <ac:spMkLst>
            <pc:docMk/>
            <pc:sldMk cId="2096489887" sldId="2147473593"/>
            <ac:spMk id="2" creationId="{77B34BC7-0ED2-48E1-9705-8567543B8A97}"/>
          </ac:spMkLst>
        </pc:spChg>
        <pc:spChg chg="mod">
          <ac:chgData name="Brandon Baron" userId="S::bbaron@lenovo.com::19601924-cd3a-49aa-a770-af333a95fdee" providerId="AD" clId="Web-{E271F47B-E240-3127-4D56-41BBC98C3EDD}" dt="2024-05-01T16:49:27.672" v="308" actId="1076"/>
          <ac:spMkLst>
            <pc:docMk/>
            <pc:sldMk cId="2096489887" sldId="2147473593"/>
            <ac:spMk id="20" creationId="{31FA9157-E3F0-BB19-0F29-82472FAD3DB9}"/>
          </ac:spMkLst>
        </pc:spChg>
        <pc:spChg chg="del">
          <ac:chgData name="Brandon Baron" userId="S::bbaron@lenovo.com::19601924-cd3a-49aa-a770-af333a95fdee" providerId="AD" clId="Web-{E271F47B-E240-3127-4D56-41BBC98C3EDD}" dt="2024-05-01T16:49:21.344" v="306"/>
          <ac:spMkLst>
            <pc:docMk/>
            <pc:sldMk cId="2096489887" sldId="2147473593"/>
            <ac:spMk id="22" creationId="{752207DC-4D1A-3E2E-2DA8-87248C1C1AED}"/>
          </ac:spMkLst>
        </pc:spChg>
        <pc:graphicFrameChg chg="mod modGraphic">
          <ac:chgData name="Brandon Baron" userId="S::bbaron@lenovo.com::19601924-cd3a-49aa-a770-af333a95fdee" providerId="AD" clId="Web-{E271F47B-E240-3127-4D56-41BBC98C3EDD}" dt="2024-05-01T16:56:15.314" v="427"/>
          <ac:graphicFrameMkLst>
            <pc:docMk/>
            <pc:sldMk cId="2096489887" sldId="2147473593"/>
            <ac:graphicFrameMk id="10" creationId="{C794A9DE-3024-4B6C-9F21-CFB767EE834E}"/>
          </ac:graphicFrameMkLst>
        </pc:graphicFrameChg>
        <pc:graphicFrameChg chg="mod modGraphic">
          <ac:chgData name="Brandon Baron" userId="S::bbaron@lenovo.com::19601924-cd3a-49aa-a770-af333a95fdee" providerId="AD" clId="Web-{E271F47B-E240-3127-4D56-41BBC98C3EDD}" dt="2024-05-01T16:56:24.580" v="428"/>
          <ac:graphicFrameMkLst>
            <pc:docMk/>
            <pc:sldMk cId="2096489887" sldId="2147473593"/>
            <ac:graphicFrameMk id="13" creationId="{B19706C9-EEA5-067F-B4A8-499A98868BF6}"/>
          </ac:graphicFrameMkLst>
        </pc:graphicFrameChg>
        <pc:graphicFrameChg chg="del mod modGraphic">
          <ac:chgData name="Brandon Baron" userId="S::bbaron@lenovo.com::19601924-cd3a-49aa-a770-af333a95fdee" providerId="AD" clId="Web-{E271F47B-E240-3127-4D56-41BBC98C3EDD}" dt="2024-05-01T16:49:16.406" v="304"/>
          <ac:graphicFrameMkLst>
            <pc:docMk/>
            <pc:sldMk cId="2096489887" sldId="2147473593"/>
            <ac:graphicFrameMk id="15" creationId="{9E729E88-14B4-B844-75A8-75115C25E0C5}"/>
          </ac:graphicFrameMkLst>
        </pc:graphicFrameChg>
        <pc:picChg chg="mod">
          <ac:chgData name="Brandon Baron" userId="S::bbaron@lenovo.com::19601924-cd3a-49aa-a770-af333a95fdee" providerId="AD" clId="Web-{E271F47B-E240-3127-4D56-41BBC98C3EDD}" dt="2024-05-01T16:49:26.500" v="307" actId="1076"/>
          <ac:picMkLst>
            <pc:docMk/>
            <pc:sldMk cId="2096489887" sldId="2147473593"/>
            <ac:picMk id="18" creationId="{5D53CBA9-CCB1-A9D7-2106-C59413056AEA}"/>
          </ac:picMkLst>
        </pc:picChg>
        <pc:picChg chg="del">
          <ac:chgData name="Brandon Baron" userId="S::bbaron@lenovo.com::19601924-cd3a-49aa-a770-af333a95fdee" providerId="AD" clId="Web-{E271F47B-E240-3127-4D56-41BBC98C3EDD}" dt="2024-05-01T16:49:18.344" v="305"/>
          <ac:picMkLst>
            <pc:docMk/>
            <pc:sldMk cId="2096489887" sldId="2147473593"/>
            <ac:picMk id="21" creationId="{B20220E4-D679-4DA2-C5D1-F6ED500738B7}"/>
          </ac:picMkLst>
        </pc:picChg>
      </pc:sldChg>
    </pc:docChg>
  </pc:docChgLst>
  <pc:docChgLst>
    <pc:chgData name="Megan Corkell1" userId="S::mcorkell1@lenovo.com::dd34b3a9-249b-4c2f-b0b8-60984ab8a677" providerId="AD" clId="Web-{6EBD59E5-0B4B-5E28-BA59-F4B624F748F7}"/>
    <pc:docChg chg="modSld">
      <pc:chgData name="Megan Corkell1" userId="S::mcorkell1@lenovo.com::dd34b3a9-249b-4c2f-b0b8-60984ab8a677" providerId="AD" clId="Web-{6EBD59E5-0B4B-5E28-BA59-F4B624F748F7}" dt="2024-04-22T14:31:26.398" v="131" actId="20577"/>
      <pc:docMkLst>
        <pc:docMk/>
      </pc:docMkLst>
      <pc:sldChg chg="addSp delSp modSp">
        <pc:chgData name="Megan Corkell1" userId="S::mcorkell1@lenovo.com::dd34b3a9-249b-4c2f-b0b8-60984ab8a677" providerId="AD" clId="Web-{6EBD59E5-0B4B-5E28-BA59-F4B624F748F7}" dt="2024-04-22T14:31:26.398" v="131" actId="20577"/>
        <pc:sldMkLst>
          <pc:docMk/>
          <pc:sldMk cId="2630039073" sldId="2147308890"/>
        </pc:sldMkLst>
        <pc:spChg chg="del">
          <ac:chgData name="Megan Corkell1" userId="S::mcorkell1@lenovo.com::dd34b3a9-249b-4c2f-b0b8-60984ab8a677" providerId="AD" clId="Web-{6EBD59E5-0B4B-5E28-BA59-F4B624F748F7}" dt="2024-04-22T14:26:21.558" v="50"/>
          <ac:spMkLst>
            <pc:docMk/>
            <pc:sldMk cId="2630039073" sldId="2147308890"/>
            <ac:spMk id="3" creationId="{4FD6D166-970C-F5EE-8D73-9997E29D6F0D}"/>
          </ac:spMkLst>
        </pc:spChg>
        <pc:spChg chg="add mod">
          <ac:chgData name="Megan Corkell1" userId="S::mcorkell1@lenovo.com::dd34b3a9-249b-4c2f-b0b8-60984ab8a677" providerId="AD" clId="Web-{6EBD59E5-0B4B-5E28-BA59-F4B624F748F7}" dt="2024-04-22T14:28:02.124" v="68" actId="1076"/>
          <ac:spMkLst>
            <pc:docMk/>
            <pc:sldMk cId="2630039073" sldId="2147308890"/>
            <ac:spMk id="4" creationId="{675F6E29-8C2B-9CAA-F8F6-B05FA867CF01}"/>
          </ac:spMkLst>
        </pc:spChg>
        <pc:spChg chg="add mod">
          <ac:chgData name="Megan Corkell1" userId="S::mcorkell1@lenovo.com::dd34b3a9-249b-4c2f-b0b8-60984ab8a677" providerId="AD" clId="Web-{6EBD59E5-0B4B-5E28-BA59-F4B624F748F7}" dt="2024-04-22T14:31:26.398" v="131" actId="20577"/>
          <ac:spMkLst>
            <pc:docMk/>
            <pc:sldMk cId="2630039073" sldId="2147308890"/>
            <ac:spMk id="6" creationId="{D2886546-6FF7-8CEE-A6AC-E5594D1EDD7F}"/>
          </ac:spMkLst>
        </pc:spChg>
        <pc:spChg chg="add del">
          <ac:chgData name="Megan Corkell1" userId="S::mcorkell1@lenovo.com::dd34b3a9-249b-4c2f-b0b8-60984ab8a677" providerId="AD" clId="Web-{6EBD59E5-0B4B-5E28-BA59-F4B624F748F7}" dt="2024-04-22T14:28:21.531" v="73"/>
          <ac:spMkLst>
            <pc:docMk/>
            <pc:sldMk cId="2630039073" sldId="2147308890"/>
            <ac:spMk id="8" creationId="{FDEEE8FF-4CC2-5BC4-4E50-4A53B40D92A6}"/>
          </ac:spMkLst>
        </pc:spChg>
        <pc:spChg chg="add mod">
          <ac:chgData name="Megan Corkell1" userId="S::mcorkell1@lenovo.com::dd34b3a9-249b-4c2f-b0b8-60984ab8a677" providerId="AD" clId="Web-{6EBD59E5-0B4B-5E28-BA59-F4B624F748F7}" dt="2024-04-22T14:29:54.113" v="115" actId="1076"/>
          <ac:spMkLst>
            <pc:docMk/>
            <pc:sldMk cId="2630039073" sldId="2147308890"/>
            <ac:spMk id="9" creationId="{1FCFCDF6-078E-DDAC-F16F-6DDC6DF9BE4D}"/>
          </ac:spMkLst>
        </pc:spChg>
        <pc:spChg chg="add del">
          <ac:chgData name="Megan Corkell1" userId="S::mcorkell1@lenovo.com::dd34b3a9-249b-4c2f-b0b8-60984ab8a677" providerId="AD" clId="Web-{6EBD59E5-0B4B-5E28-BA59-F4B624F748F7}" dt="2024-04-22T14:28:52.329" v="79"/>
          <ac:spMkLst>
            <pc:docMk/>
            <pc:sldMk cId="2630039073" sldId="2147308890"/>
            <ac:spMk id="10" creationId="{8D613E72-9FA1-D7AD-AB4F-4375F9368616}"/>
          </ac:spMkLst>
        </pc:spChg>
        <pc:spChg chg="add del">
          <ac:chgData name="Megan Corkell1" userId="S::mcorkell1@lenovo.com::dd34b3a9-249b-4c2f-b0b8-60984ab8a677" providerId="AD" clId="Web-{6EBD59E5-0B4B-5E28-BA59-F4B624F748F7}" dt="2024-04-22T14:28:59.752" v="81"/>
          <ac:spMkLst>
            <pc:docMk/>
            <pc:sldMk cId="2630039073" sldId="2147308890"/>
            <ac:spMk id="11" creationId="{82150EBB-706E-8809-7A80-BD8D6AF49712}"/>
          </ac:spMkLst>
        </pc:spChg>
        <pc:spChg chg="mod">
          <ac:chgData name="Megan Corkell1" userId="S::mcorkell1@lenovo.com::dd34b3a9-249b-4c2f-b0b8-60984ab8a677" providerId="AD" clId="Web-{6EBD59E5-0B4B-5E28-BA59-F4B624F748F7}" dt="2024-04-22T14:26:21.776" v="52" actId="20577"/>
          <ac:spMkLst>
            <pc:docMk/>
            <pc:sldMk cId="2630039073" sldId="2147308890"/>
            <ac:spMk id="31" creationId="{EAC43417-E9B5-41CD-83C8-D8345030A009}"/>
          </ac:spMkLst>
        </pc:spChg>
        <pc:spChg chg="mod">
          <ac:chgData name="Megan Corkell1" userId="S::mcorkell1@lenovo.com::dd34b3a9-249b-4c2f-b0b8-60984ab8a677" providerId="AD" clId="Web-{6EBD59E5-0B4B-5E28-BA59-F4B624F748F7}" dt="2024-04-22T14:27:06.544" v="63" actId="20577"/>
          <ac:spMkLst>
            <pc:docMk/>
            <pc:sldMk cId="2630039073" sldId="2147308890"/>
            <ac:spMk id="40" creationId="{87EBB5C7-FAF3-4EE0-974D-C48DB8F66A5C}"/>
          </ac:spMkLst>
        </pc:spChg>
        <pc:spChg chg="del">
          <ac:chgData name="Megan Corkell1" userId="S::mcorkell1@lenovo.com::dd34b3a9-249b-4c2f-b0b8-60984ab8a677" providerId="AD" clId="Web-{6EBD59E5-0B4B-5E28-BA59-F4B624F748F7}" dt="2024-04-22T14:25:46.697" v="38"/>
          <ac:spMkLst>
            <pc:docMk/>
            <pc:sldMk cId="2630039073" sldId="2147308890"/>
            <ac:spMk id="100" creationId="{0A100F5D-F101-45FF-8BD2-0BDA202C85A8}"/>
          </ac:spMkLst>
        </pc:spChg>
        <pc:spChg chg="del">
          <ac:chgData name="Megan Corkell1" userId="S::mcorkell1@lenovo.com::dd34b3a9-249b-4c2f-b0b8-60984ab8a677" providerId="AD" clId="Web-{6EBD59E5-0B4B-5E28-BA59-F4B624F748F7}" dt="2024-04-22T14:25:46.572" v="37"/>
          <ac:spMkLst>
            <pc:docMk/>
            <pc:sldMk cId="2630039073" sldId="2147308890"/>
            <ac:spMk id="101" creationId="{ADD8740A-BDF1-4F03-873F-49BB685E464A}"/>
          </ac:spMkLst>
        </pc:spChg>
        <pc:spChg chg="del">
          <ac:chgData name="Megan Corkell1" userId="S::mcorkell1@lenovo.com::dd34b3a9-249b-4c2f-b0b8-60984ab8a677" providerId="AD" clId="Web-{6EBD59E5-0B4B-5E28-BA59-F4B624F748F7}" dt="2024-04-22T14:25:47.869" v="39"/>
          <ac:spMkLst>
            <pc:docMk/>
            <pc:sldMk cId="2630039073" sldId="2147308890"/>
            <ac:spMk id="102" creationId="{C74CA729-52D7-4682-9A8A-8EBE7EC5AD24}"/>
          </ac:spMkLst>
        </pc:spChg>
        <pc:spChg chg="del">
          <ac:chgData name="Megan Corkell1" userId="S::mcorkell1@lenovo.com::dd34b3a9-249b-4c2f-b0b8-60984ab8a677" providerId="AD" clId="Web-{6EBD59E5-0B4B-5E28-BA59-F4B624F748F7}" dt="2024-04-22T14:26:21.136" v="46"/>
          <ac:spMkLst>
            <pc:docMk/>
            <pc:sldMk cId="2630039073" sldId="2147308890"/>
            <ac:spMk id="104" creationId="{68A37989-99CF-45EE-924B-F9F74C6AE092}"/>
          </ac:spMkLst>
        </pc:spChg>
        <pc:spChg chg="del">
          <ac:chgData name="Megan Corkell1" userId="S::mcorkell1@lenovo.com::dd34b3a9-249b-4c2f-b0b8-60984ab8a677" providerId="AD" clId="Web-{6EBD59E5-0B4B-5E28-BA59-F4B624F748F7}" dt="2024-04-22T14:26:20.808" v="43"/>
          <ac:spMkLst>
            <pc:docMk/>
            <pc:sldMk cId="2630039073" sldId="2147308890"/>
            <ac:spMk id="105" creationId="{8D43DE76-9A13-4F0F-9120-7130408DDE8F}"/>
          </ac:spMkLst>
        </pc:spChg>
        <pc:spChg chg="del">
          <ac:chgData name="Megan Corkell1" userId="S::mcorkell1@lenovo.com::dd34b3a9-249b-4c2f-b0b8-60984ab8a677" providerId="AD" clId="Web-{6EBD59E5-0B4B-5E28-BA59-F4B624F748F7}" dt="2024-04-22T14:26:21.026" v="45"/>
          <ac:spMkLst>
            <pc:docMk/>
            <pc:sldMk cId="2630039073" sldId="2147308890"/>
            <ac:spMk id="106" creationId="{BCE4226F-2FD5-4AD3-AFC4-17BF1EE88C56}"/>
          </ac:spMkLst>
        </pc:spChg>
        <pc:grpChg chg="add mod">
          <ac:chgData name="Megan Corkell1" userId="S::mcorkell1@lenovo.com::dd34b3a9-249b-4c2f-b0b8-60984ab8a677" providerId="AD" clId="Web-{6EBD59E5-0B4B-5E28-BA59-F4B624F748F7}" dt="2024-04-22T14:27:39.123" v="66" actId="1076"/>
          <ac:grpSpMkLst>
            <pc:docMk/>
            <pc:sldMk cId="2630039073" sldId="2147308890"/>
            <ac:grpSpMk id="2" creationId="{369573EF-6E96-333D-E0BD-C73223D7EDEA}"/>
          </ac:grpSpMkLst>
        </pc:grpChg>
        <pc:grpChg chg="del">
          <ac:chgData name="Megan Corkell1" userId="S::mcorkell1@lenovo.com::dd34b3a9-249b-4c2f-b0b8-60984ab8a677" providerId="AD" clId="Web-{6EBD59E5-0B4B-5E28-BA59-F4B624F748F7}" dt="2024-04-22T14:26:20.917" v="44"/>
          <ac:grpSpMkLst>
            <pc:docMk/>
            <pc:sldMk cId="2630039073" sldId="2147308890"/>
            <ac:grpSpMk id="134" creationId="{C5110D0B-FAD3-4E15-A1A6-5E2E66FDF023}"/>
          </ac:grpSpMkLst>
        </pc:grpChg>
        <pc:graphicFrameChg chg="add mod">
          <ac:chgData name="Megan Corkell1" userId="S::mcorkell1@lenovo.com::dd34b3a9-249b-4c2f-b0b8-60984ab8a677" providerId="AD" clId="Web-{6EBD59E5-0B4B-5E28-BA59-F4B624F748F7}" dt="2024-04-22T14:30:02.754" v="119"/>
          <ac:graphicFrameMkLst>
            <pc:docMk/>
            <pc:sldMk cId="2630039073" sldId="2147308890"/>
            <ac:graphicFrameMk id="15" creationId="{ABB9E9C4-B9AC-0694-0734-37361D26093B}"/>
          </ac:graphicFrameMkLst>
        </pc:graphicFrameChg>
        <pc:graphicFrameChg chg="add mod">
          <ac:chgData name="Megan Corkell1" userId="S::mcorkell1@lenovo.com::dd34b3a9-249b-4c2f-b0b8-60984ab8a677" providerId="AD" clId="Web-{6EBD59E5-0B4B-5E28-BA59-F4B624F748F7}" dt="2024-04-22T14:30:04.926" v="120"/>
          <ac:graphicFrameMkLst>
            <pc:docMk/>
            <pc:sldMk cId="2630039073" sldId="2147308890"/>
            <ac:graphicFrameMk id="17" creationId="{562689E9-AA29-A557-A5CB-0611DDA5B526}"/>
          </ac:graphicFrameMkLst>
        </pc:graphicFrameChg>
        <pc:picChg chg="mod ord">
          <ac:chgData name="Megan Corkell1" userId="S::mcorkell1@lenovo.com::dd34b3a9-249b-4c2f-b0b8-60984ab8a677" providerId="AD" clId="Web-{6EBD59E5-0B4B-5E28-BA59-F4B624F748F7}" dt="2024-04-22T14:28:46.782" v="77"/>
          <ac:picMkLst>
            <pc:docMk/>
            <pc:sldMk cId="2630039073" sldId="2147308890"/>
            <ac:picMk id="5" creationId="{FDF67A6E-89FA-41C6-B9E9-1BAA5E8C61C8}"/>
          </ac:picMkLst>
        </pc:picChg>
        <pc:picChg chg="del">
          <ac:chgData name="Megan Corkell1" userId="S::mcorkell1@lenovo.com::dd34b3a9-249b-4c2f-b0b8-60984ab8a677" providerId="AD" clId="Web-{6EBD59E5-0B4B-5E28-BA59-F4B624F748F7}" dt="2024-04-22T14:25:48.025" v="40"/>
          <ac:picMkLst>
            <pc:docMk/>
            <pc:sldMk cId="2630039073" sldId="2147308890"/>
            <ac:picMk id="52" creationId="{AF7199BD-E9EB-4C96-8A16-173A9549C75F}"/>
          </ac:picMkLst>
        </pc:picChg>
        <pc:picChg chg="del">
          <ac:chgData name="Megan Corkell1" userId="S::mcorkell1@lenovo.com::dd34b3a9-249b-4c2f-b0b8-60984ab8a677" providerId="AD" clId="Web-{6EBD59E5-0B4B-5E28-BA59-F4B624F748F7}" dt="2024-04-22T14:26:20.683" v="42"/>
          <ac:picMkLst>
            <pc:docMk/>
            <pc:sldMk cId="2630039073" sldId="2147308890"/>
            <ac:picMk id="72" creationId="{6B6DCF4D-1CD6-4AC6-88D1-757B6928A8C8}"/>
          </ac:picMkLst>
        </pc:picChg>
        <pc:picChg chg="del">
          <ac:chgData name="Megan Corkell1" userId="S::mcorkell1@lenovo.com::dd34b3a9-249b-4c2f-b0b8-60984ab8a677" providerId="AD" clId="Web-{6EBD59E5-0B4B-5E28-BA59-F4B624F748F7}" dt="2024-04-22T14:26:19.417" v="41"/>
          <ac:picMkLst>
            <pc:docMk/>
            <pc:sldMk cId="2630039073" sldId="2147308890"/>
            <ac:picMk id="111" creationId="{3818903F-4AEA-42ED-B6B6-279911F4D3FC}"/>
          </ac:picMkLst>
        </pc:picChg>
        <pc:picChg chg="del">
          <ac:chgData name="Megan Corkell1" userId="S::mcorkell1@lenovo.com::dd34b3a9-249b-4c2f-b0b8-60984ab8a677" providerId="AD" clId="Web-{6EBD59E5-0B4B-5E28-BA59-F4B624F748F7}" dt="2024-04-22T14:26:21.464" v="49"/>
          <ac:picMkLst>
            <pc:docMk/>
            <pc:sldMk cId="2630039073" sldId="2147308890"/>
            <ac:picMk id="112" creationId="{20AE0C56-FA57-41B9-9C2C-5107BA36EDB6}"/>
          </ac:picMkLst>
        </pc:picChg>
        <pc:picChg chg="del mod">
          <ac:chgData name="Megan Corkell1" userId="S::mcorkell1@lenovo.com::dd34b3a9-249b-4c2f-b0b8-60984ab8a677" providerId="AD" clId="Web-{6EBD59E5-0B4B-5E28-BA59-F4B624F748F7}" dt="2024-04-22T14:26:21.354" v="48"/>
          <ac:picMkLst>
            <pc:docMk/>
            <pc:sldMk cId="2630039073" sldId="2147308890"/>
            <ac:picMk id="113" creationId="{798185AD-664F-441B-8E8C-7981EC7CA30F}"/>
          </ac:picMkLst>
        </pc:picChg>
      </pc:sldChg>
      <pc:sldChg chg="modSp">
        <pc:chgData name="Megan Corkell1" userId="S::mcorkell1@lenovo.com::dd34b3a9-249b-4c2f-b0b8-60984ab8a677" providerId="AD" clId="Web-{6EBD59E5-0B4B-5E28-BA59-F4B624F748F7}" dt="2024-04-22T14:25:03.945" v="35"/>
        <pc:sldMkLst>
          <pc:docMk/>
          <pc:sldMk cId="3117113881" sldId="2147375088"/>
        </pc:sldMkLst>
        <pc:graphicFrameChg chg="mod modGraphic">
          <ac:chgData name="Megan Corkell1" userId="S::mcorkell1@lenovo.com::dd34b3a9-249b-4c2f-b0b8-60984ab8a677" providerId="AD" clId="Web-{6EBD59E5-0B4B-5E28-BA59-F4B624F748F7}" dt="2024-04-22T14:25:03.945" v="35"/>
          <ac:graphicFrameMkLst>
            <pc:docMk/>
            <pc:sldMk cId="3117113881" sldId="2147375088"/>
            <ac:graphicFrameMk id="5" creationId="{CC208BB7-D91E-F64B-AC42-67632CE213E5}"/>
          </ac:graphicFrameMkLst>
        </pc:graphicFrameChg>
      </pc:sldChg>
      <pc:sldChg chg="modSp">
        <pc:chgData name="Megan Corkell1" userId="S::mcorkell1@lenovo.com::dd34b3a9-249b-4c2f-b0b8-60984ab8a677" providerId="AD" clId="Web-{6EBD59E5-0B4B-5E28-BA59-F4B624F748F7}" dt="2024-04-22T14:25:20.430" v="36"/>
        <pc:sldMkLst>
          <pc:docMk/>
          <pc:sldMk cId="39257753" sldId="2147470426"/>
        </pc:sldMkLst>
        <pc:graphicFrameChg chg="modGraphic">
          <ac:chgData name="Megan Corkell1" userId="S::mcorkell1@lenovo.com::dd34b3a9-249b-4c2f-b0b8-60984ab8a677" providerId="AD" clId="Web-{6EBD59E5-0B4B-5E28-BA59-F4B624F748F7}" dt="2024-04-22T14:25:20.430" v="36"/>
          <ac:graphicFrameMkLst>
            <pc:docMk/>
            <pc:sldMk cId="39257753" sldId="2147470426"/>
            <ac:graphicFrameMk id="20" creationId="{4DCBAC80-7DA6-55B4-3E76-CFB85D315C09}"/>
          </ac:graphicFrameMkLst>
        </pc:graphicFrameChg>
      </pc:sldChg>
    </pc:docChg>
  </pc:docChgLst>
  <pc:docChgLst>
    <pc:chgData name="Bradley Weatherspoon" userId="360424b2-687b-4682-8ded-1692ba19cb86" providerId="ADAL" clId="{708AB34A-1B05-457F-B4E2-7A15E0255D1A}"/>
    <pc:docChg chg="undo custSel addSld delSld modSld">
      <pc:chgData name="Bradley Weatherspoon" userId="360424b2-687b-4682-8ded-1692ba19cb86" providerId="ADAL" clId="{708AB34A-1B05-457F-B4E2-7A15E0255D1A}" dt="2024-05-16T18:59:00.508" v="780" actId="1076"/>
      <pc:docMkLst>
        <pc:docMk/>
      </pc:docMkLst>
      <pc:sldChg chg="modSp mod">
        <pc:chgData name="Bradley Weatherspoon" userId="360424b2-687b-4682-8ded-1692ba19cb86" providerId="ADAL" clId="{708AB34A-1B05-457F-B4E2-7A15E0255D1A}" dt="2024-05-16T18:37:57.908" v="628" actId="20577"/>
        <pc:sldMkLst>
          <pc:docMk/>
          <pc:sldMk cId="2020050417" sldId="350"/>
        </pc:sldMkLst>
        <pc:spChg chg="mod">
          <ac:chgData name="Bradley Weatherspoon" userId="360424b2-687b-4682-8ded-1692ba19cb86" providerId="ADAL" clId="{708AB34A-1B05-457F-B4E2-7A15E0255D1A}" dt="2024-05-16T18:37:57.908" v="628" actId="20577"/>
          <ac:spMkLst>
            <pc:docMk/>
            <pc:sldMk cId="2020050417" sldId="350"/>
            <ac:spMk id="3" creationId="{5C2EBFB8-71DD-445E-B9C2-482CED3914C3}"/>
          </ac:spMkLst>
        </pc:spChg>
      </pc:sldChg>
      <pc:sldChg chg="addSp delSp modSp mod">
        <pc:chgData name="Bradley Weatherspoon" userId="360424b2-687b-4682-8ded-1692ba19cb86" providerId="ADAL" clId="{708AB34A-1B05-457F-B4E2-7A15E0255D1A}" dt="2024-05-16T18:54:32.117" v="702" actId="14100"/>
        <pc:sldMkLst>
          <pc:docMk/>
          <pc:sldMk cId="2649943332" sldId="2146448456"/>
        </pc:sldMkLst>
        <pc:spChg chg="mod">
          <ac:chgData name="Bradley Weatherspoon" userId="360424b2-687b-4682-8ded-1692ba19cb86" providerId="ADAL" clId="{708AB34A-1B05-457F-B4E2-7A15E0255D1A}" dt="2024-05-16T18:46:09.547" v="668" actId="1076"/>
          <ac:spMkLst>
            <pc:docMk/>
            <pc:sldMk cId="2649943332" sldId="2146448456"/>
            <ac:spMk id="5" creationId="{00B789A1-9313-4450-BCEE-0F71D133C19E}"/>
          </ac:spMkLst>
        </pc:spChg>
        <pc:spChg chg="mod">
          <ac:chgData name="Bradley Weatherspoon" userId="360424b2-687b-4682-8ded-1692ba19cb86" providerId="ADAL" clId="{708AB34A-1B05-457F-B4E2-7A15E0255D1A}" dt="2024-05-16T18:46:21.696" v="670" actId="1076"/>
          <ac:spMkLst>
            <pc:docMk/>
            <pc:sldMk cId="2649943332" sldId="2146448456"/>
            <ac:spMk id="6" creationId="{A8BCCF9D-CE6B-4695-B969-2B5C1205417F}"/>
          </ac:spMkLst>
        </pc:spChg>
        <pc:spChg chg="mod">
          <ac:chgData name="Bradley Weatherspoon" userId="360424b2-687b-4682-8ded-1692ba19cb86" providerId="ADAL" clId="{708AB34A-1B05-457F-B4E2-7A15E0255D1A}" dt="2024-05-16T18:45:56.739" v="665" actId="1076"/>
          <ac:spMkLst>
            <pc:docMk/>
            <pc:sldMk cId="2649943332" sldId="2146448456"/>
            <ac:spMk id="9" creationId="{562D0DD8-CFCF-4CF0-A7EC-FCAA9E7F4F3B}"/>
          </ac:spMkLst>
        </pc:spChg>
        <pc:spChg chg="mod">
          <ac:chgData name="Bradley Weatherspoon" userId="360424b2-687b-4682-8ded-1692ba19cb86" providerId="ADAL" clId="{708AB34A-1B05-457F-B4E2-7A15E0255D1A}" dt="2024-05-16T18:54:04.079" v="697" actId="1076"/>
          <ac:spMkLst>
            <pc:docMk/>
            <pc:sldMk cId="2649943332" sldId="2146448456"/>
            <ac:spMk id="10" creationId="{8185236C-B0D1-4936-BFA3-21695AC03552}"/>
          </ac:spMkLst>
        </pc:spChg>
        <pc:picChg chg="add mod">
          <ac:chgData name="Bradley Weatherspoon" userId="360424b2-687b-4682-8ded-1692ba19cb86" providerId="ADAL" clId="{708AB34A-1B05-457F-B4E2-7A15E0255D1A}" dt="2024-05-16T18:45:32.267" v="659" actId="1076"/>
          <ac:picMkLst>
            <pc:docMk/>
            <pc:sldMk cId="2649943332" sldId="2146448456"/>
            <ac:picMk id="7" creationId="{0DF26919-9E2D-C395-D0A6-D3247837D397}"/>
          </ac:picMkLst>
        </pc:picChg>
        <pc:picChg chg="add mod">
          <ac:chgData name="Bradley Weatherspoon" userId="360424b2-687b-4682-8ded-1692ba19cb86" providerId="ADAL" clId="{708AB34A-1B05-457F-B4E2-7A15E0255D1A}" dt="2024-05-16T18:45:52.949" v="664" actId="1076"/>
          <ac:picMkLst>
            <pc:docMk/>
            <pc:sldMk cId="2649943332" sldId="2146448456"/>
            <ac:picMk id="11" creationId="{F12B1642-217C-70FC-19AA-1F1DD4466A4F}"/>
          </ac:picMkLst>
        </pc:picChg>
        <pc:picChg chg="add mod">
          <ac:chgData name="Bradley Weatherspoon" userId="360424b2-687b-4682-8ded-1692ba19cb86" providerId="ADAL" clId="{708AB34A-1B05-457F-B4E2-7A15E0255D1A}" dt="2024-05-16T18:54:32.117" v="702" actId="14100"/>
          <ac:picMkLst>
            <pc:docMk/>
            <pc:sldMk cId="2649943332" sldId="2146448456"/>
            <ac:picMk id="13" creationId="{62B07590-A3D4-AF22-BADD-98B74026C87E}"/>
          </ac:picMkLst>
        </pc:picChg>
        <pc:picChg chg="mod">
          <ac:chgData name="Bradley Weatherspoon" userId="360424b2-687b-4682-8ded-1692ba19cb86" providerId="ADAL" clId="{708AB34A-1B05-457F-B4E2-7A15E0255D1A}" dt="2024-05-16T18:46:14.819" v="669" actId="1076"/>
          <ac:picMkLst>
            <pc:docMk/>
            <pc:sldMk cId="2649943332" sldId="2146448456"/>
            <ac:picMk id="15" creationId="{0E91088A-D1D7-407C-BA5C-9BA6B6F9CF5E}"/>
          </ac:picMkLst>
        </pc:picChg>
        <pc:picChg chg="mod">
          <ac:chgData name="Bradley Weatherspoon" userId="360424b2-687b-4682-8ded-1692ba19cb86" providerId="ADAL" clId="{708AB34A-1B05-457F-B4E2-7A15E0255D1A}" dt="2024-05-16T18:46:09.547" v="668" actId="1076"/>
          <ac:picMkLst>
            <pc:docMk/>
            <pc:sldMk cId="2649943332" sldId="2146448456"/>
            <ac:picMk id="16" creationId="{97B8C4EB-2418-4E87-BD0F-DC403563E19B}"/>
          </ac:picMkLst>
        </pc:picChg>
        <pc:picChg chg="add del mod">
          <ac:chgData name="Bradley Weatherspoon" userId="360424b2-687b-4682-8ded-1692ba19cb86" providerId="ADAL" clId="{708AB34A-1B05-457F-B4E2-7A15E0255D1A}" dt="2024-05-16T18:53:42.888" v="689" actId="478"/>
          <ac:picMkLst>
            <pc:docMk/>
            <pc:sldMk cId="2649943332" sldId="2146448456"/>
            <ac:picMk id="17" creationId="{F6E1A97E-A9CF-3702-EC71-5FE12C60BF5D}"/>
          </ac:picMkLst>
        </pc:picChg>
        <pc:picChg chg="del">
          <ac:chgData name="Bradley Weatherspoon" userId="360424b2-687b-4682-8ded-1692ba19cb86" providerId="ADAL" clId="{708AB34A-1B05-457F-B4E2-7A15E0255D1A}" dt="2024-05-16T18:45:24.993" v="654" actId="478"/>
          <ac:picMkLst>
            <pc:docMk/>
            <pc:sldMk cId="2649943332" sldId="2146448456"/>
            <ac:picMk id="18" creationId="{8C890C77-F77C-D26B-BD9D-8783511165D7}"/>
          </ac:picMkLst>
        </pc:picChg>
        <pc:picChg chg="del">
          <ac:chgData name="Bradley Weatherspoon" userId="360424b2-687b-4682-8ded-1692ba19cb86" providerId="ADAL" clId="{708AB34A-1B05-457F-B4E2-7A15E0255D1A}" dt="2024-05-16T18:52:09.078" v="671" actId="478"/>
          <ac:picMkLst>
            <pc:docMk/>
            <pc:sldMk cId="2649943332" sldId="2146448456"/>
            <ac:picMk id="19" creationId="{27B91882-8FC2-D88F-A0EE-1CA6E62884B3}"/>
          </ac:picMkLst>
        </pc:picChg>
        <pc:picChg chg="add mod">
          <ac:chgData name="Bradley Weatherspoon" userId="360424b2-687b-4682-8ded-1692ba19cb86" providerId="ADAL" clId="{708AB34A-1B05-457F-B4E2-7A15E0255D1A}" dt="2024-05-16T18:54:09.551" v="698" actId="1076"/>
          <ac:picMkLst>
            <pc:docMk/>
            <pc:sldMk cId="2649943332" sldId="2146448456"/>
            <ac:picMk id="21" creationId="{F40589CC-C6D3-05CC-AAA1-5527CB0CEB25}"/>
          </ac:picMkLst>
        </pc:picChg>
      </pc:sldChg>
      <pc:sldChg chg="modSp mod">
        <pc:chgData name="Bradley Weatherspoon" userId="360424b2-687b-4682-8ded-1692ba19cb86" providerId="ADAL" clId="{708AB34A-1B05-457F-B4E2-7A15E0255D1A}" dt="2024-04-25T18:03:56.557" v="116" actId="20577"/>
        <pc:sldMkLst>
          <pc:docMk/>
          <pc:sldMk cId="2902027793" sldId="2146448457"/>
        </pc:sldMkLst>
        <pc:graphicFrameChg chg="modGraphic">
          <ac:chgData name="Bradley Weatherspoon" userId="360424b2-687b-4682-8ded-1692ba19cb86" providerId="ADAL" clId="{708AB34A-1B05-457F-B4E2-7A15E0255D1A}" dt="2024-04-25T18:03:56.557" v="116" actId="20577"/>
          <ac:graphicFrameMkLst>
            <pc:docMk/>
            <pc:sldMk cId="2902027793" sldId="2146448457"/>
            <ac:graphicFrameMk id="3" creationId="{0BECF25F-6B9F-9057-C6C0-AA053B0085CA}"/>
          </ac:graphicFrameMkLst>
        </pc:graphicFrameChg>
        <pc:graphicFrameChg chg="modGraphic">
          <ac:chgData name="Bradley Weatherspoon" userId="360424b2-687b-4682-8ded-1692ba19cb86" providerId="ADAL" clId="{708AB34A-1B05-457F-B4E2-7A15E0255D1A}" dt="2024-04-25T18:02:43.178" v="76" actId="20577"/>
          <ac:graphicFrameMkLst>
            <pc:docMk/>
            <pc:sldMk cId="2902027793" sldId="2146448457"/>
            <ac:graphicFrameMk id="5" creationId="{A0EC6407-2BB9-4000-8219-16973AE5FA35}"/>
          </ac:graphicFrameMkLst>
        </pc:graphicFrameChg>
        <pc:graphicFrameChg chg="modGraphic">
          <ac:chgData name="Bradley Weatherspoon" userId="360424b2-687b-4682-8ded-1692ba19cb86" providerId="ADAL" clId="{708AB34A-1B05-457F-B4E2-7A15E0255D1A}" dt="2024-04-25T18:02:45.903" v="78" actId="20577"/>
          <ac:graphicFrameMkLst>
            <pc:docMk/>
            <pc:sldMk cId="2902027793" sldId="2146448457"/>
            <ac:graphicFrameMk id="7" creationId="{5E9A9D89-37B4-87D2-A56F-2AD7E9478D67}"/>
          </ac:graphicFrameMkLst>
        </pc:graphicFrameChg>
        <pc:graphicFrameChg chg="modGraphic">
          <ac:chgData name="Bradley Weatherspoon" userId="360424b2-687b-4682-8ded-1692ba19cb86" providerId="ADAL" clId="{708AB34A-1B05-457F-B4E2-7A15E0255D1A}" dt="2024-04-25T18:03:38.484" v="106" actId="20577"/>
          <ac:graphicFrameMkLst>
            <pc:docMk/>
            <pc:sldMk cId="2902027793" sldId="2146448457"/>
            <ac:graphicFrameMk id="8" creationId="{2D214DB5-1C09-5DA8-4E83-DEA3C7885414}"/>
          </ac:graphicFrameMkLst>
        </pc:graphicFrameChg>
      </pc:sldChg>
      <pc:sldChg chg="addSp modSp mod">
        <pc:chgData name="Bradley Weatherspoon" userId="360424b2-687b-4682-8ded-1692ba19cb86" providerId="ADAL" clId="{708AB34A-1B05-457F-B4E2-7A15E0255D1A}" dt="2024-04-25T18:09:34.319" v="240" actId="20577"/>
        <pc:sldMkLst>
          <pc:docMk/>
          <pc:sldMk cId="3150781488" sldId="2146448458"/>
        </pc:sldMkLst>
        <pc:spChg chg="add mod">
          <ac:chgData name="Bradley Weatherspoon" userId="360424b2-687b-4682-8ded-1692ba19cb86" providerId="ADAL" clId="{708AB34A-1B05-457F-B4E2-7A15E0255D1A}" dt="2024-04-25T18:07:12.685" v="168" actId="1076"/>
          <ac:spMkLst>
            <pc:docMk/>
            <pc:sldMk cId="3150781488" sldId="2146448458"/>
            <ac:spMk id="6" creationId="{D1204EFE-678C-C803-B322-0177E7339AEF}"/>
          </ac:spMkLst>
        </pc:spChg>
        <pc:graphicFrameChg chg="modGraphic">
          <ac:chgData name="Bradley Weatherspoon" userId="360424b2-687b-4682-8ded-1692ba19cb86" providerId="ADAL" clId="{708AB34A-1B05-457F-B4E2-7A15E0255D1A}" dt="2024-04-25T18:08:35.959" v="210" actId="20577"/>
          <ac:graphicFrameMkLst>
            <pc:docMk/>
            <pc:sldMk cId="3150781488" sldId="2146448458"/>
            <ac:graphicFrameMk id="3" creationId="{2E910621-311C-7F1E-47AF-993B1CB91949}"/>
          </ac:graphicFrameMkLst>
        </pc:graphicFrameChg>
        <pc:graphicFrameChg chg="modGraphic">
          <ac:chgData name="Bradley Weatherspoon" userId="360424b2-687b-4682-8ded-1692ba19cb86" providerId="ADAL" clId="{708AB34A-1B05-457F-B4E2-7A15E0255D1A}" dt="2024-04-25T18:08:02.393" v="194" actId="20577"/>
          <ac:graphicFrameMkLst>
            <pc:docMk/>
            <pc:sldMk cId="3150781488" sldId="2146448458"/>
            <ac:graphicFrameMk id="5" creationId="{345187C8-3DCA-41ED-A938-FE8BC8A6E73E}"/>
          </ac:graphicFrameMkLst>
        </pc:graphicFrameChg>
        <pc:graphicFrameChg chg="modGraphic">
          <ac:chgData name="Bradley Weatherspoon" userId="360424b2-687b-4682-8ded-1692ba19cb86" providerId="ADAL" clId="{708AB34A-1B05-457F-B4E2-7A15E0255D1A}" dt="2024-04-25T18:09:34.319" v="240" actId="20577"/>
          <ac:graphicFrameMkLst>
            <pc:docMk/>
            <pc:sldMk cId="3150781488" sldId="2146448458"/>
            <ac:graphicFrameMk id="10" creationId="{58D37648-4B98-9729-DC98-F4F87FBDD097}"/>
          </ac:graphicFrameMkLst>
        </pc:graphicFrameChg>
      </pc:sldChg>
      <pc:sldChg chg="delSp modSp mod">
        <pc:chgData name="Bradley Weatherspoon" userId="360424b2-687b-4682-8ded-1692ba19cb86" providerId="ADAL" clId="{708AB34A-1B05-457F-B4E2-7A15E0255D1A}" dt="2024-05-16T18:38:49.680" v="636" actId="1076"/>
        <pc:sldMkLst>
          <pc:docMk/>
          <pc:sldMk cId="3283972597" sldId="2147374763"/>
        </pc:sldMkLst>
        <pc:spChg chg="del">
          <ac:chgData name="Bradley Weatherspoon" userId="360424b2-687b-4682-8ded-1692ba19cb86" providerId="ADAL" clId="{708AB34A-1B05-457F-B4E2-7A15E0255D1A}" dt="2024-05-16T18:38:35.048" v="630" actId="478"/>
          <ac:spMkLst>
            <pc:docMk/>
            <pc:sldMk cId="3283972597" sldId="2147374763"/>
            <ac:spMk id="10" creationId="{3BD735D8-7148-40F2-8778-2319353DA097}"/>
          </ac:spMkLst>
        </pc:spChg>
        <pc:spChg chg="mod">
          <ac:chgData name="Bradley Weatherspoon" userId="360424b2-687b-4682-8ded-1692ba19cb86" providerId="ADAL" clId="{708AB34A-1B05-457F-B4E2-7A15E0255D1A}" dt="2024-05-16T18:38:49.680" v="636" actId="1076"/>
          <ac:spMkLst>
            <pc:docMk/>
            <pc:sldMk cId="3283972597" sldId="2147374763"/>
            <ac:spMk id="11" creationId="{742DA6E2-498E-4750-B2EE-A9A7D6A90ADE}"/>
          </ac:spMkLst>
        </pc:spChg>
        <pc:picChg chg="del">
          <ac:chgData name="Bradley Weatherspoon" userId="360424b2-687b-4682-8ded-1692ba19cb86" providerId="ADAL" clId="{708AB34A-1B05-457F-B4E2-7A15E0255D1A}" dt="2024-05-16T18:38:32.617" v="629" actId="478"/>
          <ac:picMkLst>
            <pc:docMk/>
            <pc:sldMk cId="3283972597" sldId="2147374763"/>
            <ac:picMk id="3" creationId="{A0229C41-3F49-32C6-93EA-7DD884C8FFEC}"/>
          </ac:picMkLst>
        </pc:picChg>
        <pc:picChg chg="del">
          <ac:chgData name="Bradley Weatherspoon" userId="360424b2-687b-4682-8ded-1692ba19cb86" providerId="ADAL" clId="{708AB34A-1B05-457F-B4E2-7A15E0255D1A}" dt="2024-05-16T18:38:35.807" v="631" actId="478"/>
          <ac:picMkLst>
            <pc:docMk/>
            <pc:sldMk cId="3283972597" sldId="2147374763"/>
            <ac:picMk id="5" creationId="{B9C4860C-84B8-710D-FFAE-BAC8DE63433E}"/>
          </ac:picMkLst>
        </pc:picChg>
        <pc:picChg chg="mod">
          <ac:chgData name="Bradley Weatherspoon" userId="360424b2-687b-4682-8ded-1692ba19cb86" providerId="ADAL" clId="{708AB34A-1B05-457F-B4E2-7A15E0255D1A}" dt="2024-05-16T18:38:44.063" v="635" actId="1076"/>
          <ac:picMkLst>
            <pc:docMk/>
            <pc:sldMk cId="3283972597" sldId="2147374763"/>
            <ac:picMk id="7" creationId="{9AE35C4C-798E-16BB-6D41-ABF5A210BE16}"/>
          </ac:picMkLst>
        </pc:picChg>
        <pc:picChg chg="mod">
          <ac:chgData name="Bradley Weatherspoon" userId="360424b2-687b-4682-8ded-1692ba19cb86" providerId="ADAL" clId="{708AB34A-1B05-457F-B4E2-7A15E0255D1A}" dt="2024-05-16T18:38:39.855" v="633" actId="1076"/>
          <ac:picMkLst>
            <pc:docMk/>
            <pc:sldMk cId="3283972597" sldId="2147374763"/>
            <ac:picMk id="19" creationId="{3754F4F6-0A6C-0E58-0CBD-FEDAC44C0385}"/>
          </ac:picMkLst>
        </pc:picChg>
      </pc:sldChg>
      <pc:sldChg chg="modSp mod">
        <pc:chgData name="Bradley Weatherspoon" userId="360424b2-687b-4682-8ded-1692ba19cb86" providerId="ADAL" clId="{708AB34A-1B05-457F-B4E2-7A15E0255D1A}" dt="2024-04-25T17:54:47.636" v="69" actId="20577"/>
        <pc:sldMkLst>
          <pc:docMk/>
          <pc:sldMk cId="658191582" sldId="2147374764"/>
        </pc:sldMkLst>
        <pc:graphicFrameChg chg="modGraphic">
          <ac:chgData name="Bradley Weatherspoon" userId="360424b2-687b-4682-8ded-1692ba19cb86" providerId="ADAL" clId="{708AB34A-1B05-457F-B4E2-7A15E0255D1A}" dt="2024-04-25T17:53:51.508" v="49" actId="20577"/>
          <ac:graphicFrameMkLst>
            <pc:docMk/>
            <pc:sldMk cId="658191582" sldId="2147374764"/>
            <ac:graphicFrameMk id="6" creationId="{AC71EF53-D7EE-49CE-B2CE-EF327A8FA7EF}"/>
          </ac:graphicFrameMkLst>
        </pc:graphicFrameChg>
        <pc:graphicFrameChg chg="mod modGraphic">
          <ac:chgData name="Bradley Weatherspoon" userId="360424b2-687b-4682-8ded-1692ba19cb86" providerId="ADAL" clId="{708AB34A-1B05-457F-B4E2-7A15E0255D1A}" dt="2024-04-25T17:44:21.617" v="28"/>
          <ac:graphicFrameMkLst>
            <pc:docMk/>
            <pc:sldMk cId="658191582" sldId="2147374764"/>
            <ac:graphicFrameMk id="7" creationId="{88BBE2B1-37D6-4C37-8BE2-D3BAFED552D0}"/>
          </ac:graphicFrameMkLst>
        </pc:graphicFrameChg>
        <pc:graphicFrameChg chg="modGraphic">
          <ac:chgData name="Bradley Weatherspoon" userId="360424b2-687b-4682-8ded-1692ba19cb86" providerId="ADAL" clId="{708AB34A-1B05-457F-B4E2-7A15E0255D1A}" dt="2024-04-25T17:54:47.636" v="69" actId="20577"/>
          <ac:graphicFrameMkLst>
            <pc:docMk/>
            <pc:sldMk cId="658191582" sldId="2147374764"/>
            <ac:graphicFrameMk id="8" creationId="{FAC39637-DA25-4883-A8F0-665ECCFFCB29}"/>
          </ac:graphicFrameMkLst>
        </pc:graphicFrameChg>
        <pc:graphicFrameChg chg="modGraphic">
          <ac:chgData name="Bradley Weatherspoon" userId="360424b2-687b-4682-8ded-1692ba19cb86" providerId="ADAL" clId="{708AB34A-1B05-457F-B4E2-7A15E0255D1A}" dt="2024-04-25T17:43:10.141" v="15" actId="20577"/>
          <ac:graphicFrameMkLst>
            <pc:docMk/>
            <pc:sldMk cId="658191582" sldId="2147374764"/>
            <ac:graphicFrameMk id="11" creationId="{250FC274-8629-A226-AE9C-C6DC482B0129}"/>
          </ac:graphicFrameMkLst>
        </pc:graphicFrameChg>
      </pc:sldChg>
      <pc:sldChg chg="del">
        <pc:chgData name="Bradley Weatherspoon" userId="360424b2-687b-4682-8ded-1692ba19cb86" providerId="ADAL" clId="{708AB34A-1B05-457F-B4E2-7A15E0255D1A}" dt="2024-04-25T17:55:00.530" v="70" actId="47"/>
        <pc:sldMkLst>
          <pc:docMk/>
          <pc:sldMk cId="3560373105" sldId="2147374765"/>
        </pc:sldMkLst>
      </pc:sldChg>
      <pc:sldChg chg="addSp modSp mod">
        <pc:chgData name="Bradley Weatherspoon" userId="360424b2-687b-4682-8ded-1692ba19cb86" providerId="ADAL" clId="{708AB34A-1B05-457F-B4E2-7A15E0255D1A}" dt="2024-04-25T18:12:19.689" v="302" actId="20577"/>
        <pc:sldMkLst>
          <pc:docMk/>
          <pc:sldMk cId="3846632259" sldId="2147374768"/>
        </pc:sldMkLst>
        <pc:spChg chg="add mod">
          <ac:chgData name="Bradley Weatherspoon" userId="360424b2-687b-4682-8ded-1692ba19cb86" providerId="ADAL" clId="{708AB34A-1B05-457F-B4E2-7A15E0255D1A}" dt="2024-04-25T18:09:45.706" v="241"/>
          <ac:spMkLst>
            <pc:docMk/>
            <pc:sldMk cId="3846632259" sldId="2147374768"/>
            <ac:spMk id="3" creationId="{C88DA8A0-9061-5839-8BB9-074E2CC2ADB3}"/>
          </ac:spMkLst>
        </pc:spChg>
        <pc:graphicFrameChg chg="modGraphic">
          <ac:chgData name="Bradley Weatherspoon" userId="360424b2-687b-4682-8ded-1692ba19cb86" providerId="ADAL" clId="{708AB34A-1B05-457F-B4E2-7A15E0255D1A}" dt="2024-04-25T18:11:10.352" v="276" actId="20577"/>
          <ac:graphicFrameMkLst>
            <pc:docMk/>
            <pc:sldMk cId="3846632259" sldId="2147374768"/>
            <ac:graphicFrameMk id="2" creationId="{D3A2DF55-1E4D-9586-EF78-C8853E5ECBF2}"/>
          </ac:graphicFrameMkLst>
        </pc:graphicFrameChg>
        <pc:graphicFrameChg chg="modGraphic">
          <ac:chgData name="Bradley Weatherspoon" userId="360424b2-687b-4682-8ded-1692ba19cb86" providerId="ADAL" clId="{708AB34A-1B05-457F-B4E2-7A15E0255D1A}" dt="2024-04-25T18:11:46.152" v="294" actId="20577"/>
          <ac:graphicFrameMkLst>
            <pc:docMk/>
            <pc:sldMk cId="3846632259" sldId="2147374768"/>
            <ac:graphicFrameMk id="8" creationId="{D1D45727-2039-6B3F-A75B-3F6C96542E42}"/>
          </ac:graphicFrameMkLst>
        </pc:graphicFrameChg>
        <pc:graphicFrameChg chg="modGraphic">
          <ac:chgData name="Bradley Weatherspoon" userId="360424b2-687b-4682-8ded-1692ba19cb86" providerId="ADAL" clId="{708AB34A-1B05-457F-B4E2-7A15E0255D1A}" dt="2024-04-25T18:12:19.689" v="302" actId="20577"/>
          <ac:graphicFrameMkLst>
            <pc:docMk/>
            <pc:sldMk cId="3846632259" sldId="2147374768"/>
            <ac:graphicFrameMk id="10" creationId="{328A63DD-0BE6-C094-8DFC-F2A10F53207B}"/>
          </ac:graphicFrameMkLst>
        </pc:graphicFrameChg>
      </pc:sldChg>
      <pc:sldChg chg="addSp delSp modSp mod">
        <pc:chgData name="Bradley Weatherspoon" userId="360424b2-687b-4682-8ded-1692ba19cb86" providerId="ADAL" clId="{708AB34A-1B05-457F-B4E2-7A15E0255D1A}" dt="2024-05-16T18:44:52.209" v="652" actId="1076"/>
        <pc:sldMkLst>
          <pc:docMk/>
          <pc:sldMk cId="1875473437" sldId="2147473591"/>
        </pc:sldMkLst>
        <pc:spChg chg="del">
          <ac:chgData name="Bradley Weatherspoon" userId="360424b2-687b-4682-8ded-1692ba19cb86" providerId="ADAL" clId="{708AB34A-1B05-457F-B4E2-7A15E0255D1A}" dt="2024-04-25T18:13:10.383" v="303" actId="478"/>
          <ac:spMkLst>
            <pc:docMk/>
            <pc:sldMk cId="1875473437" sldId="2147473591"/>
            <ac:spMk id="6" creationId="{D1204EFE-678C-C803-B322-0177E7339AEF}"/>
          </ac:spMkLst>
        </pc:spChg>
        <pc:graphicFrameChg chg="del">
          <ac:chgData name="Bradley Weatherspoon" userId="360424b2-687b-4682-8ded-1692ba19cb86" providerId="ADAL" clId="{708AB34A-1B05-457F-B4E2-7A15E0255D1A}" dt="2024-04-25T18:13:13.299" v="304" actId="478"/>
          <ac:graphicFrameMkLst>
            <pc:docMk/>
            <pc:sldMk cId="1875473437" sldId="2147473591"/>
            <ac:graphicFrameMk id="3" creationId="{2E910621-311C-7F1E-47AF-993B1CB91949}"/>
          </ac:graphicFrameMkLst>
        </pc:graphicFrameChg>
        <pc:graphicFrameChg chg="add del mod modGraphic">
          <ac:chgData name="Bradley Weatherspoon" userId="360424b2-687b-4682-8ded-1692ba19cb86" providerId="ADAL" clId="{708AB34A-1B05-457F-B4E2-7A15E0255D1A}" dt="2024-05-02T17:43:30.635" v="504" actId="478"/>
          <ac:graphicFrameMkLst>
            <pc:docMk/>
            <pc:sldMk cId="1875473437" sldId="2147473591"/>
            <ac:graphicFrameMk id="3" creationId="{352E0944-3240-E08C-10CA-D1ED9D430918}"/>
          </ac:graphicFrameMkLst>
        </pc:graphicFrameChg>
        <pc:graphicFrameChg chg="add del mod modGraphic">
          <ac:chgData name="Bradley Weatherspoon" userId="360424b2-687b-4682-8ded-1692ba19cb86" providerId="ADAL" clId="{708AB34A-1B05-457F-B4E2-7A15E0255D1A}" dt="2024-05-01T19:38:35.560" v="440" actId="478"/>
          <ac:graphicFrameMkLst>
            <pc:docMk/>
            <pc:sldMk cId="1875473437" sldId="2147473591"/>
            <ac:graphicFrameMk id="3" creationId="{F0334515-CCD0-B4C3-D5E8-A7A2185749DF}"/>
          </ac:graphicFrameMkLst>
        </pc:graphicFrameChg>
        <pc:graphicFrameChg chg="del mod modGraphic">
          <ac:chgData name="Bradley Weatherspoon" userId="360424b2-687b-4682-8ded-1692ba19cb86" providerId="ADAL" clId="{708AB34A-1B05-457F-B4E2-7A15E0255D1A}" dt="2024-05-02T17:42:47.702" v="497" actId="478"/>
          <ac:graphicFrameMkLst>
            <pc:docMk/>
            <pc:sldMk cId="1875473437" sldId="2147473591"/>
            <ac:graphicFrameMk id="5" creationId="{345187C8-3DCA-41ED-A938-FE8BC8A6E73E}"/>
          </ac:graphicFrameMkLst>
        </pc:graphicFrameChg>
        <pc:graphicFrameChg chg="add mod modGraphic">
          <ac:chgData name="Bradley Weatherspoon" userId="360424b2-687b-4682-8ded-1692ba19cb86" providerId="ADAL" clId="{708AB34A-1B05-457F-B4E2-7A15E0255D1A}" dt="2024-05-02T20:35:31.755" v="600" actId="1076"/>
          <ac:graphicFrameMkLst>
            <pc:docMk/>
            <pc:sldMk cId="1875473437" sldId="2147473591"/>
            <ac:graphicFrameMk id="6" creationId="{973B403D-F8D1-BA03-67B4-579A919D1BF7}"/>
          </ac:graphicFrameMkLst>
        </pc:graphicFrameChg>
        <pc:graphicFrameChg chg="add mod modGraphic">
          <ac:chgData name="Bradley Weatherspoon" userId="360424b2-687b-4682-8ded-1692ba19cb86" providerId="ADAL" clId="{708AB34A-1B05-457F-B4E2-7A15E0255D1A}" dt="2024-05-14T19:27:42.466" v="619" actId="20577"/>
          <ac:graphicFrameMkLst>
            <pc:docMk/>
            <pc:sldMk cId="1875473437" sldId="2147473591"/>
            <ac:graphicFrameMk id="7" creationId="{B6D45BC6-5DB4-8366-5B45-80B9922CBBB0}"/>
          </ac:graphicFrameMkLst>
        </pc:graphicFrameChg>
        <pc:graphicFrameChg chg="mod modGraphic">
          <ac:chgData name="Bradley Weatherspoon" userId="360424b2-687b-4682-8ded-1692ba19cb86" providerId="ADAL" clId="{708AB34A-1B05-457F-B4E2-7A15E0255D1A}" dt="2024-05-02T20:35:56.055" v="615" actId="1076"/>
          <ac:graphicFrameMkLst>
            <pc:docMk/>
            <pc:sldMk cId="1875473437" sldId="2147473591"/>
            <ac:graphicFrameMk id="10" creationId="{58D37648-4B98-9729-DC98-F4F87FBDD097}"/>
          </ac:graphicFrameMkLst>
        </pc:graphicFrameChg>
        <pc:picChg chg="add mod">
          <ac:chgData name="Bradley Weatherspoon" userId="360424b2-687b-4682-8ded-1692ba19cb86" providerId="ADAL" clId="{708AB34A-1B05-457F-B4E2-7A15E0255D1A}" dt="2024-05-16T18:44:28.649" v="643" actId="1076"/>
          <ac:picMkLst>
            <pc:docMk/>
            <pc:sldMk cId="1875473437" sldId="2147473591"/>
            <ac:picMk id="5" creationId="{4BC38B00-E809-6038-FCE1-CE30254442E4}"/>
          </ac:picMkLst>
        </pc:picChg>
        <pc:picChg chg="add mod">
          <ac:chgData name="Bradley Weatherspoon" userId="360424b2-687b-4682-8ded-1692ba19cb86" providerId="ADAL" clId="{708AB34A-1B05-457F-B4E2-7A15E0255D1A}" dt="2024-05-16T18:44:52.209" v="652" actId="1076"/>
          <ac:picMkLst>
            <pc:docMk/>
            <pc:sldMk cId="1875473437" sldId="2147473591"/>
            <ac:picMk id="9" creationId="{7DC0DB6D-255D-C8A3-EC76-2EAE9073AB7E}"/>
          </ac:picMkLst>
        </pc:picChg>
      </pc:sldChg>
      <pc:sldChg chg="addSp delSp modSp add mod">
        <pc:chgData name="Bradley Weatherspoon" userId="360424b2-687b-4682-8ded-1692ba19cb86" providerId="ADAL" clId="{708AB34A-1B05-457F-B4E2-7A15E0255D1A}" dt="2024-05-16T18:59:00.508" v="780" actId="1076"/>
        <pc:sldMkLst>
          <pc:docMk/>
          <pc:sldMk cId="3203780486" sldId="2147473592"/>
        </pc:sldMkLst>
        <pc:spChg chg="del">
          <ac:chgData name="Bradley Weatherspoon" userId="360424b2-687b-4682-8ded-1692ba19cb86" providerId="ADAL" clId="{708AB34A-1B05-457F-B4E2-7A15E0255D1A}" dt="2024-04-25T18:13:22.186" v="306" actId="478"/>
          <ac:spMkLst>
            <pc:docMk/>
            <pc:sldMk cId="3203780486" sldId="2147473592"/>
            <ac:spMk id="3" creationId="{C88DA8A0-9061-5839-8BB9-074E2CC2ADB3}"/>
          </ac:spMkLst>
        </pc:spChg>
        <pc:graphicFrameChg chg="del mod modGraphic">
          <ac:chgData name="Bradley Weatherspoon" userId="360424b2-687b-4682-8ded-1692ba19cb86" providerId="ADAL" clId="{708AB34A-1B05-457F-B4E2-7A15E0255D1A}" dt="2024-05-02T17:45:24.790" v="526" actId="478"/>
          <ac:graphicFrameMkLst>
            <pc:docMk/>
            <pc:sldMk cId="3203780486" sldId="2147473592"/>
            <ac:graphicFrameMk id="2" creationId="{D3A2DF55-1E4D-9586-EF78-C8853E5ECBF2}"/>
          </ac:graphicFrameMkLst>
        </pc:graphicFrameChg>
        <pc:graphicFrameChg chg="add del mod modGraphic">
          <ac:chgData name="Bradley Weatherspoon" userId="360424b2-687b-4682-8ded-1692ba19cb86" providerId="ADAL" clId="{708AB34A-1B05-457F-B4E2-7A15E0255D1A}" dt="2024-05-02T17:47:09.364" v="555" actId="478"/>
          <ac:graphicFrameMkLst>
            <pc:docMk/>
            <pc:sldMk cId="3203780486" sldId="2147473592"/>
            <ac:graphicFrameMk id="3" creationId="{BD416C61-2D0F-13EC-2801-ADC3ED6F2D74}"/>
          </ac:graphicFrameMkLst>
        </pc:graphicFrameChg>
        <pc:graphicFrameChg chg="add mod modGraphic">
          <ac:chgData name="Bradley Weatherspoon" userId="360424b2-687b-4682-8ded-1692ba19cb86" providerId="ADAL" clId="{708AB34A-1B05-457F-B4E2-7A15E0255D1A}" dt="2024-05-16T18:57:25.742" v="764" actId="1035"/>
          <ac:graphicFrameMkLst>
            <pc:docMk/>
            <pc:sldMk cId="3203780486" sldId="2147473592"/>
            <ac:graphicFrameMk id="5" creationId="{8BFE2EB4-401B-14A6-4F85-F419BB6D975D}"/>
          </ac:graphicFrameMkLst>
        </pc:graphicFrameChg>
        <pc:graphicFrameChg chg="add mod modGraphic">
          <ac:chgData name="Bradley Weatherspoon" userId="360424b2-687b-4682-8ded-1692ba19cb86" providerId="ADAL" clId="{708AB34A-1B05-457F-B4E2-7A15E0255D1A}" dt="2024-05-16T18:57:25.742" v="764" actId="1035"/>
          <ac:graphicFrameMkLst>
            <pc:docMk/>
            <pc:sldMk cId="3203780486" sldId="2147473592"/>
            <ac:graphicFrameMk id="6" creationId="{555C971C-E224-8AC8-2888-8A6141A2D79C}"/>
          </ac:graphicFrameMkLst>
        </pc:graphicFrameChg>
        <pc:graphicFrameChg chg="add del modGraphic">
          <ac:chgData name="Bradley Weatherspoon" userId="360424b2-687b-4682-8ded-1692ba19cb86" providerId="ADAL" clId="{708AB34A-1B05-457F-B4E2-7A15E0255D1A}" dt="2024-05-02T17:48:41.426" v="572" actId="27309"/>
          <ac:graphicFrameMkLst>
            <pc:docMk/>
            <pc:sldMk cId="3203780486" sldId="2147473592"/>
            <ac:graphicFrameMk id="8" creationId="{6652789A-2E80-E7C8-ADDE-96A8F08CDDE2}"/>
          </ac:graphicFrameMkLst>
        </pc:graphicFrameChg>
        <pc:graphicFrameChg chg="del">
          <ac:chgData name="Bradley Weatherspoon" userId="360424b2-687b-4682-8ded-1692ba19cb86" providerId="ADAL" clId="{708AB34A-1B05-457F-B4E2-7A15E0255D1A}" dt="2024-04-25T18:13:24.973" v="307" actId="478"/>
          <ac:graphicFrameMkLst>
            <pc:docMk/>
            <pc:sldMk cId="3203780486" sldId="2147473592"/>
            <ac:graphicFrameMk id="8" creationId="{D1D45727-2039-6B3F-A75B-3F6C96542E42}"/>
          </ac:graphicFrameMkLst>
        </pc:graphicFrameChg>
        <pc:graphicFrameChg chg="del">
          <ac:chgData name="Bradley Weatherspoon" userId="360424b2-687b-4682-8ded-1692ba19cb86" providerId="ADAL" clId="{708AB34A-1B05-457F-B4E2-7A15E0255D1A}" dt="2024-04-25T18:13:24.973" v="307" actId="478"/>
          <ac:graphicFrameMkLst>
            <pc:docMk/>
            <pc:sldMk cId="3203780486" sldId="2147473592"/>
            <ac:graphicFrameMk id="10" creationId="{328A63DD-0BE6-C094-8DFC-F2A10F53207B}"/>
          </ac:graphicFrameMkLst>
        </pc:graphicFrameChg>
        <pc:picChg chg="add del mod">
          <ac:chgData name="Bradley Weatherspoon" userId="360424b2-687b-4682-8ded-1692ba19cb86" providerId="ADAL" clId="{708AB34A-1B05-457F-B4E2-7A15E0255D1A}" dt="2024-05-16T18:57:15.819" v="743" actId="478"/>
          <ac:picMkLst>
            <pc:docMk/>
            <pc:sldMk cId="3203780486" sldId="2147473592"/>
            <ac:picMk id="3" creationId="{30C6FB81-3252-1CBA-DF8C-5EDE2AA4D880}"/>
          </ac:picMkLst>
        </pc:picChg>
        <pc:picChg chg="add del mod">
          <ac:chgData name="Bradley Weatherspoon" userId="360424b2-687b-4682-8ded-1692ba19cb86" providerId="ADAL" clId="{708AB34A-1B05-457F-B4E2-7A15E0255D1A}" dt="2024-05-16T18:56:14.391" v="722" actId="478"/>
          <ac:picMkLst>
            <pc:docMk/>
            <pc:sldMk cId="3203780486" sldId="2147473592"/>
            <ac:picMk id="8" creationId="{E8818D1B-05C3-DA5A-FDEE-79BB9743E8B7}"/>
          </ac:picMkLst>
        </pc:picChg>
        <pc:picChg chg="add del mod">
          <ac:chgData name="Bradley Weatherspoon" userId="360424b2-687b-4682-8ded-1692ba19cb86" providerId="ADAL" clId="{708AB34A-1B05-457F-B4E2-7A15E0255D1A}" dt="2024-05-16T18:57:05.623" v="741"/>
          <ac:picMkLst>
            <pc:docMk/>
            <pc:sldMk cId="3203780486" sldId="2147473592"/>
            <ac:picMk id="10" creationId="{D4BA6263-16BF-961F-D9FD-07641B5CFF5A}"/>
          </ac:picMkLst>
        </pc:picChg>
        <pc:picChg chg="add mod">
          <ac:chgData name="Bradley Weatherspoon" userId="360424b2-687b-4682-8ded-1692ba19cb86" providerId="ADAL" clId="{708AB34A-1B05-457F-B4E2-7A15E0255D1A}" dt="2024-05-16T18:58:57.824" v="779" actId="1076"/>
          <ac:picMkLst>
            <pc:docMk/>
            <pc:sldMk cId="3203780486" sldId="2147473592"/>
            <ac:picMk id="13" creationId="{8740CE33-E671-C735-9E4C-404EF7EECCAE}"/>
          </ac:picMkLst>
        </pc:picChg>
        <pc:picChg chg="add mod">
          <ac:chgData name="Bradley Weatherspoon" userId="360424b2-687b-4682-8ded-1692ba19cb86" providerId="ADAL" clId="{708AB34A-1B05-457F-B4E2-7A15E0255D1A}" dt="2024-05-16T18:59:00.508" v="780" actId="1076"/>
          <ac:picMkLst>
            <pc:docMk/>
            <pc:sldMk cId="3203780486" sldId="2147473592"/>
            <ac:picMk id="15" creationId="{1DEAB999-1FA4-B2EA-E0BA-F24C56B98114}"/>
          </ac:picMkLst>
        </pc:picChg>
      </pc:sldChg>
    </pc:docChg>
  </pc:docChgLst>
  <pc:docChgLst>
    <pc:chgData name="Shawn Billington" userId="S::sbillington@lenovo.com::c471a940-3aee-4350-83ee-cf030e4cf8aa" providerId="AD" clId="Web-{990FE69A-8806-409D-00C2-3C159C20FCBE}"/>
    <pc:docChg chg="modSld">
      <pc:chgData name="Shawn Billington" userId="S::sbillington@lenovo.com::c471a940-3aee-4350-83ee-cf030e4cf8aa" providerId="AD" clId="Web-{990FE69A-8806-409D-00C2-3C159C20FCBE}" dt="2024-04-17T13:54:09.398" v="7"/>
      <pc:docMkLst>
        <pc:docMk/>
      </pc:docMkLst>
      <pc:sldChg chg="modSp">
        <pc:chgData name="Shawn Billington" userId="S::sbillington@lenovo.com::c471a940-3aee-4350-83ee-cf030e4cf8aa" providerId="AD" clId="Web-{990FE69A-8806-409D-00C2-3C159C20FCBE}" dt="2024-04-17T13:54:09.398" v="7"/>
        <pc:sldMkLst>
          <pc:docMk/>
          <pc:sldMk cId="1775118081" sldId="2147374770"/>
        </pc:sldMkLst>
        <pc:graphicFrameChg chg="mod modGraphic">
          <ac:chgData name="Shawn Billington" userId="S::sbillington@lenovo.com::c471a940-3aee-4350-83ee-cf030e4cf8aa" providerId="AD" clId="Web-{990FE69A-8806-409D-00C2-3C159C20FCBE}" dt="2024-04-17T13:53:26.647" v="3"/>
          <ac:graphicFrameMkLst>
            <pc:docMk/>
            <pc:sldMk cId="1775118081" sldId="2147374770"/>
            <ac:graphicFrameMk id="5" creationId="{C5590F6C-696C-462F-B90E-627BFB2D868D}"/>
          </ac:graphicFrameMkLst>
        </pc:graphicFrameChg>
        <pc:graphicFrameChg chg="mod modGraphic">
          <ac:chgData name="Shawn Billington" userId="S::sbillington@lenovo.com::c471a940-3aee-4350-83ee-cf030e4cf8aa" providerId="AD" clId="Web-{990FE69A-8806-409D-00C2-3C159C20FCBE}" dt="2024-04-17T13:54:09.398" v="7"/>
          <ac:graphicFrameMkLst>
            <pc:docMk/>
            <pc:sldMk cId="1775118081" sldId="2147374770"/>
            <ac:graphicFrameMk id="7" creationId="{14CA8019-3625-489A-87AD-2B4238CBEB86}"/>
          </ac:graphicFrameMkLst>
        </pc:graphicFrameChg>
      </pc:sldChg>
    </pc:docChg>
  </pc:docChgLst>
  <pc:docChgLst>
    <pc:chgData name="Taylor Hood" userId="75af734a-593c-4e5f-856e-000d1c18a151" providerId="ADAL" clId="{DA0082B2-A03B-4A52-8098-804CB2AFA5CD}"/>
    <pc:docChg chg="undo custSel addSld delSld modSld">
      <pc:chgData name="Taylor Hood" userId="75af734a-593c-4e5f-856e-000d1c18a151" providerId="ADAL" clId="{DA0082B2-A03B-4A52-8098-804CB2AFA5CD}" dt="2024-04-11T15:41:03.049" v="146" actId="47"/>
      <pc:docMkLst>
        <pc:docMk/>
      </pc:docMkLst>
      <pc:sldChg chg="del">
        <pc:chgData name="Taylor Hood" userId="75af734a-593c-4e5f-856e-000d1c18a151" providerId="ADAL" clId="{DA0082B2-A03B-4A52-8098-804CB2AFA5CD}" dt="2024-04-11T15:41:03.049" v="146" actId="47"/>
        <pc:sldMkLst>
          <pc:docMk/>
          <pc:sldMk cId="2165730112" sldId="264"/>
        </pc:sldMkLst>
      </pc:sldChg>
      <pc:sldChg chg="del">
        <pc:chgData name="Taylor Hood" userId="75af734a-593c-4e5f-856e-000d1c18a151" providerId="ADAL" clId="{DA0082B2-A03B-4A52-8098-804CB2AFA5CD}" dt="2024-04-11T15:31:18.926" v="2" actId="47"/>
        <pc:sldMkLst>
          <pc:docMk/>
          <pc:sldMk cId="2542628370" sldId="387"/>
        </pc:sldMkLst>
      </pc:sldChg>
      <pc:sldChg chg="modSp mod">
        <pc:chgData name="Taylor Hood" userId="75af734a-593c-4e5f-856e-000d1c18a151" providerId="ADAL" clId="{DA0082B2-A03B-4A52-8098-804CB2AFA5CD}" dt="2024-04-11T15:38:58.475" v="143" actId="20577"/>
        <pc:sldMkLst>
          <pc:docMk/>
          <pc:sldMk cId="921736010" sldId="2147472132"/>
        </pc:sldMkLst>
        <pc:spChg chg="mod">
          <ac:chgData name="Taylor Hood" userId="75af734a-593c-4e5f-856e-000d1c18a151" providerId="ADAL" clId="{DA0082B2-A03B-4A52-8098-804CB2AFA5CD}" dt="2024-04-11T15:38:58.475" v="143" actId="20577"/>
          <ac:spMkLst>
            <pc:docMk/>
            <pc:sldMk cId="921736010" sldId="2147472132"/>
            <ac:spMk id="11" creationId="{F931DD6F-3C56-6BB6-6495-DE7B005C7D04}"/>
          </ac:spMkLst>
        </pc:spChg>
      </pc:sldChg>
      <pc:sldChg chg="del">
        <pc:chgData name="Taylor Hood" userId="75af734a-593c-4e5f-856e-000d1c18a151" providerId="ADAL" clId="{DA0082B2-A03B-4A52-8098-804CB2AFA5CD}" dt="2024-04-11T15:32:28.334" v="3" actId="47"/>
        <pc:sldMkLst>
          <pc:docMk/>
          <pc:sldMk cId="3390330015" sldId="2147472140"/>
        </pc:sldMkLst>
      </pc:sldChg>
      <pc:sldChg chg="del">
        <pc:chgData name="Taylor Hood" userId="75af734a-593c-4e5f-856e-000d1c18a151" providerId="ADAL" clId="{DA0082B2-A03B-4A52-8098-804CB2AFA5CD}" dt="2024-04-11T15:32:29.999" v="4" actId="47"/>
        <pc:sldMkLst>
          <pc:docMk/>
          <pc:sldMk cId="4055661693" sldId="2147472141"/>
        </pc:sldMkLst>
      </pc:sldChg>
      <pc:sldChg chg="delSp modSp mod">
        <pc:chgData name="Taylor Hood" userId="75af734a-593c-4e5f-856e-000d1c18a151" providerId="ADAL" clId="{DA0082B2-A03B-4A52-8098-804CB2AFA5CD}" dt="2024-04-11T15:35:23.882" v="7" actId="478"/>
        <pc:sldMkLst>
          <pc:docMk/>
          <pc:sldMk cId="4083628749" sldId="2147472157"/>
        </pc:sldMkLst>
        <pc:spChg chg="del mod">
          <ac:chgData name="Taylor Hood" userId="75af734a-593c-4e5f-856e-000d1c18a151" providerId="ADAL" clId="{DA0082B2-A03B-4A52-8098-804CB2AFA5CD}" dt="2024-04-11T15:35:23.882" v="7" actId="478"/>
          <ac:spMkLst>
            <pc:docMk/>
            <pc:sldMk cId="4083628749" sldId="2147472157"/>
            <ac:spMk id="5" creationId="{544CED91-27FA-03D3-CC97-4DE0BA417437}"/>
          </ac:spMkLst>
        </pc:spChg>
      </pc:sldChg>
      <pc:sldChg chg="del">
        <pc:chgData name="Taylor Hood" userId="75af734a-593c-4e5f-856e-000d1c18a151" providerId="ADAL" clId="{DA0082B2-A03B-4A52-8098-804CB2AFA5CD}" dt="2024-04-11T15:31:12.438" v="0" actId="47"/>
        <pc:sldMkLst>
          <pc:docMk/>
          <pc:sldMk cId="3481789711" sldId="2147473570"/>
        </pc:sldMkLst>
      </pc:sldChg>
      <pc:sldChg chg="del">
        <pc:chgData name="Taylor Hood" userId="75af734a-593c-4e5f-856e-000d1c18a151" providerId="ADAL" clId="{DA0082B2-A03B-4A52-8098-804CB2AFA5CD}" dt="2024-04-11T15:31:17.387" v="1" actId="47"/>
        <pc:sldMkLst>
          <pc:docMk/>
          <pc:sldMk cId="3302010210" sldId="2147473571"/>
        </pc:sldMkLst>
      </pc:sldChg>
      <pc:sldChg chg="modSp mod">
        <pc:chgData name="Taylor Hood" userId="75af734a-593c-4e5f-856e-000d1c18a151" providerId="ADAL" clId="{DA0082B2-A03B-4A52-8098-804CB2AFA5CD}" dt="2024-04-11T15:37:45.715" v="129" actId="20577"/>
        <pc:sldMkLst>
          <pc:docMk/>
          <pc:sldMk cId="395957987" sldId="2147473572"/>
        </pc:sldMkLst>
        <pc:spChg chg="mod">
          <ac:chgData name="Taylor Hood" userId="75af734a-593c-4e5f-856e-000d1c18a151" providerId="ADAL" clId="{DA0082B2-A03B-4A52-8098-804CB2AFA5CD}" dt="2024-04-11T15:37:45.715" v="129" actId="20577"/>
          <ac:spMkLst>
            <pc:docMk/>
            <pc:sldMk cId="395957987" sldId="2147473572"/>
            <ac:spMk id="5" creationId="{BA18CDB9-DEB4-BF06-FCD8-8A45EBE94B64}"/>
          </ac:spMkLst>
        </pc:spChg>
      </pc:sldChg>
      <pc:sldChg chg="new del">
        <pc:chgData name="Taylor Hood" userId="75af734a-593c-4e5f-856e-000d1c18a151" providerId="ADAL" clId="{DA0082B2-A03B-4A52-8098-804CB2AFA5CD}" dt="2024-04-11T15:40:39.973" v="145" actId="680"/>
        <pc:sldMkLst>
          <pc:docMk/>
          <pc:sldMk cId="624604586" sldId="2147473591"/>
        </pc:sldMkLst>
      </pc:sldChg>
    </pc:docChg>
  </pc:docChgLst>
</pc:chgInfo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sz="1000">
              <a:latin typeface="Arial" pitchFamily="34" charset="0"/>
              <a:cs typeface="Arial" pitchFamily="34" charset="0"/>
            </a:endParaRPr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31C0EDC-3B04-4D43-AC98-A606493C474D}" type="datetimeFigureOut">
              <a:rPr lang="en-US" sz="1000" smtClean="0">
                <a:latin typeface="Arial" pitchFamily="34" charset="0"/>
                <a:cs typeface="Arial" pitchFamily="34" charset="0"/>
              </a:rPr>
              <a:pPr/>
              <a:t>8/26/2024</a:t>
            </a:fld>
            <a:endParaRPr lang="en-US" sz="1000">
              <a:latin typeface="Arial" pitchFamily="34" charset="0"/>
              <a:cs typeface="Arial" pitchFamily="34" charset="0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lvl="0"/>
            <a:r>
              <a:rPr lang="en-US" sz="800" cap="all">
                <a:solidFill>
                  <a:srgbClr val="939598"/>
                </a:solidFill>
                <a:latin typeface="Arial" pitchFamily="34" charset="0"/>
                <a:cs typeface="Arial" pitchFamily="34" charset="0"/>
              </a:rPr>
              <a:t>2011 LENOVO CONFIDENTIAL. All rights reserved.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27F3538-DD9D-4F25-8311-592750C50641}" type="slidenum">
              <a:rPr lang="en-US" sz="800" smtClean="0">
                <a:latin typeface="Arial" pitchFamily="34" charset="0"/>
                <a:cs typeface="Arial" pitchFamily="34" charset="0"/>
              </a:rPr>
              <a:pPr/>
              <a:t>‹#›</a:t>
            </a:fld>
            <a:endParaRPr lang="en-US" sz="800"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2915502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000">
                <a:latin typeface="Arial" pitchFamily="34" charset="0"/>
                <a:cs typeface="Arial" pitchFamily="34" charset="0"/>
              </a:defRPr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000">
                <a:latin typeface="Arial" pitchFamily="34" charset="0"/>
                <a:cs typeface="Arial" pitchFamily="34" charset="0"/>
              </a:defRPr>
            </a:lvl1pPr>
          </a:lstStyle>
          <a:p>
            <a:fld id="{F23CF275-28B3-497F-9AED-85D5F023BA5C}" type="datetimeFigureOut">
              <a:rPr lang="en-US" smtClean="0"/>
              <a:pPr/>
              <a:t>8/26/2024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000">
                <a:latin typeface="Arial" pitchFamily="34" charset="0"/>
                <a:cs typeface="Arial" pitchFamily="34" charset="0"/>
              </a:defRPr>
            </a:lvl1pPr>
          </a:lstStyle>
          <a:p>
            <a:r>
              <a:rPr lang="en-US" sz="800" cap="all">
                <a:solidFill>
                  <a:srgbClr val="939598"/>
                </a:solidFill>
              </a:rPr>
              <a:t>2011 LENOVO CONFIDENTIAL. All rights reserved.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800">
                <a:latin typeface="Arial" pitchFamily="34" charset="0"/>
                <a:cs typeface="Arial" pitchFamily="34" charset="0"/>
              </a:defRPr>
            </a:lvl1pPr>
          </a:lstStyle>
          <a:p>
            <a:fld id="{4AED87EB-65D7-4500-873C-410831173A82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9331368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1pPr>
    <a:lvl2pPr marL="609493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2pPr>
    <a:lvl3pPr marL="1218987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3pPr>
    <a:lvl4pPr marL="1828480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4pPr>
    <a:lvl5pPr marL="2437973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5pPr>
    <a:lvl6pPr marL="3047467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6pPr>
    <a:lvl7pPr marL="3656960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7pPr>
    <a:lvl8pPr marL="4266453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8pPr>
    <a:lvl9pPr marL="4875947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AED87EB-65D7-4500-873C-410831173A82}" type="slidenum">
              <a:rPr lang="en-US" smtClean="0"/>
              <a:pPr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299838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Things to consider – furniture, installation, networking, lighting</a:t>
            </a:r>
          </a:p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ED87EB-65D7-4500-873C-410831173A82}" type="slidenum">
              <a:rPr kumimoji="0" lang="en-US" sz="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61</a:t>
            </a:fld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3695886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12E2713-32C7-437D-A408-9AE547B15A4E}" type="slidenum">
              <a:rPr kumimoji="0" lang="en-AU" sz="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65</a:t>
            </a:fld>
            <a:endParaRPr kumimoji="0" lang="en-AU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8215089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ED87EB-65D7-4500-873C-410831173A82}" type="slidenum">
              <a:rPr kumimoji="0" lang="en-US" sz="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5644217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ED87EB-65D7-4500-873C-410831173A82}" type="slidenum">
              <a:rPr kumimoji="0" lang="en-US" sz="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70</a:t>
            </a:fld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0592765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ED87EB-65D7-4500-873C-410831173A82}" type="slidenum">
              <a:rPr kumimoji="0" lang="en-US" sz="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71</a:t>
            </a:fld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4782091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Slide Image Placeholder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5058" name="Notes Placeholder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altLang="zh-CN">
              <a:solidFill>
                <a:srgbClr val="00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8E3F56-5422-4941-9636-2242ECF559DA}" type="slidenum">
              <a:rPr kumimoji="0" lang="en-US" sz="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46</a:t>
            </a:fld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2790093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ED87EB-65D7-4500-873C-410831173A82}" type="slidenum">
              <a:rPr kumimoji="0" lang="en-US" sz="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47</a:t>
            </a:fld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3277662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ED87EB-65D7-4500-873C-410831173A82}" type="slidenum">
              <a:rPr kumimoji="0" lang="en-US" sz="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48</a:t>
            </a:fld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0888633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ED87EB-65D7-4500-873C-410831173A82}" type="slidenum">
              <a:rPr kumimoji="0" lang="en-US" sz="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49</a:t>
            </a:fld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4397980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ED87EB-65D7-4500-873C-410831173A82}" type="slidenum">
              <a:rPr kumimoji="0" lang="en-US" sz="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3277662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Things to consider – furniture, installation, networking, lighting</a:t>
            </a:r>
          </a:p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ED87EB-65D7-4500-873C-410831173A82}" type="slidenum">
              <a:rPr kumimoji="0" lang="en-US" sz="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53</a:t>
            </a:fld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415195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Things to consider – furniture, installation, networking, lighting</a:t>
            </a:r>
          </a:p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ED87EB-65D7-4500-873C-410831173A82}" type="slidenum">
              <a:rPr kumimoji="0" lang="en-US" sz="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59</a:t>
            </a:fld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5620182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Things to consider – furniture, installation, networking, lighting</a:t>
            </a:r>
          </a:p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ED87EB-65D7-4500-873C-410831173A82}" type="slidenum">
              <a:rPr kumimoji="0" lang="en-US" sz="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60</a:t>
            </a:fld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1777205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4.xml"/></Relationships>
</file>

<file path=ppt/slideLayouts/_rels/slideLayout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5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6.xml"/></Relationships>
</file>

<file path=ppt/slideLayouts/_rels/slideLayout1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emf"/><Relationship Id="rId3" Type="http://schemas.openxmlformats.org/officeDocument/2006/relationships/image" Target="../media/image9.emf"/><Relationship Id="rId7" Type="http://schemas.openxmlformats.org/officeDocument/2006/relationships/image" Target="../media/image13.emf"/><Relationship Id="rId2" Type="http://schemas.openxmlformats.org/officeDocument/2006/relationships/image" Target="../media/image8.emf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12.emf"/><Relationship Id="rId5" Type="http://schemas.openxmlformats.org/officeDocument/2006/relationships/image" Target="../media/image11.emf"/><Relationship Id="rId4" Type="http://schemas.openxmlformats.org/officeDocument/2006/relationships/image" Target="../media/image10.emf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7.xml"/></Relationships>
</file>

<file path=ppt/slideLayouts/_rels/slideLayout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7.xml"/></Relationships>
</file>

<file path=ppt/slideLayouts/_rels/slideLayout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1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7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7.xml"/></Relationships>
</file>

<file path=ppt/slideLayouts/_rels/slideLayout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7.xml"/></Relationships>
</file>

<file path=ppt/slideLayouts/_rels/slideLayout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1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7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8.xml"/></Relationships>
</file>

<file path=ppt/slideLayouts/_rels/slideLayout2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8.xml"/></Relationships>
</file>

<file path=ppt/slideLayouts/_rels/slideLayout2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8.xml"/></Relationships>
</file>

<file path=ppt/slideLayouts/_rels/slideLayout2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8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8.xml"/></Relationships>
</file>

<file path=ppt/slideLayouts/_rels/slideLayout2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8.xml"/></Relationships>
</file>

<file path=ppt/slideLayouts/_rels/slideLayout2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7.jpeg"/><Relationship Id="rId1" Type="http://schemas.openxmlformats.org/officeDocument/2006/relationships/slideMaster" Target="../slideMasters/slideMaster8.xml"/></Relationships>
</file>

<file path=ppt/slideLayouts/_rels/slideLayout2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8.xml"/></Relationships>
</file>

<file path=ppt/slideLayouts/_rels/slideLayout2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8.xml"/></Relationships>
</file>

<file path=ppt/slideLayouts/_rels/slideLayout2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8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eg"/><Relationship Id="rId1" Type="http://schemas.openxmlformats.org/officeDocument/2006/relationships/slideMaster" Target="../slideMasters/slideMaster8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9.xml"/></Relationships>
</file>

<file path=ppt/slideLayouts/_rels/slideLayout2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9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9.xml"/></Relationships>
</file>

<file path=ppt/slideLayouts/_rels/slideLayout2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9.xml"/></Relationships>
</file>

<file path=ppt/slideLayouts/_rels/slideLayout2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9.xml"/></Relationships>
</file>

<file path=ppt/slideLayouts/_rels/slideLayout2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9.xml"/></Relationships>
</file>

<file path=ppt/slideLayouts/_rels/slideLayout2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9.xml"/></Relationships>
</file>

<file path=ppt/slideLayouts/_rels/slideLayout2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9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0.xml"/></Relationships>
</file>

<file path=ppt/slideLayouts/_rels/slideLayout2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0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0.xml"/></Relationships>
</file>

<file path=ppt/slideLayouts/_rels/slideLayout2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0.xml"/></Relationships>
</file>

<file path=ppt/slideLayouts/_rels/slideLayout2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e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0.xml"/></Relationships>
</file>

<file path=ppt/slideLayouts/_rels/slideLayout2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0.xml"/></Relationships>
</file>

<file path=ppt/slideLayouts/_rels/slideLayout2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0.xml"/></Relationships>
</file>

<file path=ppt/slideLayouts/_rels/slideLayout2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0.xml"/></Relationships>
</file>

<file path=ppt/slideLayouts/_rels/slideLayout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1.xml"/></Relationships>
</file>

<file path=ppt/slideLayouts/_rels/slideLayout3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1.xml"/></Relationships>
</file>

<file path=ppt/slideLayouts/_rels/slideLayout3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1.xml"/></Relationships>
</file>

<file path=ppt/slideLayouts/_rels/slideLayout3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1.xml"/></Relationships>
</file>

<file path=ppt/slideLayouts/_rels/slideLayout3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1.xml"/></Relationships>
</file>

<file path=ppt/slideLayouts/_rels/slideLayout3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1.xml"/></Relationships>
</file>

<file path=ppt/slideLayouts/_rels/slideLayout3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1.xml"/></Relationships>
</file>

<file path=ppt/slideLayouts/_rels/slideLayout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8" Type="http://schemas.openxmlformats.org/officeDocument/2006/relationships/slide" Target="../slides/slide55.xml"/><Relationship Id="rId3" Type="http://schemas.openxmlformats.org/officeDocument/2006/relationships/image" Target="../media/image9.emf"/><Relationship Id="rId7" Type="http://schemas.openxmlformats.org/officeDocument/2006/relationships/image" Target="../media/image13.emf"/><Relationship Id="rId2" Type="http://schemas.openxmlformats.org/officeDocument/2006/relationships/image" Target="../media/image8.emf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2.emf"/><Relationship Id="rId5" Type="http://schemas.openxmlformats.org/officeDocument/2006/relationships/image" Target="../media/image11.emf"/><Relationship Id="rId4" Type="http://schemas.openxmlformats.org/officeDocument/2006/relationships/image" Target="../media/image10.emf"/><Relationship Id="rId9" Type="http://schemas.openxmlformats.org/officeDocument/2006/relationships/image" Target="../media/image14.emf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4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>
            <a:extLst>
              <a:ext uri="{FF2B5EF4-FFF2-40B4-BE49-F238E27FC236}">
                <a16:creationId xmlns:a16="http://schemas.microsoft.com/office/drawing/2014/main" id="{47499DC1-F0E6-41BB-AF6A-F0876F660A7D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045325" y="0"/>
            <a:ext cx="5143500" cy="6858000"/>
            <a:chOff x="2219" y="0"/>
            <a:chExt cx="3240" cy="4320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95EDBA1C-B6D4-4EA5-AFEC-F503C17F70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720"/>
              <a:ext cx="720" cy="360"/>
            </a:xfrm>
            <a:custGeom>
              <a:avLst/>
              <a:gdLst>
                <a:gd name="T0" fmla="*/ 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  <a:gd name="T16" fmla="*/ 0 w 720"/>
                <a:gd name="T17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360">
                  <a:moveTo>
                    <a:pt x="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6845F5D6-BE0B-480B-88EE-496759FEA3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720"/>
              <a:ext cx="720" cy="360"/>
            </a:xfrm>
            <a:custGeom>
              <a:avLst/>
              <a:gdLst>
                <a:gd name="T0" fmla="*/ 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  <a:gd name="T16" fmla="*/ 0 w 720"/>
                <a:gd name="T17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360">
                  <a:moveTo>
                    <a:pt x="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05AAA8CE-D8BE-4BE8-A1DD-7DE68415FB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D8A0BE61-2BE5-4A93-BB69-2C6570DD2D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3F043FFA-0E38-46EC-944A-E3FA4DF51B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1C2E6DDC-267B-42DC-899F-526E642084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B9A786F8-41B3-4647-A9E4-1302BE18FB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0"/>
              <a:ext cx="997" cy="1080"/>
            </a:xfrm>
            <a:custGeom>
              <a:avLst/>
              <a:gdLst>
                <a:gd name="T0" fmla="*/ 0 w 997"/>
                <a:gd name="T1" fmla="*/ 0 h 1080"/>
                <a:gd name="T2" fmla="*/ 0 w 997"/>
                <a:gd name="T3" fmla="*/ 1080 h 1080"/>
                <a:gd name="T4" fmla="*/ 547 w 997"/>
                <a:gd name="T5" fmla="*/ 852 h 1080"/>
                <a:gd name="T6" fmla="*/ 997 w 997"/>
                <a:gd name="T7" fmla="*/ 665 h 1080"/>
                <a:gd name="T8" fmla="*/ 0 w 997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7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cubicBezTo>
                    <a:pt x="997" y="665"/>
                    <a:pt x="997" y="665"/>
                    <a:pt x="997" y="665"/>
                  </a:cubicBezTo>
                  <a:cubicBezTo>
                    <a:pt x="835" y="274"/>
                    <a:pt x="449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A57B3E3C-DDCA-4B13-A617-D1F813E6DE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6" y="630"/>
              <a:ext cx="83" cy="450"/>
            </a:xfrm>
            <a:custGeom>
              <a:avLst/>
              <a:gdLst>
                <a:gd name="T0" fmla="*/ 83 w 83"/>
                <a:gd name="T1" fmla="*/ 0 h 450"/>
                <a:gd name="T2" fmla="*/ 0 w 83"/>
                <a:gd name="T3" fmla="*/ 35 h 450"/>
                <a:gd name="T4" fmla="*/ 83 w 83"/>
                <a:gd name="T5" fmla="*/ 450 h 450"/>
                <a:gd name="T6" fmla="*/ 83 w 83"/>
                <a:gd name="T7" fmla="*/ 450 h 450"/>
                <a:gd name="T8" fmla="*/ 83 w 83"/>
                <a:gd name="T9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450">
                  <a:moveTo>
                    <a:pt x="83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54" y="162"/>
                    <a:pt x="83" y="303"/>
                    <a:pt x="83" y="450"/>
                  </a:cubicBezTo>
                  <a:cubicBezTo>
                    <a:pt x="83" y="450"/>
                    <a:pt x="83" y="450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13">
              <a:extLst>
                <a:ext uri="{FF2B5EF4-FFF2-40B4-BE49-F238E27FC236}">
                  <a16:creationId xmlns:a16="http://schemas.microsoft.com/office/drawing/2014/main" id="{A951F465-0D6C-4177-89F2-C25896B206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665"/>
              <a:ext cx="1080" cy="415"/>
            </a:xfrm>
            <a:custGeom>
              <a:avLst/>
              <a:gdLst>
                <a:gd name="T0" fmla="*/ 997 w 1080"/>
                <a:gd name="T1" fmla="*/ 0 h 415"/>
                <a:gd name="T2" fmla="*/ 997 w 1080"/>
                <a:gd name="T3" fmla="*/ 0 h 415"/>
                <a:gd name="T4" fmla="*/ 547 w 1080"/>
                <a:gd name="T5" fmla="*/ 187 h 415"/>
                <a:gd name="T6" fmla="*/ 0 w 1080"/>
                <a:gd name="T7" fmla="*/ 415 h 415"/>
                <a:gd name="T8" fmla="*/ 1080 w 1080"/>
                <a:gd name="T9" fmla="*/ 415 h 415"/>
                <a:gd name="T10" fmla="*/ 997 w 1080"/>
                <a:gd name="T11" fmla="*/ 0 h 415"/>
                <a:gd name="T12" fmla="*/ 997 w 1080"/>
                <a:gd name="T13" fmla="*/ 0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0" h="415">
                  <a:moveTo>
                    <a:pt x="997" y="0"/>
                  </a:moveTo>
                  <a:cubicBezTo>
                    <a:pt x="997" y="0"/>
                    <a:pt x="997" y="0"/>
                    <a:pt x="997" y="0"/>
                  </a:cubicBezTo>
                  <a:cubicBezTo>
                    <a:pt x="547" y="187"/>
                    <a:pt x="547" y="187"/>
                    <a:pt x="547" y="187"/>
                  </a:cubicBezTo>
                  <a:cubicBezTo>
                    <a:pt x="0" y="415"/>
                    <a:pt x="0" y="415"/>
                    <a:pt x="0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1" y="127"/>
                    <a:pt x="997" y="0"/>
                  </a:cubicBezTo>
                  <a:cubicBezTo>
                    <a:pt x="997" y="0"/>
                    <a:pt x="997" y="0"/>
                    <a:pt x="997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14">
              <a:extLst>
                <a:ext uri="{FF2B5EF4-FFF2-40B4-BE49-F238E27FC236}">
                  <a16:creationId xmlns:a16="http://schemas.microsoft.com/office/drawing/2014/main" id="{D417FEC1-7BF9-4F68-B694-07D9C656884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0 w 720"/>
                <a:gd name="T5" fmla="*/ 96 h 1080"/>
                <a:gd name="T6" fmla="*/ 0 w 720"/>
                <a:gd name="T7" fmla="*/ 96 h 1080"/>
                <a:gd name="T8" fmla="*/ 360 w 720"/>
                <a:gd name="T9" fmla="*/ 720 h 1080"/>
                <a:gd name="T10" fmla="*/ 360 w 720"/>
                <a:gd name="T11" fmla="*/ 1080 h 1080"/>
                <a:gd name="T12" fmla="*/ 720 w 720"/>
                <a:gd name="T13" fmla="*/ 1080 h 1080"/>
                <a:gd name="T14" fmla="*/ 720 w 720"/>
                <a:gd name="T15" fmla="*/ 720 h 1080"/>
                <a:gd name="T16" fmla="*/ 0 w 720"/>
                <a:gd name="T1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15">
              <a:extLst>
                <a:ext uri="{FF2B5EF4-FFF2-40B4-BE49-F238E27FC236}">
                  <a16:creationId xmlns:a16="http://schemas.microsoft.com/office/drawing/2014/main" id="{8DDAB7D6-6D46-49CF-9F6C-FFEFAE57B3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360 w 360"/>
                <a:gd name="T9" fmla="*/ 96 h 1080"/>
                <a:gd name="T10" fmla="*/ 0 w 36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16">
              <a:extLst>
                <a:ext uri="{FF2B5EF4-FFF2-40B4-BE49-F238E27FC236}">
                  <a16:creationId xmlns:a16="http://schemas.microsoft.com/office/drawing/2014/main" id="{3B52973E-7311-4C0C-B8BC-69B071412B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9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0 h 984"/>
                <a:gd name="T4" fmla="*/ 0 w 360"/>
                <a:gd name="T5" fmla="*/ 984 h 984"/>
                <a:gd name="T6" fmla="*/ 180 w 360"/>
                <a:gd name="T7" fmla="*/ 984 h 984"/>
                <a:gd name="T8" fmla="*/ 180 w 360"/>
                <a:gd name="T9" fmla="*/ 984 h 984"/>
                <a:gd name="T10" fmla="*/ 180 w 360"/>
                <a:gd name="T11" fmla="*/ 984 h 984"/>
                <a:gd name="T12" fmla="*/ 180 w 360"/>
                <a:gd name="T13" fmla="*/ 984 h 984"/>
                <a:gd name="T14" fmla="*/ 360 w 360"/>
                <a:gd name="T15" fmla="*/ 984 h 984"/>
                <a:gd name="T16" fmla="*/ 360 w 360"/>
                <a:gd name="T17" fmla="*/ 624 h 984"/>
                <a:gd name="T18" fmla="*/ 0 w 360"/>
                <a:gd name="T1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84"/>
                    <a:pt x="0" y="984"/>
                    <a:pt x="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17">
              <a:extLst>
                <a:ext uri="{FF2B5EF4-FFF2-40B4-BE49-F238E27FC236}">
                  <a16:creationId xmlns:a16="http://schemas.microsoft.com/office/drawing/2014/main" id="{D4DF32E3-06B5-412E-A2DA-CC05513664E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219" y="1080"/>
              <a:ext cx="1080" cy="1080"/>
            </a:xfrm>
            <a:custGeom>
              <a:avLst/>
              <a:gdLst>
                <a:gd name="T0" fmla="*/ 541 w 1080"/>
                <a:gd name="T1" fmla="*/ 774 h 1080"/>
                <a:gd name="T2" fmla="*/ 308 w 1080"/>
                <a:gd name="T3" fmla="*/ 540 h 1080"/>
                <a:gd name="T4" fmla="*/ 541 w 1080"/>
                <a:gd name="T5" fmla="*/ 306 h 1080"/>
                <a:gd name="T6" fmla="*/ 775 w 1080"/>
                <a:gd name="T7" fmla="*/ 540 h 1080"/>
                <a:gd name="T8" fmla="*/ 541 w 1080"/>
                <a:gd name="T9" fmla="*/ 774 h 1080"/>
                <a:gd name="T10" fmla="*/ 540 w 1080"/>
                <a:gd name="T11" fmla="*/ 0 h 1080"/>
                <a:gd name="T12" fmla="*/ 540 w 1080"/>
                <a:gd name="T13" fmla="*/ 0 h 1080"/>
                <a:gd name="T14" fmla="*/ 0 w 1080"/>
                <a:gd name="T15" fmla="*/ 540 h 1080"/>
                <a:gd name="T16" fmla="*/ 540 w 1080"/>
                <a:gd name="T17" fmla="*/ 1080 h 1080"/>
                <a:gd name="T18" fmla="*/ 1080 w 1080"/>
                <a:gd name="T19" fmla="*/ 540 h 1080"/>
                <a:gd name="T20" fmla="*/ 540 w 1080"/>
                <a:gd name="T21" fmla="*/ 0 h 1080"/>
                <a:gd name="T22" fmla="*/ 540 w 1080"/>
                <a:gd name="T2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0" h="1080">
                  <a:moveTo>
                    <a:pt x="541" y="774"/>
                  </a:moveTo>
                  <a:cubicBezTo>
                    <a:pt x="412" y="774"/>
                    <a:pt x="308" y="669"/>
                    <a:pt x="308" y="540"/>
                  </a:cubicBezTo>
                  <a:cubicBezTo>
                    <a:pt x="308" y="411"/>
                    <a:pt x="412" y="306"/>
                    <a:pt x="541" y="306"/>
                  </a:cubicBezTo>
                  <a:cubicBezTo>
                    <a:pt x="670" y="306"/>
                    <a:pt x="775" y="411"/>
                    <a:pt x="775" y="540"/>
                  </a:cubicBezTo>
                  <a:cubicBezTo>
                    <a:pt x="775" y="669"/>
                    <a:pt x="670" y="774"/>
                    <a:pt x="541" y="774"/>
                  </a:cubicBezTo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838" y="1080"/>
                    <a:pt x="1080" y="838"/>
                    <a:pt x="1080" y="540"/>
                  </a:cubicBezTo>
                  <a:cubicBezTo>
                    <a:pt x="1080" y="242"/>
                    <a:pt x="838" y="0"/>
                    <a:pt x="540" y="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Oval 18">
              <a:extLst>
                <a:ext uri="{FF2B5EF4-FFF2-40B4-BE49-F238E27FC236}">
                  <a16:creationId xmlns:a16="http://schemas.microsoft.com/office/drawing/2014/main" id="{D46C7794-35CE-4C1C-B771-220325E8B03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527" y="1386"/>
              <a:ext cx="467" cy="468"/>
            </a:xfrm>
            <a:prstGeom prst="ellipse">
              <a:avLst/>
            </a:pr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9">
              <a:extLst>
                <a:ext uri="{FF2B5EF4-FFF2-40B4-BE49-F238E27FC236}">
                  <a16:creationId xmlns:a16="http://schemas.microsoft.com/office/drawing/2014/main" id="{29290C6B-21AC-4CFC-B860-87B2D9B29E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108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20">
              <a:extLst>
                <a:ext uri="{FF2B5EF4-FFF2-40B4-BE49-F238E27FC236}">
                  <a16:creationId xmlns:a16="http://schemas.microsoft.com/office/drawing/2014/main" id="{432C48B8-6F92-44EA-BBFC-D16A9377969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108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21">
              <a:extLst>
                <a:ext uri="{FF2B5EF4-FFF2-40B4-BE49-F238E27FC236}">
                  <a16:creationId xmlns:a16="http://schemas.microsoft.com/office/drawing/2014/main" id="{E0624747-62B6-40AD-854C-2FB490068A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108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1080 h 1080"/>
                <a:gd name="T10" fmla="*/ 0 w 54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22">
              <a:extLst>
                <a:ext uri="{FF2B5EF4-FFF2-40B4-BE49-F238E27FC236}">
                  <a16:creationId xmlns:a16="http://schemas.microsoft.com/office/drawing/2014/main" id="{E6025DA0-325E-45E3-A420-77F8BED6FE7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108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1080 h 1080"/>
                <a:gd name="T10" fmla="*/ 0 w 54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23">
              <a:extLst>
                <a:ext uri="{FF2B5EF4-FFF2-40B4-BE49-F238E27FC236}">
                  <a16:creationId xmlns:a16="http://schemas.microsoft.com/office/drawing/2014/main" id="{1CE01064-9D88-4958-85CC-A337065E8FD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108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close/>
                  <a:moveTo>
                    <a:pt x="1080" y="0"/>
                  </a:moveTo>
                  <a:lnTo>
                    <a:pt x="108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24">
              <a:extLst>
                <a:ext uri="{FF2B5EF4-FFF2-40B4-BE49-F238E27FC236}">
                  <a16:creationId xmlns:a16="http://schemas.microsoft.com/office/drawing/2014/main" id="{2D3BA778-9DD6-4037-8E1A-64C4A7C2322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108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moveTo>
                    <a:pt x="1080" y="0"/>
                  </a:moveTo>
                  <a:lnTo>
                    <a:pt x="108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25">
              <a:extLst>
                <a:ext uri="{FF2B5EF4-FFF2-40B4-BE49-F238E27FC236}">
                  <a16:creationId xmlns:a16="http://schemas.microsoft.com/office/drawing/2014/main" id="{840BB10F-232A-4837-8D0A-9E1B14A040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108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54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26">
              <a:extLst>
                <a:ext uri="{FF2B5EF4-FFF2-40B4-BE49-F238E27FC236}">
                  <a16:creationId xmlns:a16="http://schemas.microsoft.com/office/drawing/2014/main" id="{A8D03E7C-C19B-46EC-9DCB-28F60BFC51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216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B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27">
              <a:extLst>
                <a:ext uri="{FF2B5EF4-FFF2-40B4-BE49-F238E27FC236}">
                  <a16:creationId xmlns:a16="http://schemas.microsoft.com/office/drawing/2014/main" id="{24857C82-A0F7-4401-B521-4B6DA91FD1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216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28">
              <a:extLst>
                <a:ext uri="{FF2B5EF4-FFF2-40B4-BE49-F238E27FC236}">
                  <a16:creationId xmlns:a16="http://schemas.microsoft.com/office/drawing/2014/main" id="{A79CE76C-7EDA-4A9E-A665-AE5E189DE2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1080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540 w 540"/>
                <a:gd name="T3" fmla="*/ 0 h 534"/>
                <a:gd name="T4" fmla="*/ 180 w 540"/>
                <a:gd name="T5" fmla="*/ 0 h 534"/>
                <a:gd name="T6" fmla="*/ 0 w 540"/>
                <a:gd name="T7" fmla="*/ 0 h 534"/>
                <a:gd name="T8" fmla="*/ 540 w 540"/>
                <a:gd name="T9" fmla="*/ 534 h 534"/>
                <a:gd name="T10" fmla="*/ 540 w 540"/>
                <a:gd name="T11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29">
              <a:extLst>
                <a:ext uri="{FF2B5EF4-FFF2-40B4-BE49-F238E27FC236}">
                  <a16:creationId xmlns:a16="http://schemas.microsoft.com/office/drawing/2014/main" id="{1FA164FB-4D77-4777-844B-0F16E63507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1626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0 w 540"/>
                <a:gd name="T3" fmla="*/ 534 h 534"/>
                <a:gd name="T4" fmla="*/ 540 w 540"/>
                <a:gd name="T5" fmla="*/ 534 h 534"/>
                <a:gd name="T6" fmla="*/ 540 w 540"/>
                <a:gd name="T7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37" y="296"/>
                    <a:pt x="296" y="534"/>
                    <a:pt x="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30">
              <a:extLst>
                <a:ext uri="{FF2B5EF4-FFF2-40B4-BE49-F238E27FC236}">
                  <a16:creationId xmlns:a16="http://schemas.microsoft.com/office/drawing/2014/main" id="{DBF6ED60-81F5-48D2-9CE9-21D19C9C0B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108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546 h 1080"/>
                <a:gd name="T10" fmla="*/ 540 w 540"/>
                <a:gd name="T11" fmla="*/ 534 h 1080"/>
                <a:gd name="T12" fmla="*/ 540 w 540"/>
                <a:gd name="T13" fmla="*/ 534 h 1080"/>
                <a:gd name="T14" fmla="*/ 0 w 540"/>
                <a:gd name="T15" fmla="*/ 0 h 1080"/>
                <a:gd name="T16" fmla="*/ 0 w 540"/>
                <a:gd name="T1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31">
              <a:extLst>
                <a:ext uri="{FF2B5EF4-FFF2-40B4-BE49-F238E27FC236}">
                  <a16:creationId xmlns:a16="http://schemas.microsoft.com/office/drawing/2014/main" id="{3EACA839-E640-4BA9-9442-4D05CB5C33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880"/>
              <a:ext cx="720" cy="360"/>
            </a:xfrm>
            <a:custGeom>
              <a:avLst/>
              <a:gdLst>
                <a:gd name="T0" fmla="*/ 72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0" h="360">
                  <a:moveTo>
                    <a:pt x="72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32">
              <a:extLst>
                <a:ext uri="{FF2B5EF4-FFF2-40B4-BE49-F238E27FC236}">
                  <a16:creationId xmlns:a16="http://schemas.microsoft.com/office/drawing/2014/main" id="{1E54C6AF-997A-4539-9319-B5F8E2BF0E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880"/>
              <a:ext cx="720" cy="360"/>
            </a:xfrm>
            <a:custGeom>
              <a:avLst/>
              <a:gdLst>
                <a:gd name="T0" fmla="*/ 72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0" h="360">
                  <a:moveTo>
                    <a:pt x="72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33">
              <a:extLst>
                <a:ext uri="{FF2B5EF4-FFF2-40B4-BE49-F238E27FC236}">
                  <a16:creationId xmlns:a16="http://schemas.microsoft.com/office/drawing/2014/main" id="{A979CFBC-EF15-4B69-AD43-8CB5DBCE21C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16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34">
              <a:extLst>
                <a:ext uri="{FF2B5EF4-FFF2-40B4-BE49-F238E27FC236}">
                  <a16:creationId xmlns:a16="http://schemas.microsoft.com/office/drawing/2014/main" id="{4ABCC918-CA6A-4BF0-A94C-D577B28D4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16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35">
              <a:extLst>
                <a:ext uri="{FF2B5EF4-FFF2-40B4-BE49-F238E27FC236}">
                  <a16:creationId xmlns:a16="http://schemas.microsoft.com/office/drawing/2014/main" id="{06579707-DC3D-4FE3-B45C-56D18C00CE9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216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36">
              <a:extLst>
                <a:ext uri="{FF2B5EF4-FFF2-40B4-BE49-F238E27FC236}">
                  <a16:creationId xmlns:a16="http://schemas.microsoft.com/office/drawing/2014/main" id="{0FCB285C-7E10-40D2-9985-8848085AFB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216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37">
              <a:extLst>
                <a:ext uri="{FF2B5EF4-FFF2-40B4-BE49-F238E27FC236}">
                  <a16:creationId xmlns:a16="http://schemas.microsoft.com/office/drawing/2014/main" id="{9FC36887-1705-44AD-BCBD-DEAC26C7EFF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2160"/>
              <a:ext cx="997" cy="1080"/>
            </a:xfrm>
            <a:custGeom>
              <a:avLst/>
              <a:gdLst>
                <a:gd name="T0" fmla="*/ 0 w 997"/>
                <a:gd name="T1" fmla="*/ 0 h 1080"/>
                <a:gd name="T2" fmla="*/ 0 w 997"/>
                <a:gd name="T3" fmla="*/ 0 h 1080"/>
                <a:gd name="T4" fmla="*/ 0 w 997"/>
                <a:gd name="T5" fmla="*/ 1080 h 1080"/>
                <a:gd name="T6" fmla="*/ 547 w 997"/>
                <a:gd name="T7" fmla="*/ 852 h 1080"/>
                <a:gd name="T8" fmla="*/ 997 w 997"/>
                <a:gd name="T9" fmla="*/ 665 h 1080"/>
                <a:gd name="T10" fmla="*/ 0 w 997"/>
                <a:gd name="T11" fmla="*/ 0 h 1080"/>
                <a:gd name="T12" fmla="*/ 0 w 997"/>
                <a:gd name="T1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7" h="10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cubicBezTo>
                    <a:pt x="997" y="665"/>
                    <a:pt x="997" y="665"/>
                    <a:pt x="997" y="665"/>
                  </a:cubicBezTo>
                  <a:cubicBezTo>
                    <a:pt x="835" y="274"/>
                    <a:pt x="449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38">
              <a:extLst>
                <a:ext uri="{FF2B5EF4-FFF2-40B4-BE49-F238E27FC236}">
                  <a16:creationId xmlns:a16="http://schemas.microsoft.com/office/drawing/2014/main" id="{7BB507BB-A44D-4C94-ACE7-6EAAB1EBC5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6" y="2790"/>
              <a:ext cx="83" cy="450"/>
            </a:xfrm>
            <a:custGeom>
              <a:avLst/>
              <a:gdLst>
                <a:gd name="T0" fmla="*/ 83 w 83"/>
                <a:gd name="T1" fmla="*/ 0 h 450"/>
                <a:gd name="T2" fmla="*/ 0 w 83"/>
                <a:gd name="T3" fmla="*/ 35 h 450"/>
                <a:gd name="T4" fmla="*/ 83 w 83"/>
                <a:gd name="T5" fmla="*/ 450 h 450"/>
                <a:gd name="T6" fmla="*/ 83 w 83"/>
                <a:gd name="T7" fmla="*/ 450 h 450"/>
                <a:gd name="T8" fmla="*/ 83 w 83"/>
                <a:gd name="T9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450">
                  <a:moveTo>
                    <a:pt x="83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54" y="162"/>
                    <a:pt x="83" y="303"/>
                    <a:pt x="83" y="450"/>
                  </a:cubicBezTo>
                  <a:cubicBezTo>
                    <a:pt x="83" y="450"/>
                    <a:pt x="83" y="450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39">
              <a:extLst>
                <a:ext uri="{FF2B5EF4-FFF2-40B4-BE49-F238E27FC236}">
                  <a16:creationId xmlns:a16="http://schemas.microsoft.com/office/drawing/2014/main" id="{AE6E3CE7-2E08-41DE-8D6A-235E7B0C47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2825"/>
              <a:ext cx="1080" cy="415"/>
            </a:xfrm>
            <a:custGeom>
              <a:avLst/>
              <a:gdLst>
                <a:gd name="T0" fmla="*/ 997 w 1080"/>
                <a:gd name="T1" fmla="*/ 0 h 415"/>
                <a:gd name="T2" fmla="*/ 997 w 1080"/>
                <a:gd name="T3" fmla="*/ 0 h 415"/>
                <a:gd name="T4" fmla="*/ 547 w 1080"/>
                <a:gd name="T5" fmla="*/ 187 h 415"/>
                <a:gd name="T6" fmla="*/ 0 w 1080"/>
                <a:gd name="T7" fmla="*/ 415 h 415"/>
                <a:gd name="T8" fmla="*/ 1080 w 1080"/>
                <a:gd name="T9" fmla="*/ 415 h 415"/>
                <a:gd name="T10" fmla="*/ 997 w 1080"/>
                <a:gd name="T11" fmla="*/ 0 h 415"/>
                <a:gd name="T12" fmla="*/ 997 w 1080"/>
                <a:gd name="T13" fmla="*/ 0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0" h="415">
                  <a:moveTo>
                    <a:pt x="997" y="0"/>
                  </a:moveTo>
                  <a:cubicBezTo>
                    <a:pt x="997" y="0"/>
                    <a:pt x="997" y="0"/>
                    <a:pt x="997" y="0"/>
                  </a:cubicBezTo>
                  <a:cubicBezTo>
                    <a:pt x="547" y="187"/>
                    <a:pt x="547" y="187"/>
                    <a:pt x="547" y="187"/>
                  </a:cubicBezTo>
                  <a:cubicBezTo>
                    <a:pt x="0" y="415"/>
                    <a:pt x="0" y="415"/>
                    <a:pt x="0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1" y="127"/>
                    <a:pt x="997" y="0"/>
                  </a:cubicBezTo>
                  <a:cubicBezTo>
                    <a:pt x="997" y="0"/>
                    <a:pt x="997" y="0"/>
                    <a:pt x="997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40">
              <a:extLst>
                <a:ext uri="{FF2B5EF4-FFF2-40B4-BE49-F238E27FC236}">
                  <a16:creationId xmlns:a16="http://schemas.microsoft.com/office/drawing/2014/main" id="{DD404BEE-FF0E-4556-BA94-9357A616A4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216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0 w 720"/>
                <a:gd name="T5" fmla="*/ 96 h 1080"/>
                <a:gd name="T6" fmla="*/ 0 w 720"/>
                <a:gd name="T7" fmla="*/ 96 h 1080"/>
                <a:gd name="T8" fmla="*/ 360 w 720"/>
                <a:gd name="T9" fmla="*/ 720 h 1080"/>
                <a:gd name="T10" fmla="*/ 360 w 720"/>
                <a:gd name="T11" fmla="*/ 1080 h 1080"/>
                <a:gd name="T12" fmla="*/ 720 w 720"/>
                <a:gd name="T13" fmla="*/ 1080 h 1080"/>
                <a:gd name="T14" fmla="*/ 720 w 720"/>
                <a:gd name="T15" fmla="*/ 720 h 1080"/>
                <a:gd name="T16" fmla="*/ 0 w 720"/>
                <a:gd name="T1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41">
              <a:extLst>
                <a:ext uri="{FF2B5EF4-FFF2-40B4-BE49-F238E27FC236}">
                  <a16:creationId xmlns:a16="http://schemas.microsoft.com/office/drawing/2014/main" id="{FFCE7FAA-A72A-4B25-82F8-2422D9C35CB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216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360 w 360"/>
                <a:gd name="T9" fmla="*/ 96 h 1080"/>
                <a:gd name="T10" fmla="*/ 0 w 36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42">
              <a:extLst>
                <a:ext uri="{FF2B5EF4-FFF2-40B4-BE49-F238E27FC236}">
                  <a16:creationId xmlns:a16="http://schemas.microsoft.com/office/drawing/2014/main" id="{4C70AFF6-9825-41D4-A4E8-52DD8472006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225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0 h 984"/>
                <a:gd name="T4" fmla="*/ 0 w 360"/>
                <a:gd name="T5" fmla="*/ 984 h 984"/>
                <a:gd name="T6" fmla="*/ 180 w 360"/>
                <a:gd name="T7" fmla="*/ 984 h 984"/>
                <a:gd name="T8" fmla="*/ 180 w 360"/>
                <a:gd name="T9" fmla="*/ 984 h 984"/>
                <a:gd name="T10" fmla="*/ 180 w 360"/>
                <a:gd name="T11" fmla="*/ 984 h 984"/>
                <a:gd name="T12" fmla="*/ 180 w 360"/>
                <a:gd name="T13" fmla="*/ 984 h 984"/>
                <a:gd name="T14" fmla="*/ 360 w 360"/>
                <a:gd name="T15" fmla="*/ 984 h 984"/>
                <a:gd name="T16" fmla="*/ 360 w 360"/>
                <a:gd name="T17" fmla="*/ 624 h 984"/>
                <a:gd name="T18" fmla="*/ 0 w 360"/>
                <a:gd name="T1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84"/>
                    <a:pt x="0" y="984"/>
                    <a:pt x="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43">
              <a:extLst>
                <a:ext uri="{FF2B5EF4-FFF2-40B4-BE49-F238E27FC236}">
                  <a16:creationId xmlns:a16="http://schemas.microsoft.com/office/drawing/2014/main" id="{396D1495-31D0-499E-9B44-5E1310E9B6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219" y="3240"/>
              <a:ext cx="1080" cy="1080"/>
            </a:xfrm>
            <a:custGeom>
              <a:avLst/>
              <a:gdLst>
                <a:gd name="T0" fmla="*/ 541 w 1080"/>
                <a:gd name="T1" fmla="*/ 774 h 1080"/>
                <a:gd name="T2" fmla="*/ 308 w 1080"/>
                <a:gd name="T3" fmla="*/ 540 h 1080"/>
                <a:gd name="T4" fmla="*/ 541 w 1080"/>
                <a:gd name="T5" fmla="*/ 306 h 1080"/>
                <a:gd name="T6" fmla="*/ 775 w 1080"/>
                <a:gd name="T7" fmla="*/ 540 h 1080"/>
                <a:gd name="T8" fmla="*/ 541 w 1080"/>
                <a:gd name="T9" fmla="*/ 774 h 1080"/>
                <a:gd name="T10" fmla="*/ 540 w 1080"/>
                <a:gd name="T11" fmla="*/ 0 h 1080"/>
                <a:gd name="T12" fmla="*/ 540 w 1080"/>
                <a:gd name="T13" fmla="*/ 0 h 1080"/>
                <a:gd name="T14" fmla="*/ 0 w 1080"/>
                <a:gd name="T15" fmla="*/ 540 h 1080"/>
                <a:gd name="T16" fmla="*/ 540 w 1080"/>
                <a:gd name="T17" fmla="*/ 1080 h 1080"/>
                <a:gd name="T18" fmla="*/ 1080 w 1080"/>
                <a:gd name="T19" fmla="*/ 540 h 1080"/>
                <a:gd name="T20" fmla="*/ 540 w 1080"/>
                <a:gd name="T21" fmla="*/ 0 h 1080"/>
                <a:gd name="T22" fmla="*/ 540 w 1080"/>
                <a:gd name="T2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0" h="1080">
                  <a:moveTo>
                    <a:pt x="541" y="774"/>
                  </a:moveTo>
                  <a:cubicBezTo>
                    <a:pt x="412" y="774"/>
                    <a:pt x="308" y="669"/>
                    <a:pt x="308" y="540"/>
                  </a:cubicBezTo>
                  <a:cubicBezTo>
                    <a:pt x="308" y="411"/>
                    <a:pt x="412" y="306"/>
                    <a:pt x="541" y="306"/>
                  </a:cubicBezTo>
                  <a:cubicBezTo>
                    <a:pt x="670" y="306"/>
                    <a:pt x="775" y="411"/>
                    <a:pt x="775" y="540"/>
                  </a:cubicBezTo>
                  <a:cubicBezTo>
                    <a:pt x="775" y="669"/>
                    <a:pt x="670" y="774"/>
                    <a:pt x="541" y="774"/>
                  </a:cubicBezTo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838" y="1080"/>
                    <a:pt x="1080" y="838"/>
                    <a:pt x="1080" y="540"/>
                  </a:cubicBezTo>
                  <a:cubicBezTo>
                    <a:pt x="1080" y="242"/>
                    <a:pt x="838" y="0"/>
                    <a:pt x="540" y="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Oval 44">
              <a:extLst>
                <a:ext uri="{FF2B5EF4-FFF2-40B4-BE49-F238E27FC236}">
                  <a16:creationId xmlns:a16="http://schemas.microsoft.com/office/drawing/2014/main" id="{70164EA9-3730-41E9-8CBF-80C70F7B70C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527" y="3546"/>
              <a:ext cx="467" cy="468"/>
            </a:xfrm>
            <a:prstGeom prst="ellipse">
              <a:avLst/>
            </a:pr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45">
              <a:extLst>
                <a:ext uri="{FF2B5EF4-FFF2-40B4-BE49-F238E27FC236}">
                  <a16:creationId xmlns:a16="http://schemas.microsoft.com/office/drawing/2014/main" id="{DB4ED9BE-6B08-4956-9E79-A3D670C41AA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324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46">
              <a:extLst>
                <a:ext uri="{FF2B5EF4-FFF2-40B4-BE49-F238E27FC236}">
                  <a16:creationId xmlns:a16="http://schemas.microsoft.com/office/drawing/2014/main" id="{B2A1519C-8C0D-4CEB-8F23-80DEDCC282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324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47">
              <a:extLst>
                <a:ext uri="{FF2B5EF4-FFF2-40B4-BE49-F238E27FC236}">
                  <a16:creationId xmlns:a16="http://schemas.microsoft.com/office/drawing/2014/main" id="{1D162702-7814-4EDF-AF7A-E4C9305E56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324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48">
              <a:extLst>
                <a:ext uri="{FF2B5EF4-FFF2-40B4-BE49-F238E27FC236}">
                  <a16:creationId xmlns:a16="http://schemas.microsoft.com/office/drawing/2014/main" id="{6ECDC371-EFBF-4B83-8735-5D771DDB64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324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49">
              <a:extLst>
                <a:ext uri="{FF2B5EF4-FFF2-40B4-BE49-F238E27FC236}">
                  <a16:creationId xmlns:a16="http://schemas.microsoft.com/office/drawing/2014/main" id="{47C35342-85B7-4031-8CE4-0518C77129D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324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close/>
                  <a:moveTo>
                    <a:pt x="1080" y="0"/>
                  </a:moveTo>
                  <a:lnTo>
                    <a:pt x="108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50">
              <a:extLst>
                <a:ext uri="{FF2B5EF4-FFF2-40B4-BE49-F238E27FC236}">
                  <a16:creationId xmlns:a16="http://schemas.microsoft.com/office/drawing/2014/main" id="{AC4F8B1E-711A-4D3D-9ACC-5F4BBD6A58C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324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moveTo>
                    <a:pt x="1080" y="0"/>
                  </a:moveTo>
                  <a:lnTo>
                    <a:pt x="108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51">
              <a:extLst>
                <a:ext uri="{FF2B5EF4-FFF2-40B4-BE49-F238E27FC236}">
                  <a16:creationId xmlns:a16="http://schemas.microsoft.com/office/drawing/2014/main" id="{771B0520-42FA-4CCC-8766-0AB04AE8CC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324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54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52">
              <a:extLst>
                <a:ext uri="{FF2B5EF4-FFF2-40B4-BE49-F238E27FC236}">
                  <a16:creationId xmlns:a16="http://schemas.microsoft.com/office/drawing/2014/main" id="{1FC7BF01-A3CE-498F-BF51-7828BEF3BF8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43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B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53">
              <a:extLst>
                <a:ext uri="{FF2B5EF4-FFF2-40B4-BE49-F238E27FC236}">
                  <a16:creationId xmlns:a16="http://schemas.microsoft.com/office/drawing/2014/main" id="{CEEEF70E-BAB6-4E3F-A5BA-5253ED93BC6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43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54">
              <a:extLst>
                <a:ext uri="{FF2B5EF4-FFF2-40B4-BE49-F238E27FC236}">
                  <a16:creationId xmlns:a16="http://schemas.microsoft.com/office/drawing/2014/main" id="{F826D2CB-9E6E-45EB-9708-EA4A98A0BC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3240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540 w 540"/>
                <a:gd name="T3" fmla="*/ 0 h 534"/>
                <a:gd name="T4" fmla="*/ 180 w 540"/>
                <a:gd name="T5" fmla="*/ 0 h 534"/>
                <a:gd name="T6" fmla="*/ 0 w 540"/>
                <a:gd name="T7" fmla="*/ 0 h 534"/>
                <a:gd name="T8" fmla="*/ 540 w 540"/>
                <a:gd name="T9" fmla="*/ 534 h 534"/>
                <a:gd name="T10" fmla="*/ 540 w 540"/>
                <a:gd name="T11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55">
              <a:extLst>
                <a:ext uri="{FF2B5EF4-FFF2-40B4-BE49-F238E27FC236}">
                  <a16:creationId xmlns:a16="http://schemas.microsoft.com/office/drawing/2014/main" id="{4ECE29B7-F98E-484C-A64D-8D3012CD25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3786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0 w 540"/>
                <a:gd name="T3" fmla="*/ 534 h 534"/>
                <a:gd name="T4" fmla="*/ 540 w 540"/>
                <a:gd name="T5" fmla="*/ 534 h 534"/>
                <a:gd name="T6" fmla="*/ 540 w 540"/>
                <a:gd name="T7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37" y="296"/>
                    <a:pt x="296" y="534"/>
                    <a:pt x="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56">
              <a:extLst>
                <a:ext uri="{FF2B5EF4-FFF2-40B4-BE49-F238E27FC236}">
                  <a16:creationId xmlns:a16="http://schemas.microsoft.com/office/drawing/2014/main" id="{21A62F91-5AB5-4449-BC3B-9955EC828F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324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546 h 1080"/>
                <a:gd name="T10" fmla="*/ 540 w 540"/>
                <a:gd name="T11" fmla="*/ 534 h 1080"/>
                <a:gd name="T12" fmla="*/ 540 w 540"/>
                <a:gd name="T13" fmla="*/ 534 h 1080"/>
                <a:gd name="T14" fmla="*/ 0 w 540"/>
                <a:gd name="T15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548640" y="1685684"/>
            <a:ext cx="9960236" cy="2894768"/>
          </a:xfrm>
          <a:prstGeom prst="rect">
            <a:avLst/>
          </a:prstGeom>
        </p:spPr>
        <p:txBody>
          <a:bodyPr wrap="square" lIns="0" tIns="0" rIns="121899" bIns="0" anchor="b" anchorCtr="0"/>
          <a:lstStyle>
            <a:lvl1pPr marL="0" algn="l" defTabSz="1218987" rtl="0" eaLnBrk="1" latinLnBrk="0" hangingPunct="1">
              <a:lnSpc>
                <a:spcPts val="68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  <a:br>
              <a:rPr lang="en-US"/>
            </a:br>
            <a:r>
              <a:rPr lang="en-US"/>
              <a:t>three lines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548640" y="4715116"/>
            <a:ext cx="9949796" cy="4572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sp>
        <p:nvSpPr>
          <p:cNvPr id="49" name="TextBox 48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B6BD304-FAC7-4023-9B54-8984F7387559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1FBBDE3D-E4E2-42E5-9F26-00C1500EFD6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gradFill flip="none" rotWithShape="1">
              <a:gsLst>
                <a:gs pos="0">
                  <a:srgbClr val="7C55A3"/>
                </a:gs>
                <a:gs pos="33000">
                  <a:srgbClr val="4C8AC8"/>
                </a:gs>
                <a:gs pos="67000">
                  <a:srgbClr val="47B98E"/>
                </a:gs>
                <a:gs pos="100000">
                  <a:srgbClr val="64B951"/>
                </a:gs>
              </a:gsLst>
              <a:lin ang="189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27C222CE-31C9-4AE2-A9DE-A34ECC37F0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710DBB3B-7FB8-4ACB-8FA4-3F2A105B9B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3E443DA7-CC51-4460-98C4-193A7375074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E1BCDB13-2B5A-46EC-B1D6-C526DEAA84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8EDDE8EA-BE8E-4066-AB4A-21CD2743549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EF442D16-F34F-4D4E-A65A-8C3BC17F2FC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" name="Freeform 5">
            <a:extLst>
              <a:ext uri="{FF2B5EF4-FFF2-40B4-BE49-F238E27FC236}">
                <a16:creationId xmlns:a16="http://schemas.microsoft.com/office/drawing/2014/main" id="{B3FDD5DD-E6F7-480C-BC0C-F6AC555BF17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548640" y="858794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gradFill flip="none" rotWithShape="1">
            <a:gsLst>
              <a:gs pos="0">
                <a:srgbClr val="7C55A3"/>
              </a:gs>
              <a:gs pos="33000">
                <a:srgbClr val="4C8AC8"/>
              </a:gs>
              <a:gs pos="67000">
                <a:srgbClr val="47B98E"/>
              </a:gs>
              <a:gs pos="100000">
                <a:srgbClr val="64B951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9887607"/>
      </p:ext>
    </p:extLst>
  </p:cSld>
  <p:clrMapOvr>
    <a:masterClrMapping/>
  </p:clrMapOvr>
  <p:transition spd="med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Only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5" name="TextBox 4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6" name="Group 5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7" name="Rectangle 6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8" name="Freeform 7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9" name="Freeform 8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1" name="Freeform 10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2" name="Freeform 11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90322121"/>
      </p:ext>
    </p:extLst>
  </p:cSld>
  <p:clrMapOvr>
    <a:masterClrMapping/>
  </p:clrMapOvr>
  <p:transition spd="med"/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wo Column Slid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7592"/>
            <a:ext cx="5378958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0" name="Content Placeholder 2"/>
          <p:cNvSpPr>
            <a:spLocks noGrp="1"/>
          </p:cNvSpPr>
          <p:nvPr>
            <p:ph sz="half" idx="14"/>
          </p:nvPr>
        </p:nvSpPr>
        <p:spPr bwMode="gray">
          <a:xfrm>
            <a:off x="6243066" y="1307592"/>
            <a:ext cx="5378958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TextBox 6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8" name="Group 7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9" name="Rectangle 8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0" name="Freeform 9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3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16418334"/>
      </p:ext>
    </p:extLst>
  </p:cSld>
  <p:clrMapOvr>
    <a:masterClrMapping/>
  </p:clrMapOvr>
  <p:transition spd="med"/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7593"/>
            <a:ext cx="3474720" cy="491958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Content Placeholder 2"/>
          <p:cNvSpPr>
            <a:spLocks noGrp="1"/>
          </p:cNvSpPr>
          <p:nvPr>
            <p:ph sz="half" idx="10"/>
          </p:nvPr>
        </p:nvSpPr>
        <p:spPr bwMode="gray">
          <a:xfrm>
            <a:off x="4347972" y="1307593"/>
            <a:ext cx="3474720" cy="491958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1"/>
          </p:nvPr>
        </p:nvSpPr>
        <p:spPr bwMode="gray">
          <a:xfrm>
            <a:off x="8147304" y="1307593"/>
            <a:ext cx="3474720" cy="491958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193858786"/>
      </p:ext>
    </p:extLst>
  </p:cSld>
  <p:clrMapOvr>
    <a:masterClrMapping/>
  </p:clrMapOvr>
  <p:transition spd="med"/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hree Column Slid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7593"/>
            <a:ext cx="3474720" cy="491958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Content Placeholder 2"/>
          <p:cNvSpPr>
            <a:spLocks noGrp="1"/>
          </p:cNvSpPr>
          <p:nvPr>
            <p:ph sz="half" idx="10"/>
          </p:nvPr>
        </p:nvSpPr>
        <p:spPr bwMode="gray">
          <a:xfrm>
            <a:off x="4347972" y="1307593"/>
            <a:ext cx="3474720" cy="491958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1"/>
          </p:nvPr>
        </p:nvSpPr>
        <p:spPr bwMode="gray">
          <a:xfrm>
            <a:off x="8147304" y="1307593"/>
            <a:ext cx="3474720" cy="491958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TextBox 9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2" name="Group 11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13" name="Rectangle 12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3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7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" name="Freeform 18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83455104"/>
      </p:ext>
    </p:extLst>
  </p:cSld>
  <p:clrMapOvr>
    <a:masterClrMapping/>
  </p:clrMapOvr>
  <p:transition spd="med"/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/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6036718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7592"/>
            <a:ext cx="6036718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6835285" y="0"/>
            <a:ext cx="5353539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endParaRPr lang="en-US"/>
          </a:p>
        </p:txBody>
      </p:sp>
      <p:sp>
        <p:nvSpPr>
          <p:cNvPr id="1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2126059"/>
      </p:ext>
    </p:extLst>
  </p:cSld>
  <p:clrMapOvr>
    <a:masterClrMapping/>
  </p:clrMapOvr>
  <p:transition spd="med"/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/Imag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6036718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7592"/>
            <a:ext cx="6036718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6835285" y="0"/>
            <a:ext cx="5353539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endParaRPr lang="en-US"/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9" name="TextBox 18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20" name="Group 19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21" name="Rectangle 20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2" name="Freeform 21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3" name="Freeform 22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4" name="Freeform 23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5" name="Freeform 24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6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7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38892726"/>
      </p:ext>
    </p:extLst>
  </p:cSld>
  <p:clrMapOvr>
    <a:masterClrMapping/>
  </p:clrMapOvr>
  <p:transition spd="med"/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+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0"/>
            <a:ext cx="4061791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4061791" y="0"/>
            <a:ext cx="8127034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endParaRPr lang="en-US"/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18" hasCustomPrompt="1"/>
          </p:nvPr>
        </p:nvSpPr>
        <p:spPr>
          <a:xfrm>
            <a:off x="548640" y="849535"/>
            <a:ext cx="3513151" cy="1926795"/>
          </a:xfrm>
          <a:prstGeom prst="rect">
            <a:avLst/>
          </a:prstGeom>
          <a:noFill/>
        </p:spPr>
        <p:txBody>
          <a:bodyPr lIns="0" tIns="0" rIns="0" bIns="0" anchor="t">
            <a:noAutofit/>
          </a:bodyPr>
          <a:lstStyle>
            <a:lvl1pPr marL="0" indent="0">
              <a:lnSpc>
                <a:spcPts val="4200"/>
              </a:lnSpc>
              <a:spcBef>
                <a:spcPts val="0"/>
              </a:spcBef>
              <a:buFont typeface="Arial" panose="020B0604020202020204" pitchFamily="34" charset="0"/>
              <a:buNone/>
              <a:defRPr sz="4600" b="1" strike="noStrike" spc="-150" baseline="0">
                <a:solidFill>
                  <a:schemeClr val="tx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Photo plus</a:t>
            </a:r>
            <a:br>
              <a:rPr lang="en-US"/>
            </a:br>
            <a:r>
              <a:rPr lang="en-US"/>
              <a:t>statement</a:t>
            </a:r>
            <a:br>
              <a:rPr lang="en-US"/>
            </a:br>
            <a:r>
              <a:rPr lang="en-US"/>
              <a:t>layout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9" hasCustomPrompt="1"/>
          </p:nvPr>
        </p:nvSpPr>
        <p:spPr>
          <a:xfrm>
            <a:off x="548641" y="2943638"/>
            <a:ext cx="3513150" cy="1641615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400" baseline="0">
                <a:solidFill>
                  <a:schemeClr val="tx1"/>
                </a:solidFill>
              </a:defRPr>
            </a:lvl1pPr>
            <a:lvl2pPr marL="609494" indent="0">
              <a:buNone/>
              <a:defRPr/>
            </a:lvl2pPr>
            <a:lvl3pPr marL="1218986" indent="0">
              <a:buNone/>
              <a:defRPr/>
            </a:lvl3pPr>
            <a:lvl4pPr marL="1828480" indent="0">
              <a:buNone/>
              <a:defRPr/>
            </a:lvl4pPr>
            <a:lvl5pPr marL="2437973" indent="0">
              <a:buNone/>
              <a:defRPr/>
            </a:lvl5pPr>
          </a:lstStyle>
          <a:p>
            <a:pPr lvl="0"/>
            <a:r>
              <a:rPr lang="en-US"/>
              <a:t>Subtitle goes here</a:t>
            </a:r>
          </a:p>
        </p:txBody>
      </p:sp>
      <p:sp>
        <p:nvSpPr>
          <p:cNvPr id="1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4931427"/>
      </p:ext>
    </p:extLst>
  </p:cSld>
  <p:clrMapOvr>
    <a:masterClrMapping/>
  </p:clrMapOvr>
  <p:transition spd="med"/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Photo + Statement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0"/>
            <a:ext cx="4061791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4061791" y="0"/>
            <a:ext cx="8127034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endParaRPr lang="en-US"/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18" hasCustomPrompt="1"/>
          </p:nvPr>
        </p:nvSpPr>
        <p:spPr>
          <a:xfrm>
            <a:off x="548640" y="849535"/>
            <a:ext cx="3513151" cy="1926795"/>
          </a:xfrm>
          <a:prstGeom prst="rect">
            <a:avLst/>
          </a:prstGeom>
          <a:noFill/>
        </p:spPr>
        <p:txBody>
          <a:bodyPr lIns="0" tIns="0" rIns="0" bIns="0" anchor="t">
            <a:noAutofit/>
          </a:bodyPr>
          <a:lstStyle>
            <a:lvl1pPr marL="0" indent="0">
              <a:lnSpc>
                <a:spcPts val="4200"/>
              </a:lnSpc>
              <a:spcBef>
                <a:spcPts val="0"/>
              </a:spcBef>
              <a:buFont typeface="Arial" panose="020B0604020202020204" pitchFamily="34" charset="0"/>
              <a:buNone/>
              <a:defRPr sz="4600" b="1" strike="noStrike" spc="-150" baseline="0">
                <a:solidFill>
                  <a:schemeClr val="bg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Photo plus</a:t>
            </a:r>
            <a:br>
              <a:rPr lang="en-US"/>
            </a:br>
            <a:r>
              <a:rPr lang="en-US"/>
              <a:t>statement</a:t>
            </a:r>
            <a:br>
              <a:rPr lang="en-US"/>
            </a:br>
            <a:r>
              <a:rPr lang="en-US"/>
              <a:t>layout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9" hasCustomPrompt="1"/>
          </p:nvPr>
        </p:nvSpPr>
        <p:spPr>
          <a:xfrm>
            <a:off x="548641" y="2943638"/>
            <a:ext cx="3513150" cy="1641615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400" baseline="0">
                <a:solidFill>
                  <a:schemeClr val="bg1"/>
                </a:solidFill>
              </a:defRPr>
            </a:lvl1pPr>
            <a:lvl2pPr marL="609494" indent="0">
              <a:buNone/>
              <a:defRPr/>
            </a:lvl2pPr>
            <a:lvl3pPr marL="1218986" indent="0">
              <a:buNone/>
              <a:defRPr/>
            </a:lvl3pPr>
            <a:lvl4pPr marL="1828480" indent="0">
              <a:buNone/>
              <a:defRPr/>
            </a:lvl4pPr>
            <a:lvl5pPr marL="2437973" indent="0">
              <a:buNone/>
              <a:defRPr/>
            </a:lvl5pPr>
          </a:lstStyle>
          <a:p>
            <a:pPr lvl="0"/>
            <a:r>
              <a:rPr lang="en-US"/>
              <a:t>Subtitle goes here</a:t>
            </a: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9" name="TextBox 8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0" name="Group 9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11" name="Rectangle 10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2" name="Freeform 11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5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6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84654344"/>
      </p:ext>
    </p:extLst>
  </p:cSld>
  <p:clrMapOvr>
    <a:masterClrMapping/>
  </p:clrMapOvr>
  <p:transition spd="med"/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548640" y="1276349"/>
            <a:ext cx="10165080" cy="3242641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100000"/>
              </a:lnSpc>
              <a:buNone/>
              <a:defRPr sz="4400" b="1" spc="-150">
                <a:solidFill>
                  <a:schemeClr val="tx1"/>
                </a:solidFill>
              </a:defRPr>
            </a:lvl1pPr>
            <a:lvl2pPr marL="341313" indent="0" algn="ctr">
              <a:buNone/>
              <a:defRPr>
                <a:solidFill>
                  <a:schemeClr val="bg1"/>
                </a:solidFill>
              </a:defRPr>
            </a:lvl2pPr>
            <a:lvl3pPr marL="679450" indent="0" algn="ctr">
              <a:buNone/>
              <a:defRPr>
                <a:solidFill>
                  <a:schemeClr val="bg1"/>
                </a:solidFill>
              </a:defRPr>
            </a:lvl3pPr>
            <a:lvl4pPr marL="966787" indent="0" algn="ctr">
              <a:buNone/>
              <a:defRPr>
                <a:solidFill>
                  <a:schemeClr val="bg1"/>
                </a:solidFill>
              </a:defRPr>
            </a:lvl4pPr>
            <a:lvl5pPr marL="1146175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554337" y="4623890"/>
            <a:ext cx="10159383" cy="876300"/>
          </a:xfrm>
          <a:prstGeom prst="rect">
            <a:avLst/>
          </a:prstGeom>
        </p:spPr>
        <p:txBody>
          <a:bodyPr lIns="0"/>
          <a:lstStyle>
            <a:lvl1pPr marL="0" indent="0" algn="l">
              <a:buNone/>
              <a:defRPr sz="2400" b="1" spc="-150" baseline="0">
                <a:solidFill>
                  <a:schemeClr val="tx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2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EAF90973-FEC1-4552-893E-F8452486325A}"/>
              </a:ext>
            </a:extLst>
          </p:cNvPr>
          <p:cNvGrpSpPr/>
          <p:nvPr userDrawn="1"/>
        </p:nvGrpSpPr>
        <p:grpSpPr>
          <a:xfrm>
            <a:off x="548640" y="398463"/>
            <a:ext cx="990600" cy="735013"/>
            <a:chOff x="657226" y="398463"/>
            <a:chExt cx="990600" cy="735013"/>
          </a:xfrm>
          <a:gradFill flip="none" rotWithShape="1">
            <a:gsLst>
              <a:gs pos="0">
                <a:srgbClr val="7C55A3"/>
              </a:gs>
              <a:gs pos="33000">
                <a:srgbClr val="4C8AC8"/>
              </a:gs>
              <a:gs pos="67000">
                <a:srgbClr val="47B98E"/>
              </a:gs>
              <a:gs pos="100000">
                <a:srgbClr val="64B951"/>
              </a:gs>
            </a:gsLst>
            <a:lin ang="13500000" scaled="1"/>
            <a:tileRect/>
          </a:gradFill>
        </p:grpSpPr>
        <p:sp>
          <p:nvSpPr>
            <p:cNvPr id="10" name="Freeform 5">
              <a:extLst>
                <a:ext uri="{FF2B5EF4-FFF2-40B4-BE49-F238E27FC236}">
                  <a16:creationId xmlns:a16="http://schemas.microsoft.com/office/drawing/2014/main" id="{03BCA337-0364-462A-918B-9D65DE60C1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0379A668-D702-43AE-8393-F493097C832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328736733"/>
      </p:ext>
    </p:extLst>
  </p:cSld>
  <p:clrMapOvr>
    <a:masterClrMapping/>
  </p:clrMapOvr>
  <p:transition spd="med"/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Layout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548640" y="1276349"/>
            <a:ext cx="10165080" cy="3242641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100000"/>
              </a:lnSpc>
              <a:buNone/>
              <a:defRPr sz="4400" b="1" spc="-150">
                <a:solidFill>
                  <a:schemeClr val="bg1"/>
                </a:solidFill>
              </a:defRPr>
            </a:lvl1pPr>
            <a:lvl2pPr marL="341313" indent="0" algn="ctr">
              <a:buNone/>
              <a:defRPr>
                <a:solidFill>
                  <a:schemeClr val="bg1"/>
                </a:solidFill>
              </a:defRPr>
            </a:lvl2pPr>
            <a:lvl3pPr marL="679450" indent="0" algn="ctr">
              <a:buNone/>
              <a:defRPr>
                <a:solidFill>
                  <a:schemeClr val="bg1"/>
                </a:solidFill>
              </a:defRPr>
            </a:lvl3pPr>
            <a:lvl4pPr marL="966787" indent="0" algn="ctr">
              <a:buNone/>
              <a:defRPr>
                <a:solidFill>
                  <a:schemeClr val="bg1"/>
                </a:solidFill>
              </a:defRPr>
            </a:lvl4pPr>
            <a:lvl5pPr marL="1146175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554337" y="4623890"/>
            <a:ext cx="10159383" cy="876300"/>
          </a:xfrm>
          <a:prstGeom prst="rect">
            <a:avLst/>
          </a:prstGeom>
        </p:spPr>
        <p:txBody>
          <a:bodyPr lIns="0"/>
          <a:lstStyle>
            <a:lvl1pPr marL="0" indent="0" algn="l">
              <a:buNone/>
              <a:defRPr sz="2400" b="1" spc="-150" baseline="0">
                <a:solidFill>
                  <a:schemeClr val="bg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1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9" name="TextBox 8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0" name="Group 9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11" name="Rectangle 10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5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7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" name="Freeform 18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99371872-34E0-4E87-A880-855C986DEFEB}"/>
              </a:ext>
            </a:extLst>
          </p:cNvPr>
          <p:cNvGrpSpPr/>
          <p:nvPr userDrawn="1"/>
        </p:nvGrpSpPr>
        <p:grpSpPr>
          <a:xfrm>
            <a:off x="548640" y="398463"/>
            <a:ext cx="990600" cy="735013"/>
            <a:chOff x="657226" y="398463"/>
            <a:chExt cx="990600" cy="735013"/>
          </a:xfrm>
          <a:gradFill flip="none" rotWithShape="1">
            <a:gsLst>
              <a:gs pos="0">
                <a:srgbClr val="7C55A3"/>
              </a:gs>
              <a:gs pos="33000">
                <a:srgbClr val="4C8AC8"/>
              </a:gs>
              <a:gs pos="67000">
                <a:srgbClr val="47B98E"/>
              </a:gs>
              <a:gs pos="100000">
                <a:srgbClr val="64B951"/>
              </a:gs>
            </a:gsLst>
            <a:lin ang="13500000" scaled="1"/>
            <a:tileRect/>
          </a:gradFill>
        </p:grpSpPr>
        <p:sp>
          <p:nvSpPr>
            <p:cNvPr id="23" name="Freeform 5">
              <a:extLst>
                <a:ext uri="{FF2B5EF4-FFF2-40B4-BE49-F238E27FC236}">
                  <a16:creationId xmlns:a16="http://schemas.microsoft.com/office/drawing/2014/main" id="{CA59E31A-C52B-4474-A5A0-530DF770A4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6">
              <a:extLst>
                <a:ext uri="{FF2B5EF4-FFF2-40B4-BE49-F238E27FC236}">
                  <a16:creationId xmlns:a16="http://schemas.microsoft.com/office/drawing/2014/main" id="{123B3F17-34EE-4FBA-8852-7ED07762D8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81757737"/>
      </p:ext>
    </p:extLst>
  </p:cSld>
  <p:clrMapOvr>
    <a:masterClrMapping/>
  </p:clrMapOvr>
  <p:transition spd="med"/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Layout_Color">
    <p:bg>
      <p:bgPr>
        <a:gradFill flip="none" rotWithShape="1">
          <a:gsLst>
            <a:gs pos="0">
              <a:srgbClr val="7C55A3"/>
            </a:gs>
            <a:gs pos="33000">
              <a:srgbClr val="4C8AC8"/>
            </a:gs>
            <a:gs pos="67000">
              <a:srgbClr val="47B98E"/>
            </a:gs>
            <a:gs pos="100000">
              <a:srgbClr val="64B951"/>
            </a:gs>
          </a:gsLst>
          <a:lin ang="135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548640" y="1276349"/>
            <a:ext cx="10165080" cy="3242641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100000"/>
              </a:lnSpc>
              <a:buNone/>
              <a:defRPr sz="4400" b="1" spc="-150">
                <a:solidFill>
                  <a:schemeClr val="bg1"/>
                </a:solidFill>
              </a:defRPr>
            </a:lvl1pPr>
            <a:lvl2pPr marL="341313" indent="0" algn="ctr">
              <a:buNone/>
              <a:defRPr>
                <a:solidFill>
                  <a:schemeClr val="bg1"/>
                </a:solidFill>
              </a:defRPr>
            </a:lvl2pPr>
            <a:lvl3pPr marL="679450" indent="0" algn="ctr">
              <a:buNone/>
              <a:defRPr>
                <a:solidFill>
                  <a:schemeClr val="bg1"/>
                </a:solidFill>
              </a:defRPr>
            </a:lvl3pPr>
            <a:lvl4pPr marL="966787" indent="0" algn="ctr">
              <a:buNone/>
              <a:defRPr>
                <a:solidFill>
                  <a:schemeClr val="bg1"/>
                </a:solidFill>
              </a:defRPr>
            </a:lvl4pPr>
            <a:lvl5pPr marL="1146175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554337" y="4623890"/>
            <a:ext cx="10159383" cy="876300"/>
          </a:xfrm>
          <a:prstGeom prst="rect">
            <a:avLst/>
          </a:prstGeom>
        </p:spPr>
        <p:txBody>
          <a:bodyPr lIns="0"/>
          <a:lstStyle>
            <a:lvl1pPr marL="0" indent="0" algn="l">
              <a:buNone/>
              <a:defRPr sz="2400" b="1" spc="-150" baseline="0">
                <a:solidFill>
                  <a:schemeClr val="bg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1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9" name="TextBox 8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0" name="Group 9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11" name="Rectangle 10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5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7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" name="Freeform 18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99371872-34E0-4E87-A880-855C986DEFEB}"/>
              </a:ext>
            </a:extLst>
          </p:cNvPr>
          <p:cNvGrpSpPr/>
          <p:nvPr userDrawn="1"/>
        </p:nvGrpSpPr>
        <p:grpSpPr>
          <a:xfrm>
            <a:off x="548640" y="398463"/>
            <a:ext cx="990600" cy="735013"/>
            <a:chOff x="657226" y="398463"/>
            <a:chExt cx="990600" cy="735013"/>
          </a:xfrm>
          <a:solidFill>
            <a:schemeClr val="tx1"/>
          </a:solidFill>
        </p:grpSpPr>
        <p:sp>
          <p:nvSpPr>
            <p:cNvPr id="23" name="Freeform 5">
              <a:extLst>
                <a:ext uri="{FF2B5EF4-FFF2-40B4-BE49-F238E27FC236}">
                  <a16:creationId xmlns:a16="http://schemas.microsoft.com/office/drawing/2014/main" id="{CA59E31A-C52B-4474-A5A0-530DF770A4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6">
              <a:extLst>
                <a:ext uri="{FF2B5EF4-FFF2-40B4-BE49-F238E27FC236}">
                  <a16:creationId xmlns:a16="http://schemas.microsoft.com/office/drawing/2014/main" id="{123B3F17-34EE-4FBA-8852-7ED07762D8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826655516"/>
      </p:ext>
    </p:extLst>
  </p:cSld>
  <p:clrMapOvr>
    <a:masterClrMapping/>
  </p:clrMapOvr>
  <p:transition spd="med"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Sub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557784" y="896112"/>
            <a:ext cx="11073384" cy="292608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 marL="0" indent="0">
              <a:lnSpc>
                <a:spcPts val="2200"/>
              </a:lnSpc>
              <a:spcBef>
                <a:spcPts val="0"/>
              </a:spcBef>
              <a:buNone/>
              <a:defRPr sz="2200" b="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356789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7633483"/>
      </p:ext>
    </p:extLst>
  </p:cSld>
  <p:clrMapOvr>
    <a:masterClrMapping/>
  </p:clrMapOvr>
  <p:transition spd="med"/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/ Produ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0" y="0"/>
            <a:ext cx="6566888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Content Placeholder 2"/>
          <p:cNvSpPr>
            <a:spLocks noGrp="1"/>
          </p:cNvSpPr>
          <p:nvPr>
            <p:ph sz="half" idx="18"/>
          </p:nvPr>
        </p:nvSpPr>
        <p:spPr bwMode="gray">
          <a:xfrm>
            <a:off x="6835284" y="1307592"/>
            <a:ext cx="4707555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6835283" y="402336"/>
            <a:ext cx="4707555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title</a:t>
            </a:r>
          </a:p>
        </p:txBody>
      </p:sp>
      <p:sp>
        <p:nvSpPr>
          <p:cNvPr id="1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8186605"/>
      </p:ext>
    </p:extLst>
  </p:cSld>
  <p:clrMapOvr>
    <a:masterClrMapping/>
  </p:clrMapOvr>
  <p:transition spd="med"/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ent w/ Product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0" y="0"/>
            <a:ext cx="6566888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Content Placeholder 2"/>
          <p:cNvSpPr>
            <a:spLocks noGrp="1"/>
          </p:cNvSpPr>
          <p:nvPr>
            <p:ph sz="half" idx="18"/>
          </p:nvPr>
        </p:nvSpPr>
        <p:spPr bwMode="gray">
          <a:xfrm>
            <a:off x="6835284" y="1307592"/>
            <a:ext cx="4707555" cy="5023760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6835283" y="402336"/>
            <a:ext cx="4707555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title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TextBox 7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0" name="Group 9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13" name="Rectangle 12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3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5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6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30185224"/>
      </p:ext>
    </p:extLst>
  </p:cSld>
  <p:clrMapOvr>
    <a:masterClrMapping/>
  </p:clrMapOvr>
  <p:transition spd="med"/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9" name="Chart Placeholder 2"/>
          <p:cNvSpPr>
            <a:spLocks noGrp="1"/>
          </p:cNvSpPr>
          <p:nvPr>
            <p:ph type="chart" sz="quarter" idx="10" hasCustomPrompt="1"/>
          </p:nvPr>
        </p:nvSpPr>
        <p:spPr bwMode="gray">
          <a:xfrm>
            <a:off x="548639" y="1307593"/>
            <a:ext cx="11073385" cy="4919588"/>
          </a:xfrm>
          <a:prstGeom prst="rect">
            <a:avLst/>
          </a:prstGeom>
        </p:spPr>
        <p:txBody>
          <a:bodyPr lIns="121899" tIns="853291" rIns="121899" bIns="60949" anchor="ctr" anchorCtr="0"/>
          <a:lstStyle>
            <a:lvl1pPr marL="0" indent="0" algn="ctr">
              <a:buFontTx/>
              <a:buNone/>
              <a:defRPr sz="2400" baseline="0">
                <a:solidFill>
                  <a:schemeClr val="bg2"/>
                </a:solidFill>
              </a:defRPr>
            </a:lvl1pPr>
          </a:lstStyle>
          <a:p>
            <a:r>
              <a:rPr lang="en-US"/>
              <a:t>Click icon to create chart</a:t>
            </a:r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4546163"/>
      </p:ext>
    </p:extLst>
  </p:cSld>
  <p:clrMapOvr>
    <a:masterClrMapping/>
  </p:clrMapOvr>
  <p:transition spd="med"/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 Slid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9" name="Chart Placeholder 2"/>
          <p:cNvSpPr>
            <a:spLocks noGrp="1"/>
          </p:cNvSpPr>
          <p:nvPr>
            <p:ph type="chart" sz="quarter" idx="10" hasCustomPrompt="1"/>
          </p:nvPr>
        </p:nvSpPr>
        <p:spPr bwMode="gray">
          <a:xfrm>
            <a:off x="548639" y="1307593"/>
            <a:ext cx="11073385" cy="4919588"/>
          </a:xfrm>
          <a:prstGeom prst="rect">
            <a:avLst/>
          </a:prstGeom>
        </p:spPr>
        <p:txBody>
          <a:bodyPr lIns="121899" tIns="853291" rIns="121899" bIns="60949" anchor="ctr" anchorCtr="0"/>
          <a:lstStyle>
            <a:lvl1pPr marL="0" indent="0" algn="ctr">
              <a:buFontTx/>
              <a:buNone/>
              <a:defRPr sz="2400"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create chart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6" name="TextBox 5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7" name="Group 6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8" name="Rectangle 7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2" name="Freeform 11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3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52531445"/>
      </p:ext>
    </p:extLst>
  </p:cSld>
  <p:clrMapOvr>
    <a:masterClrMapping/>
  </p:clrMapOvr>
  <p:transition spd="med"/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7172644"/>
      </p:ext>
    </p:extLst>
  </p:cSld>
  <p:clrMapOvr>
    <a:masterClrMapping/>
  </p:clrMapOvr>
  <p:transition spd="med"/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 Slid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4" name="TextBox 13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5" name="Group 14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16" name="Rectangle 15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6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7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" name="Freeform 18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" name="Freeform 19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2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74500083"/>
      </p:ext>
    </p:extLst>
  </p:cSld>
  <p:clrMapOvr>
    <a:masterClrMapping/>
  </p:clrMapOvr>
  <p:transition spd="med"/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" name="Group 43">
            <a:extLst>
              <a:ext uri="{FF2B5EF4-FFF2-40B4-BE49-F238E27FC236}">
                <a16:creationId xmlns:a16="http://schemas.microsoft.com/office/drawing/2014/main" id="{4A528FCF-65A1-4B76-B528-87D9B0FBE527}"/>
              </a:ext>
            </a:extLst>
          </p:cNvPr>
          <p:cNvGrpSpPr/>
          <p:nvPr userDrawn="1"/>
        </p:nvGrpSpPr>
        <p:grpSpPr>
          <a:xfrm>
            <a:off x="9390324" y="1007069"/>
            <a:ext cx="1965963" cy="1042086"/>
            <a:chOff x="4988072" y="501936"/>
            <a:chExt cx="1978802" cy="1051017"/>
          </a:xfrm>
          <a:solidFill>
            <a:schemeClr val="accent6"/>
          </a:solidFill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E950DA20-7427-46C1-BEA5-8D227DE3EA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59016" y="501936"/>
              <a:ext cx="218094" cy="282813"/>
            </a:xfrm>
            <a:custGeom>
              <a:avLst/>
              <a:gdLst>
                <a:gd name="T0" fmla="*/ 0 w 502"/>
                <a:gd name="T1" fmla="*/ 550 h 651"/>
                <a:gd name="T2" fmla="*/ 83 w 502"/>
                <a:gd name="T3" fmla="*/ 451 h 651"/>
                <a:gd name="T4" fmla="*/ 272 w 502"/>
                <a:gd name="T5" fmla="*/ 528 h 651"/>
                <a:gd name="T6" fmla="*/ 363 w 502"/>
                <a:gd name="T7" fmla="*/ 469 h 651"/>
                <a:gd name="T8" fmla="*/ 363 w 502"/>
                <a:gd name="T9" fmla="*/ 467 h 651"/>
                <a:gd name="T10" fmla="*/ 236 w 502"/>
                <a:gd name="T11" fmla="*/ 386 h 651"/>
                <a:gd name="T12" fmla="*/ 26 w 502"/>
                <a:gd name="T13" fmla="*/ 192 h 651"/>
                <a:gd name="T14" fmla="*/ 26 w 502"/>
                <a:gd name="T15" fmla="*/ 191 h 651"/>
                <a:gd name="T16" fmla="*/ 247 w 502"/>
                <a:gd name="T17" fmla="*/ 0 h 651"/>
                <a:gd name="T18" fmla="*/ 483 w 502"/>
                <a:gd name="T19" fmla="*/ 80 h 651"/>
                <a:gd name="T20" fmla="*/ 410 w 502"/>
                <a:gd name="T21" fmla="*/ 185 h 651"/>
                <a:gd name="T22" fmla="*/ 246 w 502"/>
                <a:gd name="T23" fmla="*/ 123 h 651"/>
                <a:gd name="T24" fmla="*/ 164 w 502"/>
                <a:gd name="T25" fmla="*/ 178 h 651"/>
                <a:gd name="T26" fmla="*/ 164 w 502"/>
                <a:gd name="T27" fmla="*/ 180 h 651"/>
                <a:gd name="T28" fmla="*/ 301 w 502"/>
                <a:gd name="T29" fmla="*/ 263 h 651"/>
                <a:gd name="T30" fmla="*/ 502 w 502"/>
                <a:gd name="T31" fmla="*/ 453 h 651"/>
                <a:gd name="T32" fmla="*/ 502 w 502"/>
                <a:gd name="T33" fmla="*/ 455 h 651"/>
                <a:gd name="T34" fmla="*/ 269 w 502"/>
                <a:gd name="T35" fmla="*/ 651 h 651"/>
                <a:gd name="T36" fmla="*/ 0 w 502"/>
                <a:gd name="T37" fmla="*/ 550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02" h="651">
                  <a:moveTo>
                    <a:pt x="0" y="550"/>
                  </a:moveTo>
                  <a:cubicBezTo>
                    <a:pt x="83" y="451"/>
                    <a:pt x="83" y="451"/>
                    <a:pt x="83" y="451"/>
                  </a:cubicBezTo>
                  <a:cubicBezTo>
                    <a:pt x="140" y="498"/>
                    <a:pt x="200" y="528"/>
                    <a:pt x="272" y="528"/>
                  </a:cubicBezTo>
                  <a:cubicBezTo>
                    <a:pt x="329" y="528"/>
                    <a:pt x="363" y="506"/>
                    <a:pt x="363" y="469"/>
                  </a:cubicBezTo>
                  <a:cubicBezTo>
                    <a:pt x="363" y="467"/>
                    <a:pt x="363" y="467"/>
                    <a:pt x="363" y="467"/>
                  </a:cubicBezTo>
                  <a:cubicBezTo>
                    <a:pt x="363" y="431"/>
                    <a:pt x="342" y="413"/>
                    <a:pt x="236" y="386"/>
                  </a:cubicBezTo>
                  <a:cubicBezTo>
                    <a:pt x="108" y="354"/>
                    <a:pt x="26" y="318"/>
                    <a:pt x="26" y="192"/>
                  </a:cubicBezTo>
                  <a:cubicBezTo>
                    <a:pt x="26" y="191"/>
                    <a:pt x="26" y="191"/>
                    <a:pt x="26" y="191"/>
                  </a:cubicBezTo>
                  <a:cubicBezTo>
                    <a:pt x="26" y="76"/>
                    <a:pt x="118" y="0"/>
                    <a:pt x="247" y="0"/>
                  </a:cubicBezTo>
                  <a:cubicBezTo>
                    <a:pt x="340" y="0"/>
                    <a:pt x="419" y="29"/>
                    <a:pt x="483" y="80"/>
                  </a:cubicBezTo>
                  <a:cubicBezTo>
                    <a:pt x="410" y="185"/>
                    <a:pt x="410" y="185"/>
                    <a:pt x="410" y="185"/>
                  </a:cubicBezTo>
                  <a:cubicBezTo>
                    <a:pt x="354" y="146"/>
                    <a:pt x="299" y="123"/>
                    <a:pt x="246" y="123"/>
                  </a:cubicBezTo>
                  <a:cubicBezTo>
                    <a:pt x="192" y="123"/>
                    <a:pt x="164" y="147"/>
                    <a:pt x="164" y="178"/>
                  </a:cubicBezTo>
                  <a:cubicBezTo>
                    <a:pt x="164" y="180"/>
                    <a:pt x="164" y="180"/>
                    <a:pt x="164" y="180"/>
                  </a:cubicBezTo>
                  <a:cubicBezTo>
                    <a:pt x="164" y="221"/>
                    <a:pt x="191" y="235"/>
                    <a:pt x="301" y="263"/>
                  </a:cubicBezTo>
                  <a:cubicBezTo>
                    <a:pt x="429" y="297"/>
                    <a:pt x="502" y="343"/>
                    <a:pt x="502" y="453"/>
                  </a:cubicBezTo>
                  <a:cubicBezTo>
                    <a:pt x="502" y="455"/>
                    <a:pt x="502" y="455"/>
                    <a:pt x="502" y="455"/>
                  </a:cubicBezTo>
                  <a:cubicBezTo>
                    <a:pt x="502" y="581"/>
                    <a:pt x="406" y="651"/>
                    <a:pt x="269" y="651"/>
                  </a:cubicBezTo>
                  <a:cubicBezTo>
                    <a:pt x="173" y="651"/>
                    <a:pt x="76" y="618"/>
                    <a:pt x="0" y="5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1E66A364-6FA3-44DA-A21C-9F26B5A3F9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791295" y="566212"/>
              <a:ext cx="322264" cy="214547"/>
            </a:xfrm>
            <a:custGeom>
              <a:avLst/>
              <a:gdLst>
                <a:gd name="T0" fmla="*/ 0 w 741"/>
                <a:gd name="T1" fmla="*/ 9 h 494"/>
                <a:gd name="T2" fmla="*/ 138 w 741"/>
                <a:gd name="T3" fmla="*/ 9 h 494"/>
                <a:gd name="T4" fmla="*/ 138 w 741"/>
                <a:gd name="T5" fmla="*/ 78 h 494"/>
                <a:gd name="T6" fmla="*/ 281 w 741"/>
                <a:gd name="T7" fmla="*/ 0 h 494"/>
                <a:gd name="T8" fmla="*/ 418 w 741"/>
                <a:gd name="T9" fmla="*/ 77 h 494"/>
                <a:gd name="T10" fmla="*/ 577 w 741"/>
                <a:gd name="T11" fmla="*/ 0 h 494"/>
                <a:gd name="T12" fmla="*/ 741 w 741"/>
                <a:gd name="T13" fmla="*/ 178 h 494"/>
                <a:gd name="T14" fmla="*/ 741 w 741"/>
                <a:gd name="T15" fmla="*/ 494 h 494"/>
                <a:gd name="T16" fmla="*/ 603 w 741"/>
                <a:gd name="T17" fmla="*/ 494 h 494"/>
                <a:gd name="T18" fmla="*/ 603 w 741"/>
                <a:gd name="T19" fmla="*/ 224 h 494"/>
                <a:gd name="T20" fmla="*/ 523 w 741"/>
                <a:gd name="T21" fmla="*/ 125 h 494"/>
                <a:gd name="T22" fmla="*/ 439 w 741"/>
                <a:gd name="T23" fmla="*/ 224 h 494"/>
                <a:gd name="T24" fmla="*/ 439 w 741"/>
                <a:gd name="T25" fmla="*/ 494 h 494"/>
                <a:gd name="T26" fmla="*/ 302 w 741"/>
                <a:gd name="T27" fmla="*/ 494 h 494"/>
                <a:gd name="T28" fmla="*/ 302 w 741"/>
                <a:gd name="T29" fmla="*/ 224 h 494"/>
                <a:gd name="T30" fmla="*/ 221 w 741"/>
                <a:gd name="T31" fmla="*/ 125 h 494"/>
                <a:gd name="T32" fmla="*/ 138 w 741"/>
                <a:gd name="T33" fmla="*/ 224 h 494"/>
                <a:gd name="T34" fmla="*/ 138 w 741"/>
                <a:gd name="T35" fmla="*/ 494 h 494"/>
                <a:gd name="T36" fmla="*/ 0 w 741"/>
                <a:gd name="T37" fmla="*/ 494 h 494"/>
                <a:gd name="T38" fmla="*/ 0 w 741"/>
                <a:gd name="T39" fmla="*/ 9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41" h="494">
                  <a:moveTo>
                    <a:pt x="0" y="9"/>
                  </a:moveTo>
                  <a:cubicBezTo>
                    <a:pt x="138" y="9"/>
                    <a:pt x="138" y="9"/>
                    <a:pt x="138" y="9"/>
                  </a:cubicBezTo>
                  <a:cubicBezTo>
                    <a:pt x="138" y="78"/>
                    <a:pt x="138" y="78"/>
                    <a:pt x="138" y="78"/>
                  </a:cubicBezTo>
                  <a:cubicBezTo>
                    <a:pt x="170" y="37"/>
                    <a:pt x="211" y="0"/>
                    <a:pt x="281" y="0"/>
                  </a:cubicBezTo>
                  <a:cubicBezTo>
                    <a:pt x="344" y="0"/>
                    <a:pt x="392" y="28"/>
                    <a:pt x="418" y="77"/>
                  </a:cubicBezTo>
                  <a:cubicBezTo>
                    <a:pt x="460" y="27"/>
                    <a:pt x="511" y="0"/>
                    <a:pt x="577" y="0"/>
                  </a:cubicBezTo>
                  <a:cubicBezTo>
                    <a:pt x="679" y="0"/>
                    <a:pt x="741" y="62"/>
                    <a:pt x="741" y="178"/>
                  </a:cubicBezTo>
                  <a:cubicBezTo>
                    <a:pt x="741" y="494"/>
                    <a:pt x="741" y="494"/>
                    <a:pt x="741" y="494"/>
                  </a:cubicBezTo>
                  <a:cubicBezTo>
                    <a:pt x="603" y="494"/>
                    <a:pt x="603" y="494"/>
                    <a:pt x="603" y="494"/>
                  </a:cubicBezTo>
                  <a:cubicBezTo>
                    <a:pt x="603" y="224"/>
                    <a:pt x="603" y="224"/>
                    <a:pt x="603" y="224"/>
                  </a:cubicBezTo>
                  <a:cubicBezTo>
                    <a:pt x="603" y="159"/>
                    <a:pt x="574" y="125"/>
                    <a:pt x="523" y="125"/>
                  </a:cubicBezTo>
                  <a:cubicBezTo>
                    <a:pt x="471" y="125"/>
                    <a:pt x="439" y="159"/>
                    <a:pt x="439" y="224"/>
                  </a:cubicBezTo>
                  <a:cubicBezTo>
                    <a:pt x="439" y="494"/>
                    <a:pt x="439" y="494"/>
                    <a:pt x="439" y="494"/>
                  </a:cubicBezTo>
                  <a:cubicBezTo>
                    <a:pt x="302" y="494"/>
                    <a:pt x="302" y="494"/>
                    <a:pt x="302" y="494"/>
                  </a:cubicBezTo>
                  <a:cubicBezTo>
                    <a:pt x="302" y="224"/>
                    <a:pt x="302" y="224"/>
                    <a:pt x="302" y="224"/>
                  </a:cubicBezTo>
                  <a:cubicBezTo>
                    <a:pt x="302" y="159"/>
                    <a:pt x="273" y="125"/>
                    <a:pt x="221" y="125"/>
                  </a:cubicBezTo>
                  <a:cubicBezTo>
                    <a:pt x="170" y="125"/>
                    <a:pt x="138" y="159"/>
                    <a:pt x="138" y="224"/>
                  </a:cubicBezTo>
                  <a:cubicBezTo>
                    <a:pt x="138" y="494"/>
                    <a:pt x="138" y="494"/>
                    <a:pt x="138" y="494"/>
                  </a:cubicBezTo>
                  <a:cubicBezTo>
                    <a:pt x="0" y="494"/>
                    <a:pt x="0" y="494"/>
                    <a:pt x="0" y="494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E0EB87D4-584F-4884-9809-2618B5F0BE8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125971" y="567985"/>
              <a:ext cx="193713" cy="216764"/>
            </a:xfrm>
            <a:custGeom>
              <a:avLst/>
              <a:gdLst>
                <a:gd name="T0" fmla="*/ 0 w 446"/>
                <a:gd name="T1" fmla="*/ 351 h 499"/>
                <a:gd name="T2" fmla="*/ 0 w 446"/>
                <a:gd name="T3" fmla="*/ 349 h 499"/>
                <a:gd name="T4" fmla="*/ 195 w 446"/>
                <a:gd name="T5" fmla="*/ 194 h 499"/>
                <a:gd name="T6" fmla="*/ 314 w 446"/>
                <a:gd name="T7" fmla="*/ 214 h 499"/>
                <a:gd name="T8" fmla="*/ 314 w 446"/>
                <a:gd name="T9" fmla="*/ 206 h 499"/>
                <a:gd name="T10" fmla="*/ 210 w 446"/>
                <a:gd name="T11" fmla="*/ 117 h 499"/>
                <a:gd name="T12" fmla="*/ 76 w 446"/>
                <a:gd name="T13" fmla="*/ 144 h 499"/>
                <a:gd name="T14" fmla="*/ 42 w 446"/>
                <a:gd name="T15" fmla="*/ 39 h 499"/>
                <a:gd name="T16" fmla="*/ 230 w 446"/>
                <a:gd name="T17" fmla="*/ 0 h 499"/>
                <a:gd name="T18" fmla="*/ 394 w 446"/>
                <a:gd name="T19" fmla="*/ 54 h 499"/>
                <a:gd name="T20" fmla="*/ 446 w 446"/>
                <a:gd name="T21" fmla="*/ 209 h 499"/>
                <a:gd name="T22" fmla="*/ 446 w 446"/>
                <a:gd name="T23" fmla="*/ 490 h 499"/>
                <a:gd name="T24" fmla="*/ 313 w 446"/>
                <a:gd name="T25" fmla="*/ 490 h 499"/>
                <a:gd name="T26" fmla="*/ 313 w 446"/>
                <a:gd name="T27" fmla="*/ 438 h 499"/>
                <a:gd name="T28" fmla="*/ 166 w 446"/>
                <a:gd name="T29" fmla="*/ 499 h 499"/>
                <a:gd name="T30" fmla="*/ 0 w 446"/>
                <a:gd name="T31" fmla="*/ 351 h 499"/>
                <a:gd name="T32" fmla="*/ 316 w 446"/>
                <a:gd name="T33" fmla="*/ 319 h 499"/>
                <a:gd name="T34" fmla="*/ 316 w 446"/>
                <a:gd name="T35" fmla="*/ 295 h 499"/>
                <a:gd name="T36" fmla="*/ 228 w 446"/>
                <a:gd name="T37" fmla="*/ 277 h 499"/>
                <a:gd name="T38" fmla="*/ 133 w 446"/>
                <a:gd name="T39" fmla="*/ 344 h 499"/>
                <a:gd name="T40" fmla="*/ 133 w 446"/>
                <a:gd name="T41" fmla="*/ 346 h 499"/>
                <a:gd name="T42" fmla="*/ 208 w 446"/>
                <a:gd name="T43" fmla="*/ 404 h 499"/>
                <a:gd name="T44" fmla="*/ 316 w 446"/>
                <a:gd name="T45" fmla="*/ 31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6" h="499">
                  <a:moveTo>
                    <a:pt x="0" y="351"/>
                  </a:moveTo>
                  <a:cubicBezTo>
                    <a:pt x="0" y="349"/>
                    <a:pt x="0" y="349"/>
                    <a:pt x="0" y="349"/>
                  </a:cubicBezTo>
                  <a:cubicBezTo>
                    <a:pt x="0" y="243"/>
                    <a:pt x="80" y="194"/>
                    <a:pt x="195" y="194"/>
                  </a:cubicBezTo>
                  <a:cubicBezTo>
                    <a:pt x="244" y="194"/>
                    <a:pt x="280" y="202"/>
                    <a:pt x="314" y="214"/>
                  </a:cubicBezTo>
                  <a:cubicBezTo>
                    <a:pt x="314" y="206"/>
                    <a:pt x="314" y="206"/>
                    <a:pt x="314" y="206"/>
                  </a:cubicBezTo>
                  <a:cubicBezTo>
                    <a:pt x="314" y="149"/>
                    <a:pt x="279" y="117"/>
                    <a:pt x="210" y="117"/>
                  </a:cubicBezTo>
                  <a:cubicBezTo>
                    <a:pt x="157" y="117"/>
                    <a:pt x="120" y="127"/>
                    <a:pt x="76" y="144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95" y="15"/>
                    <a:pt x="147" y="0"/>
                    <a:pt x="230" y="0"/>
                  </a:cubicBezTo>
                  <a:cubicBezTo>
                    <a:pt x="305" y="0"/>
                    <a:pt x="359" y="20"/>
                    <a:pt x="394" y="54"/>
                  </a:cubicBezTo>
                  <a:cubicBezTo>
                    <a:pt x="430" y="90"/>
                    <a:pt x="446" y="144"/>
                    <a:pt x="446" y="209"/>
                  </a:cubicBezTo>
                  <a:cubicBezTo>
                    <a:pt x="446" y="490"/>
                    <a:pt x="446" y="490"/>
                    <a:pt x="446" y="490"/>
                  </a:cubicBezTo>
                  <a:cubicBezTo>
                    <a:pt x="313" y="490"/>
                    <a:pt x="313" y="490"/>
                    <a:pt x="313" y="490"/>
                  </a:cubicBezTo>
                  <a:cubicBezTo>
                    <a:pt x="313" y="438"/>
                    <a:pt x="313" y="438"/>
                    <a:pt x="313" y="438"/>
                  </a:cubicBezTo>
                  <a:cubicBezTo>
                    <a:pt x="280" y="475"/>
                    <a:pt x="233" y="499"/>
                    <a:pt x="166" y="499"/>
                  </a:cubicBezTo>
                  <a:cubicBezTo>
                    <a:pt x="75" y="499"/>
                    <a:pt x="0" y="447"/>
                    <a:pt x="0" y="351"/>
                  </a:cubicBezTo>
                  <a:close/>
                  <a:moveTo>
                    <a:pt x="316" y="319"/>
                  </a:moveTo>
                  <a:cubicBezTo>
                    <a:pt x="316" y="295"/>
                    <a:pt x="316" y="295"/>
                    <a:pt x="316" y="295"/>
                  </a:cubicBezTo>
                  <a:cubicBezTo>
                    <a:pt x="292" y="284"/>
                    <a:pt x="262" y="277"/>
                    <a:pt x="228" y="277"/>
                  </a:cubicBezTo>
                  <a:cubicBezTo>
                    <a:pt x="169" y="277"/>
                    <a:pt x="133" y="300"/>
                    <a:pt x="133" y="344"/>
                  </a:cubicBezTo>
                  <a:cubicBezTo>
                    <a:pt x="133" y="346"/>
                    <a:pt x="133" y="346"/>
                    <a:pt x="133" y="346"/>
                  </a:cubicBezTo>
                  <a:cubicBezTo>
                    <a:pt x="133" y="383"/>
                    <a:pt x="164" y="404"/>
                    <a:pt x="208" y="404"/>
                  </a:cubicBezTo>
                  <a:cubicBezTo>
                    <a:pt x="272" y="404"/>
                    <a:pt x="316" y="369"/>
                    <a:pt x="316" y="3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951E8447-9E0F-4D78-B1FD-2CADDD3500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336529" y="564438"/>
              <a:ext cx="127665" cy="216321"/>
            </a:xfrm>
            <a:custGeom>
              <a:avLst/>
              <a:gdLst>
                <a:gd name="T0" fmla="*/ 0 w 293"/>
                <a:gd name="T1" fmla="*/ 13 h 498"/>
                <a:gd name="T2" fmla="*/ 138 w 293"/>
                <a:gd name="T3" fmla="*/ 13 h 498"/>
                <a:gd name="T4" fmla="*/ 138 w 293"/>
                <a:gd name="T5" fmla="*/ 111 h 498"/>
                <a:gd name="T6" fmla="*/ 293 w 293"/>
                <a:gd name="T7" fmla="*/ 4 h 498"/>
                <a:gd name="T8" fmla="*/ 293 w 293"/>
                <a:gd name="T9" fmla="*/ 148 h 498"/>
                <a:gd name="T10" fmla="*/ 285 w 293"/>
                <a:gd name="T11" fmla="*/ 148 h 498"/>
                <a:gd name="T12" fmla="*/ 138 w 293"/>
                <a:gd name="T13" fmla="*/ 319 h 498"/>
                <a:gd name="T14" fmla="*/ 138 w 293"/>
                <a:gd name="T15" fmla="*/ 498 h 498"/>
                <a:gd name="T16" fmla="*/ 0 w 293"/>
                <a:gd name="T17" fmla="*/ 498 h 498"/>
                <a:gd name="T18" fmla="*/ 0 w 293"/>
                <a:gd name="T19" fmla="*/ 1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498">
                  <a:moveTo>
                    <a:pt x="0" y="13"/>
                  </a:moveTo>
                  <a:cubicBezTo>
                    <a:pt x="138" y="13"/>
                    <a:pt x="138" y="13"/>
                    <a:pt x="138" y="13"/>
                  </a:cubicBezTo>
                  <a:cubicBezTo>
                    <a:pt x="138" y="111"/>
                    <a:pt x="138" y="111"/>
                    <a:pt x="138" y="111"/>
                  </a:cubicBezTo>
                  <a:cubicBezTo>
                    <a:pt x="166" y="44"/>
                    <a:pt x="211" y="0"/>
                    <a:pt x="293" y="4"/>
                  </a:cubicBezTo>
                  <a:cubicBezTo>
                    <a:pt x="293" y="148"/>
                    <a:pt x="293" y="148"/>
                    <a:pt x="293" y="148"/>
                  </a:cubicBezTo>
                  <a:cubicBezTo>
                    <a:pt x="285" y="148"/>
                    <a:pt x="285" y="148"/>
                    <a:pt x="285" y="148"/>
                  </a:cubicBezTo>
                  <a:cubicBezTo>
                    <a:pt x="194" y="148"/>
                    <a:pt x="138" y="203"/>
                    <a:pt x="138" y="319"/>
                  </a:cubicBezTo>
                  <a:cubicBezTo>
                    <a:pt x="138" y="498"/>
                    <a:pt x="138" y="498"/>
                    <a:pt x="138" y="498"/>
                  </a:cubicBezTo>
                  <a:cubicBezTo>
                    <a:pt x="0" y="498"/>
                    <a:pt x="0" y="498"/>
                    <a:pt x="0" y="498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D7E48906-CF13-457A-BF96-6C8E516647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75719" y="516121"/>
              <a:ext cx="134757" cy="268184"/>
            </a:xfrm>
            <a:custGeom>
              <a:avLst/>
              <a:gdLst>
                <a:gd name="T0" fmla="*/ 58 w 310"/>
                <a:gd name="T1" fmla="*/ 472 h 617"/>
                <a:gd name="T2" fmla="*/ 58 w 310"/>
                <a:gd name="T3" fmla="*/ 242 h 617"/>
                <a:gd name="T4" fmla="*/ 0 w 310"/>
                <a:gd name="T5" fmla="*/ 242 h 617"/>
                <a:gd name="T6" fmla="*/ 0 w 310"/>
                <a:gd name="T7" fmla="*/ 124 h 617"/>
                <a:gd name="T8" fmla="*/ 58 w 310"/>
                <a:gd name="T9" fmla="*/ 124 h 617"/>
                <a:gd name="T10" fmla="*/ 58 w 310"/>
                <a:gd name="T11" fmla="*/ 0 h 617"/>
                <a:gd name="T12" fmla="*/ 196 w 310"/>
                <a:gd name="T13" fmla="*/ 0 h 617"/>
                <a:gd name="T14" fmla="*/ 196 w 310"/>
                <a:gd name="T15" fmla="*/ 124 h 617"/>
                <a:gd name="T16" fmla="*/ 310 w 310"/>
                <a:gd name="T17" fmla="*/ 124 h 617"/>
                <a:gd name="T18" fmla="*/ 310 w 310"/>
                <a:gd name="T19" fmla="*/ 242 h 617"/>
                <a:gd name="T20" fmla="*/ 196 w 310"/>
                <a:gd name="T21" fmla="*/ 242 h 617"/>
                <a:gd name="T22" fmla="*/ 196 w 310"/>
                <a:gd name="T23" fmla="*/ 449 h 617"/>
                <a:gd name="T24" fmla="*/ 240 w 310"/>
                <a:gd name="T25" fmla="*/ 496 h 617"/>
                <a:gd name="T26" fmla="*/ 308 w 310"/>
                <a:gd name="T27" fmla="*/ 479 h 617"/>
                <a:gd name="T28" fmla="*/ 308 w 310"/>
                <a:gd name="T29" fmla="*/ 589 h 617"/>
                <a:gd name="T30" fmla="*/ 199 w 310"/>
                <a:gd name="T31" fmla="*/ 617 h 617"/>
                <a:gd name="T32" fmla="*/ 58 w 310"/>
                <a:gd name="T33" fmla="*/ 472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617">
                  <a:moveTo>
                    <a:pt x="58" y="472"/>
                  </a:moveTo>
                  <a:cubicBezTo>
                    <a:pt x="58" y="242"/>
                    <a:pt x="58" y="242"/>
                    <a:pt x="58" y="242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58" y="124"/>
                    <a:pt x="58" y="124"/>
                    <a:pt x="58" y="124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196" y="0"/>
                    <a:pt x="196" y="0"/>
                    <a:pt x="196" y="0"/>
                  </a:cubicBezTo>
                  <a:cubicBezTo>
                    <a:pt x="196" y="124"/>
                    <a:pt x="196" y="124"/>
                    <a:pt x="196" y="124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242"/>
                    <a:pt x="310" y="242"/>
                    <a:pt x="310" y="242"/>
                  </a:cubicBezTo>
                  <a:cubicBezTo>
                    <a:pt x="196" y="242"/>
                    <a:pt x="196" y="242"/>
                    <a:pt x="196" y="242"/>
                  </a:cubicBezTo>
                  <a:cubicBezTo>
                    <a:pt x="196" y="449"/>
                    <a:pt x="196" y="449"/>
                    <a:pt x="196" y="449"/>
                  </a:cubicBezTo>
                  <a:cubicBezTo>
                    <a:pt x="196" y="481"/>
                    <a:pt x="209" y="496"/>
                    <a:pt x="240" y="496"/>
                  </a:cubicBezTo>
                  <a:cubicBezTo>
                    <a:pt x="265" y="496"/>
                    <a:pt x="288" y="490"/>
                    <a:pt x="308" y="479"/>
                  </a:cubicBezTo>
                  <a:cubicBezTo>
                    <a:pt x="308" y="589"/>
                    <a:pt x="308" y="589"/>
                    <a:pt x="308" y="589"/>
                  </a:cubicBezTo>
                  <a:cubicBezTo>
                    <a:pt x="279" y="607"/>
                    <a:pt x="245" y="617"/>
                    <a:pt x="199" y="617"/>
                  </a:cubicBezTo>
                  <a:cubicBezTo>
                    <a:pt x="115" y="617"/>
                    <a:pt x="58" y="584"/>
                    <a:pt x="58" y="4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EF43AC6D-7838-4F37-88E8-52FEBACFEE0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18455" y="566212"/>
              <a:ext cx="207012" cy="219424"/>
            </a:xfrm>
            <a:custGeom>
              <a:avLst/>
              <a:gdLst>
                <a:gd name="T0" fmla="*/ 0 w 476"/>
                <a:gd name="T1" fmla="*/ 254 h 505"/>
                <a:gd name="T2" fmla="*/ 0 w 476"/>
                <a:gd name="T3" fmla="*/ 253 h 505"/>
                <a:gd name="T4" fmla="*/ 240 w 476"/>
                <a:gd name="T5" fmla="*/ 0 h 505"/>
                <a:gd name="T6" fmla="*/ 476 w 476"/>
                <a:gd name="T7" fmla="*/ 263 h 505"/>
                <a:gd name="T8" fmla="*/ 475 w 476"/>
                <a:gd name="T9" fmla="*/ 300 h 505"/>
                <a:gd name="T10" fmla="*/ 137 w 476"/>
                <a:gd name="T11" fmla="*/ 300 h 505"/>
                <a:gd name="T12" fmla="*/ 256 w 476"/>
                <a:gd name="T13" fmla="*/ 395 h 505"/>
                <a:gd name="T14" fmla="*/ 373 w 476"/>
                <a:gd name="T15" fmla="*/ 345 h 505"/>
                <a:gd name="T16" fmla="*/ 452 w 476"/>
                <a:gd name="T17" fmla="*/ 415 h 505"/>
                <a:gd name="T18" fmla="*/ 254 w 476"/>
                <a:gd name="T19" fmla="*/ 505 h 505"/>
                <a:gd name="T20" fmla="*/ 0 w 476"/>
                <a:gd name="T21" fmla="*/ 254 h 505"/>
                <a:gd name="T22" fmla="*/ 342 w 476"/>
                <a:gd name="T23" fmla="*/ 214 h 505"/>
                <a:gd name="T24" fmla="*/ 240 w 476"/>
                <a:gd name="T25" fmla="*/ 111 h 505"/>
                <a:gd name="T26" fmla="*/ 135 w 476"/>
                <a:gd name="T27" fmla="*/ 214 h 505"/>
                <a:gd name="T28" fmla="*/ 342 w 476"/>
                <a:gd name="T29" fmla="*/ 21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6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99" y="0"/>
                    <a:pt x="240" y="0"/>
                  </a:cubicBezTo>
                  <a:cubicBezTo>
                    <a:pt x="402" y="0"/>
                    <a:pt x="476" y="126"/>
                    <a:pt x="476" y="263"/>
                  </a:cubicBezTo>
                  <a:cubicBezTo>
                    <a:pt x="476" y="274"/>
                    <a:pt x="476" y="287"/>
                    <a:pt x="475" y="300"/>
                  </a:cubicBezTo>
                  <a:cubicBezTo>
                    <a:pt x="137" y="300"/>
                    <a:pt x="137" y="300"/>
                    <a:pt x="137" y="300"/>
                  </a:cubicBezTo>
                  <a:cubicBezTo>
                    <a:pt x="151" y="362"/>
                    <a:pt x="194" y="395"/>
                    <a:pt x="256" y="395"/>
                  </a:cubicBezTo>
                  <a:cubicBezTo>
                    <a:pt x="302" y="395"/>
                    <a:pt x="335" y="380"/>
                    <a:pt x="373" y="345"/>
                  </a:cubicBezTo>
                  <a:cubicBezTo>
                    <a:pt x="452" y="415"/>
                    <a:pt x="452" y="415"/>
                    <a:pt x="452" y="415"/>
                  </a:cubicBezTo>
                  <a:cubicBezTo>
                    <a:pt x="407" y="471"/>
                    <a:pt x="342" y="505"/>
                    <a:pt x="254" y="505"/>
                  </a:cubicBezTo>
                  <a:cubicBezTo>
                    <a:pt x="108" y="505"/>
                    <a:pt x="0" y="403"/>
                    <a:pt x="0" y="254"/>
                  </a:cubicBezTo>
                  <a:close/>
                  <a:moveTo>
                    <a:pt x="342" y="214"/>
                  </a:moveTo>
                  <a:cubicBezTo>
                    <a:pt x="334" y="152"/>
                    <a:pt x="298" y="111"/>
                    <a:pt x="240" y="111"/>
                  </a:cubicBezTo>
                  <a:cubicBezTo>
                    <a:pt x="183" y="111"/>
                    <a:pt x="146" y="151"/>
                    <a:pt x="135" y="214"/>
                  </a:cubicBezTo>
                  <a:lnTo>
                    <a:pt x="342" y="2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425B0672-DE59-4ECA-B0E7-B790066891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837879" y="564438"/>
              <a:ext cx="127221" cy="216321"/>
            </a:xfrm>
            <a:custGeom>
              <a:avLst/>
              <a:gdLst>
                <a:gd name="T0" fmla="*/ 0 w 293"/>
                <a:gd name="T1" fmla="*/ 13 h 498"/>
                <a:gd name="T2" fmla="*/ 138 w 293"/>
                <a:gd name="T3" fmla="*/ 13 h 498"/>
                <a:gd name="T4" fmla="*/ 138 w 293"/>
                <a:gd name="T5" fmla="*/ 111 h 498"/>
                <a:gd name="T6" fmla="*/ 293 w 293"/>
                <a:gd name="T7" fmla="*/ 4 h 498"/>
                <a:gd name="T8" fmla="*/ 293 w 293"/>
                <a:gd name="T9" fmla="*/ 148 h 498"/>
                <a:gd name="T10" fmla="*/ 285 w 293"/>
                <a:gd name="T11" fmla="*/ 148 h 498"/>
                <a:gd name="T12" fmla="*/ 138 w 293"/>
                <a:gd name="T13" fmla="*/ 319 h 498"/>
                <a:gd name="T14" fmla="*/ 138 w 293"/>
                <a:gd name="T15" fmla="*/ 498 h 498"/>
                <a:gd name="T16" fmla="*/ 0 w 293"/>
                <a:gd name="T17" fmla="*/ 498 h 498"/>
                <a:gd name="T18" fmla="*/ 0 w 293"/>
                <a:gd name="T19" fmla="*/ 1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498">
                  <a:moveTo>
                    <a:pt x="0" y="13"/>
                  </a:moveTo>
                  <a:cubicBezTo>
                    <a:pt x="138" y="13"/>
                    <a:pt x="138" y="13"/>
                    <a:pt x="138" y="13"/>
                  </a:cubicBezTo>
                  <a:cubicBezTo>
                    <a:pt x="138" y="111"/>
                    <a:pt x="138" y="111"/>
                    <a:pt x="138" y="111"/>
                  </a:cubicBezTo>
                  <a:cubicBezTo>
                    <a:pt x="166" y="44"/>
                    <a:pt x="211" y="0"/>
                    <a:pt x="293" y="4"/>
                  </a:cubicBezTo>
                  <a:cubicBezTo>
                    <a:pt x="293" y="148"/>
                    <a:pt x="293" y="148"/>
                    <a:pt x="293" y="148"/>
                  </a:cubicBezTo>
                  <a:cubicBezTo>
                    <a:pt x="285" y="148"/>
                    <a:pt x="285" y="148"/>
                    <a:pt x="285" y="148"/>
                  </a:cubicBezTo>
                  <a:cubicBezTo>
                    <a:pt x="194" y="148"/>
                    <a:pt x="138" y="203"/>
                    <a:pt x="138" y="319"/>
                  </a:cubicBezTo>
                  <a:cubicBezTo>
                    <a:pt x="138" y="498"/>
                    <a:pt x="138" y="498"/>
                    <a:pt x="138" y="498"/>
                  </a:cubicBezTo>
                  <a:cubicBezTo>
                    <a:pt x="0" y="498"/>
                    <a:pt x="0" y="498"/>
                    <a:pt x="0" y="498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48436D55-7005-4378-814F-D44CFE979F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8072" y="888476"/>
              <a:ext cx="134757" cy="268628"/>
            </a:xfrm>
            <a:custGeom>
              <a:avLst/>
              <a:gdLst>
                <a:gd name="T0" fmla="*/ 58 w 310"/>
                <a:gd name="T1" fmla="*/ 472 h 618"/>
                <a:gd name="T2" fmla="*/ 58 w 310"/>
                <a:gd name="T3" fmla="*/ 242 h 618"/>
                <a:gd name="T4" fmla="*/ 0 w 310"/>
                <a:gd name="T5" fmla="*/ 242 h 618"/>
                <a:gd name="T6" fmla="*/ 0 w 310"/>
                <a:gd name="T7" fmla="*/ 124 h 618"/>
                <a:gd name="T8" fmla="*/ 58 w 310"/>
                <a:gd name="T9" fmla="*/ 124 h 618"/>
                <a:gd name="T10" fmla="*/ 58 w 310"/>
                <a:gd name="T11" fmla="*/ 0 h 618"/>
                <a:gd name="T12" fmla="*/ 195 w 310"/>
                <a:gd name="T13" fmla="*/ 0 h 618"/>
                <a:gd name="T14" fmla="*/ 195 w 310"/>
                <a:gd name="T15" fmla="*/ 124 h 618"/>
                <a:gd name="T16" fmla="*/ 310 w 310"/>
                <a:gd name="T17" fmla="*/ 124 h 618"/>
                <a:gd name="T18" fmla="*/ 310 w 310"/>
                <a:gd name="T19" fmla="*/ 242 h 618"/>
                <a:gd name="T20" fmla="*/ 195 w 310"/>
                <a:gd name="T21" fmla="*/ 242 h 618"/>
                <a:gd name="T22" fmla="*/ 195 w 310"/>
                <a:gd name="T23" fmla="*/ 449 h 618"/>
                <a:gd name="T24" fmla="*/ 240 w 310"/>
                <a:gd name="T25" fmla="*/ 496 h 618"/>
                <a:gd name="T26" fmla="*/ 308 w 310"/>
                <a:gd name="T27" fmla="*/ 479 h 618"/>
                <a:gd name="T28" fmla="*/ 308 w 310"/>
                <a:gd name="T29" fmla="*/ 590 h 618"/>
                <a:gd name="T30" fmla="*/ 199 w 310"/>
                <a:gd name="T31" fmla="*/ 618 h 618"/>
                <a:gd name="T32" fmla="*/ 58 w 310"/>
                <a:gd name="T33" fmla="*/ 472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618">
                  <a:moveTo>
                    <a:pt x="58" y="472"/>
                  </a:moveTo>
                  <a:cubicBezTo>
                    <a:pt x="58" y="242"/>
                    <a:pt x="58" y="242"/>
                    <a:pt x="58" y="242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58" y="124"/>
                    <a:pt x="58" y="124"/>
                    <a:pt x="58" y="124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195" y="0"/>
                    <a:pt x="195" y="0"/>
                    <a:pt x="195" y="0"/>
                  </a:cubicBezTo>
                  <a:cubicBezTo>
                    <a:pt x="195" y="124"/>
                    <a:pt x="195" y="124"/>
                    <a:pt x="195" y="124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242"/>
                    <a:pt x="310" y="242"/>
                    <a:pt x="310" y="242"/>
                  </a:cubicBezTo>
                  <a:cubicBezTo>
                    <a:pt x="195" y="242"/>
                    <a:pt x="195" y="242"/>
                    <a:pt x="195" y="242"/>
                  </a:cubicBezTo>
                  <a:cubicBezTo>
                    <a:pt x="195" y="449"/>
                    <a:pt x="195" y="449"/>
                    <a:pt x="195" y="449"/>
                  </a:cubicBezTo>
                  <a:cubicBezTo>
                    <a:pt x="195" y="481"/>
                    <a:pt x="209" y="496"/>
                    <a:pt x="240" y="496"/>
                  </a:cubicBezTo>
                  <a:cubicBezTo>
                    <a:pt x="265" y="496"/>
                    <a:pt x="288" y="490"/>
                    <a:pt x="308" y="479"/>
                  </a:cubicBezTo>
                  <a:cubicBezTo>
                    <a:pt x="308" y="590"/>
                    <a:pt x="308" y="590"/>
                    <a:pt x="308" y="590"/>
                  </a:cubicBezTo>
                  <a:cubicBezTo>
                    <a:pt x="279" y="607"/>
                    <a:pt x="245" y="618"/>
                    <a:pt x="199" y="618"/>
                  </a:cubicBezTo>
                  <a:cubicBezTo>
                    <a:pt x="115" y="618"/>
                    <a:pt x="58" y="584"/>
                    <a:pt x="58" y="4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E6A79EDF-5E61-4207-BE2D-FF92BBF8078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131251" y="938123"/>
              <a:ext cx="207455" cy="219867"/>
            </a:xfrm>
            <a:custGeom>
              <a:avLst/>
              <a:gdLst>
                <a:gd name="T0" fmla="*/ 0 w 477"/>
                <a:gd name="T1" fmla="*/ 254 h 505"/>
                <a:gd name="T2" fmla="*/ 0 w 477"/>
                <a:gd name="T3" fmla="*/ 253 h 505"/>
                <a:gd name="T4" fmla="*/ 240 w 477"/>
                <a:gd name="T5" fmla="*/ 0 h 505"/>
                <a:gd name="T6" fmla="*/ 477 w 477"/>
                <a:gd name="T7" fmla="*/ 263 h 505"/>
                <a:gd name="T8" fmla="*/ 475 w 477"/>
                <a:gd name="T9" fmla="*/ 300 h 505"/>
                <a:gd name="T10" fmla="*/ 137 w 477"/>
                <a:gd name="T11" fmla="*/ 300 h 505"/>
                <a:gd name="T12" fmla="*/ 256 w 477"/>
                <a:gd name="T13" fmla="*/ 395 h 505"/>
                <a:gd name="T14" fmla="*/ 373 w 477"/>
                <a:gd name="T15" fmla="*/ 345 h 505"/>
                <a:gd name="T16" fmla="*/ 452 w 477"/>
                <a:gd name="T17" fmla="*/ 415 h 505"/>
                <a:gd name="T18" fmla="*/ 254 w 477"/>
                <a:gd name="T19" fmla="*/ 505 h 505"/>
                <a:gd name="T20" fmla="*/ 0 w 477"/>
                <a:gd name="T21" fmla="*/ 254 h 505"/>
                <a:gd name="T22" fmla="*/ 343 w 477"/>
                <a:gd name="T23" fmla="*/ 214 h 505"/>
                <a:gd name="T24" fmla="*/ 240 w 477"/>
                <a:gd name="T25" fmla="*/ 111 h 505"/>
                <a:gd name="T26" fmla="*/ 135 w 477"/>
                <a:gd name="T27" fmla="*/ 214 h 505"/>
                <a:gd name="T28" fmla="*/ 343 w 477"/>
                <a:gd name="T29" fmla="*/ 21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7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99" y="0"/>
                    <a:pt x="240" y="0"/>
                  </a:cubicBezTo>
                  <a:cubicBezTo>
                    <a:pt x="402" y="0"/>
                    <a:pt x="477" y="126"/>
                    <a:pt x="477" y="263"/>
                  </a:cubicBezTo>
                  <a:cubicBezTo>
                    <a:pt x="477" y="274"/>
                    <a:pt x="476" y="287"/>
                    <a:pt x="475" y="300"/>
                  </a:cubicBezTo>
                  <a:cubicBezTo>
                    <a:pt x="137" y="300"/>
                    <a:pt x="137" y="300"/>
                    <a:pt x="137" y="300"/>
                  </a:cubicBezTo>
                  <a:cubicBezTo>
                    <a:pt x="151" y="362"/>
                    <a:pt x="194" y="395"/>
                    <a:pt x="256" y="395"/>
                  </a:cubicBezTo>
                  <a:cubicBezTo>
                    <a:pt x="302" y="395"/>
                    <a:pt x="335" y="380"/>
                    <a:pt x="373" y="345"/>
                  </a:cubicBezTo>
                  <a:cubicBezTo>
                    <a:pt x="452" y="415"/>
                    <a:pt x="452" y="415"/>
                    <a:pt x="452" y="415"/>
                  </a:cubicBezTo>
                  <a:cubicBezTo>
                    <a:pt x="407" y="471"/>
                    <a:pt x="342" y="505"/>
                    <a:pt x="254" y="505"/>
                  </a:cubicBezTo>
                  <a:cubicBezTo>
                    <a:pt x="108" y="505"/>
                    <a:pt x="0" y="403"/>
                    <a:pt x="0" y="254"/>
                  </a:cubicBezTo>
                  <a:close/>
                  <a:moveTo>
                    <a:pt x="343" y="214"/>
                  </a:moveTo>
                  <a:cubicBezTo>
                    <a:pt x="334" y="152"/>
                    <a:pt x="298" y="111"/>
                    <a:pt x="240" y="111"/>
                  </a:cubicBezTo>
                  <a:cubicBezTo>
                    <a:pt x="183" y="111"/>
                    <a:pt x="146" y="151"/>
                    <a:pt x="135" y="214"/>
                  </a:cubicBezTo>
                  <a:lnTo>
                    <a:pt x="343" y="2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EE8FC2BE-83D2-4E89-84B1-6204300EF8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348015" y="938123"/>
              <a:ext cx="195486" cy="219867"/>
            </a:xfrm>
            <a:custGeom>
              <a:avLst/>
              <a:gdLst>
                <a:gd name="T0" fmla="*/ 0 w 450"/>
                <a:gd name="T1" fmla="*/ 254 h 505"/>
                <a:gd name="T2" fmla="*/ 0 w 450"/>
                <a:gd name="T3" fmla="*/ 253 h 505"/>
                <a:gd name="T4" fmla="*/ 254 w 450"/>
                <a:gd name="T5" fmla="*/ 0 h 505"/>
                <a:gd name="T6" fmla="*/ 448 w 450"/>
                <a:gd name="T7" fmla="*/ 82 h 505"/>
                <a:gd name="T8" fmla="*/ 363 w 450"/>
                <a:gd name="T9" fmla="*/ 172 h 505"/>
                <a:gd name="T10" fmla="*/ 253 w 450"/>
                <a:gd name="T11" fmla="*/ 119 h 505"/>
                <a:gd name="T12" fmla="*/ 135 w 450"/>
                <a:gd name="T13" fmla="*/ 251 h 505"/>
                <a:gd name="T14" fmla="*/ 135 w 450"/>
                <a:gd name="T15" fmla="*/ 253 h 505"/>
                <a:gd name="T16" fmla="*/ 258 w 450"/>
                <a:gd name="T17" fmla="*/ 387 h 505"/>
                <a:gd name="T18" fmla="*/ 370 w 450"/>
                <a:gd name="T19" fmla="*/ 335 h 505"/>
                <a:gd name="T20" fmla="*/ 450 w 450"/>
                <a:gd name="T21" fmla="*/ 416 h 505"/>
                <a:gd name="T22" fmla="*/ 252 w 450"/>
                <a:gd name="T23" fmla="*/ 505 h 505"/>
                <a:gd name="T24" fmla="*/ 0 w 450"/>
                <a:gd name="T25" fmla="*/ 25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0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106" y="0"/>
                    <a:pt x="254" y="0"/>
                  </a:cubicBezTo>
                  <a:cubicBezTo>
                    <a:pt x="345" y="0"/>
                    <a:pt x="402" y="31"/>
                    <a:pt x="448" y="82"/>
                  </a:cubicBezTo>
                  <a:cubicBezTo>
                    <a:pt x="363" y="172"/>
                    <a:pt x="363" y="172"/>
                    <a:pt x="363" y="172"/>
                  </a:cubicBezTo>
                  <a:cubicBezTo>
                    <a:pt x="333" y="139"/>
                    <a:pt x="302" y="119"/>
                    <a:pt x="253" y="119"/>
                  </a:cubicBezTo>
                  <a:cubicBezTo>
                    <a:pt x="184" y="119"/>
                    <a:pt x="135" y="179"/>
                    <a:pt x="135" y="251"/>
                  </a:cubicBezTo>
                  <a:cubicBezTo>
                    <a:pt x="135" y="253"/>
                    <a:pt x="135" y="253"/>
                    <a:pt x="135" y="253"/>
                  </a:cubicBezTo>
                  <a:cubicBezTo>
                    <a:pt x="135" y="327"/>
                    <a:pt x="183" y="387"/>
                    <a:pt x="258" y="387"/>
                  </a:cubicBezTo>
                  <a:cubicBezTo>
                    <a:pt x="305" y="387"/>
                    <a:pt x="336" y="367"/>
                    <a:pt x="370" y="335"/>
                  </a:cubicBezTo>
                  <a:cubicBezTo>
                    <a:pt x="450" y="416"/>
                    <a:pt x="450" y="416"/>
                    <a:pt x="450" y="416"/>
                  </a:cubicBezTo>
                  <a:cubicBezTo>
                    <a:pt x="403" y="468"/>
                    <a:pt x="349" y="505"/>
                    <a:pt x="252" y="505"/>
                  </a:cubicBezTo>
                  <a:cubicBezTo>
                    <a:pt x="106" y="505"/>
                    <a:pt x="0" y="393"/>
                    <a:pt x="0" y="2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20BF9710-84EF-48F3-83AC-79B8578452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53254" y="866312"/>
              <a:ext cx="193270" cy="286802"/>
            </a:xfrm>
            <a:custGeom>
              <a:avLst/>
              <a:gdLst>
                <a:gd name="T0" fmla="*/ 0 w 445"/>
                <a:gd name="T1" fmla="*/ 0 h 660"/>
                <a:gd name="T2" fmla="*/ 138 w 445"/>
                <a:gd name="T3" fmla="*/ 0 h 660"/>
                <a:gd name="T4" fmla="*/ 138 w 445"/>
                <a:gd name="T5" fmla="*/ 244 h 660"/>
                <a:gd name="T6" fmla="*/ 280 w 445"/>
                <a:gd name="T7" fmla="*/ 166 h 660"/>
                <a:gd name="T8" fmla="*/ 445 w 445"/>
                <a:gd name="T9" fmla="*/ 346 h 660"/>
                <a:gd name="T10" fmla="*/ 445 w 445"/>
                <a:gd name="T11" fmla="*/ 660 h 660"/>
                <a:gd name="T12" fmla="*/ 307 w 445"/>
                <a:gd name="T13" fmla="*/ 660 h 660"/>
                <a:gd name="T14" fmla="*/ 307 w 445"/>
                <a:gd name="T15" fmla="*/ 390 h 660"/>
                <a:gd name="T16" fmla="*/ 224 w 445"/>
                <a:gd name="T17" fmla="*/ 291 h 660"/>
                <a:gd name="T18" fmla="*/ 138 w 445"/>
                <a:gd name="T19" fmla="*/ 390 h 660"/>
                <a:gd name="T20" fmla="*/ 138 w 445"/>
                <a:gd name="T21" fmla="*/ 660 h 660"/>
                <a:gd name="T22" fmla="*/ 0 w 445"/>
                <a:gd name="T23" fmla="*/ 660 h 660"/>
                <a:gd name="T24" fmla="*/ 0 w 445"/>
                <a:gd name="T25" fmla="*/ 0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5" h="660">
                  <a:moveTo>
                    <a:pt x="0" y="0"/>
                  </a:moveTo>
                  <a:cubicBezTo>
                    <a:pt x="138" y="0"/>
                    <a:pt x="138" y="0"/>
                    <a:pt x="138" y="0"/>
                  </a:cubicBezTo>
                  <a:cubicBezTo>
                    <a:pt x="138" y="244"/>
                    <a:pt x="138" y="244"/>
                    <a:pt x="138" y="244"/>
                  </a:cubicBezTo>
                  <a:cubicBezTo>
                    <a:pt x="169" y="203"/>
                    <a:pt x="210" y="166"/>
                    <a:pt x="280" y="166"/>
                  </a:cubicBezTo>
                  <a:cubicBezTo>
                    <a:pt x="384" y="166"/>
                    <a:pt x="445" y="235"/>
                    <a:pt x="445" y="346"/>
                  </a:cubicBezTo>
                  <a:cubicBezTo>
                    <a:pt x="445" y="660"/>
                    <a:pt x="445" y="660"/>
                    <a:pt x="445" y="660"/>
                  </a:cubicBezTo>
                  <a:cubicBezTo>
                    <a:pt x="307" y="660"/>
                    <a:pt x="307" y="660"/>
                    <a:pt x="307" y="660"/>
                  </a:cubicBezTo>
                  <a:cubicBezTo>
                    <a:pt x="307" y="390"/>
                    <a:pt x="307" y="390"/>
                    <a:pt x="307" y="390"/>
                  </a:cubicBezTo>
                  <a:cubicBezTo>
                    <a:pt x="307" y="324"/>
                    <a:pt x="276" y="291"/>
                    <a:pt x="224" y="291"/>
                  </a:cubicBezTo>
                  <a:cubicBezTo>
                    <a:pt x="171" y="291"/>
                    <a:pt x="138" y="324"/>
                    <a:pt x="138" y="390"/>
                  </a:cubicBezTo>
                  <a:cubicBezTo>
                    <a:pt x="138" y="660"/>
                    <a:pt x="138" y="660"/>
                    <a:pt x="138" y="660"/>
                  </a:cubicBezTo>
                  <a:cubicBezTo>
                    <a:pt x="0" y="660"/>
                    <a:pt x="0" y="660"/>
                    <a:pt x="0" y="66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81617563-0E5D-4304-8347-94091B18C6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762039" y="938123"/>
              <a:ext cx="192827" cy="214991"/>
            </a:xfrm>
            <a:custGeom>
              <a:avLst/>
              <a:gdLst>
                <a:gd name="T0" fmla="*/ 0 w 444"/>
                <a:gd name="T1" fmla="*/ 9 h 494"/>
                <a:gd name="T2" fmla="*/ 137 w 444"/>
                <a:gd name="T3" fmla="*/ 9 h 494"/>
                <a:gd name="T4" fmla="*/ 137 w 444"/>
                <a:gd name="T5" fmla="*/ 78 h 494"/>
                <a:gd name="T6" fmla="*/ 279 w 444"/>
                <a:gd name="T7" fmla="*/ 0 h 494"/>
                <a:gd name="T8" fmla="*/ 444 w 444"/>
                <a:gd name="T9" fmla="*/ 180 h 494"/>
                <a:gd name="T10" fmla="*/ 444 w 444"/>
                <a:gd name="T11" fmla="*/ 494 h 494"/>
                <a:gd name="T12" fmla="*/ 306 w 444"/>
                <a:gd name="T13" fmla="*/ 494 h 494"/>
                <a:gd name="T14" fmla="*/ 306 w 444"/>
                <a:gd name="T15" fmla="*/ 224 h 494"/>
                <a:gd name="T16" fmla="*/ 223 w 444"/>
                <a:gd name="T17" fmla="*/ 125 h 494"/>
                <a:gd name="T18" fmla="*/ 137 w 444"/>
                <a:gd name="T19" fmla="*/ 224 h 494"/>
                <a:gd name="T20" fmla="*/ 137 w 444"/>
                <a:gd name="T21" fmla="*/ 494 h 494"/>
                <a:gd name="T22" fmla="*/ 0 w 444"/>
                <a:gd name="T23" fmla="*/ 494 h 494"/>
                <a:gd name="T24" fmla="*/ 0 w 444"/>
                <a:gd name="T25" fmla="*/ 9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4" h="494">
                  <a:moveTo>
                    <a:pt x="0" y="9"/>
                  </a:moveTo>
                  <a:cubicBezTo>
                    <a:pt x="137" y="9"/>
                    <a:pt x="137" y="9"/>
                    <a:pt x="137" y="9"/>
                  </a:cubicBezTo>
                  <a:cubicBezTo>
                    <a:pt x="137" y="78"/>
                    <a:pt x="137" y="78"/>
                    <a:pt x="137" y="78"/>
                  </a:cubicBezTo>
                  <a:cubicBezTo>
                    <a:pt x="169" y="37"/>
                    <a:pt x="210" y="0"/>
                    <a:pt x="279" y="0"/>
                  </a:cubicBezTo>
                  <a:cubicBezTo>
                    <a:pt x="383" y="0"/>
                    <a:pt x="444" y="69"/>
                    <a:pt x="444" y="180"/>
                  </a:cubicBezTo>
                  <a:cubicBezTo>
                    <a:pt x="444" y="494"/>
                    <a:pt x="444" y="494"/>
                    <a:pt x="444" y="494"/>
                  </a:cubicBezTo>
                  <a:cubicBezTo>
                    <a:pt x="306" y="494"/>
                    <a:pt x="306" y="494"/>
                    <a:pt x="306" y="494"/>
                  </a:cubicBezTo>
                  <a:cubicBezTo>
                    <a:pt x="306" y="224"/>
                    <a:pt x="306" y="224"/>
                    <a:pt x="306" y="224"/>
                  </a:cubicBezTo>
                  <a:cubicBezTo>
                    <a:pt x="306" y="158"/>
                    <a:pt x="276" y="125"/>
                    <a:pt x="223" y="125"/>
                  </a:cubicBezTo>
                  <a:cubicBezTo>
                    <a:pt x="171" y="125"/>
                    <a:pt x="137" y="158"/>
                    <a:pt x="137" y="224"/>
                  </a:cubicBezTo>
                  <a:cubicBezTo>
                    <a:pt x="137" y="494"/>
                    <a:pt x="137" y="494"/>
                    <a:pt x="137" y="494"/>
                  </a:cubicBezTo>
                  <a:cubicBezTo>
                    <a:pt x="0" y="494"/>
                    <a:pt x="0" y="494"/>
                    <a:pt x="0" y="494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id="{644BF847-C98F-4D2F-A010-37D3A26D4B8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967277" y="938123"/>
              <a:ext cx="228289" cy="219867"/>
            </a:xfrm>
            <a:custGeom>
              <a:avLst/>
              <a:gdLst>
                <a:gd name="T0" fmla="*/ 0 w 525"/>
                <a:gd name="T1" fmla="*/ 254 h 505"/>
                <a:gd name="T2" fmla="*/ 0 w 525"/>
                <a:gd name="T3" fmla="*/ 253 h 505"/>
                <a:gd name="T4" fmla="*/ 263 w 525"/>
                <a:gd name="T5" fmla="*/ 0 h 505"/>
                <a:gd name="T6" fmla="*/ 525 w 525"/>
                <a:gd name="T7" fmla="*/ 251 h 505"/>
                <a:gd name="T8" fmla="*/ 525 w 525"/>
                <a:gd name="T9" fmla="*/ 253 h 505"/>
                <a:gd name="T10" fmla="*/ 262 w 525"/>
                <a:gd name="T11" fmla="*/ 505 h 505"/>
                <a:gd name="T12" fmla="*/ 0 w 525"/>
                <a:gd name="T13" fmla="*/ 254 h 505"/>
                <a:gd name="T14" fmla="*/ 389 w 525"/>
                <a:gd name="T15" fmla="*/ 254 h 505"/>
                <a:gd name="T16" fmla="*/ 389 w 525"/>
                <a:gd name="T17" fmla="*/ 253 h 505"/>
                <a:gd name="T18" fmla="*/ 262 w 525"/>
                <a:gd name="T19" fmla="*/ 119 h 505"/>
                <a:gd name="T20" fmla="*/ 136 w 525"/>
                <a:gd name="T21" fmla="*/ 251 h 505"/>
                <a:gd name="T22" fmla="*/ 136 w 525"/>
                <a:gd name="T23" fmla="*/ 253 h 505"/>
                <a:gd name="T24" fmla="*/ 263 w 525"/>
                <a:gd name="T25" fmla="*/ 387 h 505"/>
                <a:gd name="T26" fmla="*/ 389 w 525"/>
                <a:gd name="T27" fmla="*/ 25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3"/>
                    <a:pt x="112" y="0"/>
                    <a:pt x="263" y="0"/>
                  </a:cubicBezTo>
                  <a:cubicBezTo>
                    <a:pt x="414" y="0"/>
                    <a:pt x="525" y="111"/>
                    <a:pt x="525" y="251"/>
                  </a:cubicBezTo>
                  <a:cubicBezTo>
                    <a:pt x="525" y="253"/>
                    <a:pt x="525" y="253"/>
                    <a:pt x="525" y="253"/>
                  </a:cubicBezTo>
                  <a:cubicBezTo>
                    <a:pt x="525" y="392"/>
                    <a:pt x="413" y="505"/>
                    <a:pt x="262" y="505"/>
                  </a:cubicBezTo>
                  <a:cubicBezTo>
                    <a:pt x="111" y="505"/>
                    <a:pt x="0" y="394"/>
                    <a:pt x="0" y="254"/>
                  </a:cubicBezTo>
                  <a:close/>
                  <a:moveTo>
                    <a:pt x="389" y="254"/>
                  </a:moveTo>
                  <a:cubicBezTo>
                    <a:pt x="389" y="253"/>
                    <a:pt x="389" y="253"/>
                    <a:pt x="389" y="253"/>
                  </a:cubicBezTo>
                  <a:cubicBezTo>
                    <a:pt x="389" y="181"/>
                    <a:pt x="338" y="119"/>
                    <a:pt x="262" y="119"/>
                  </a:cubicBezTo>
                  <a:cubicBezTo>
                    <a:pt x="183" y="119"/>
                    <a:pt x="136" y="179"/>
                    <a:pt x="136" y="251"/>
                  </a:cubicBezTo>
                  <a:cubicBezTo>
                    <a:pt x="136" y="253"/>
                    <a:pt x="136" y="253"/>
                    <a:pt x="136" y="253"/>
                  </a:cubicBezTo>
                  <a:cubicBezTo>
                    <a:pt x="136" y="324"/>
                    <a:pt x="187" y="387"/>
                    <a:pt x="263" y="387"/>
                  </a:cubicBezTo>
                  <a:cubicBezTo>
                    <a:pt x="342" y="387"/>
                    <a:pt x="389" y="326"/>
                    <a:pt x="389" y="2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Rectangle 18">
              <a:extLst>
                <a:ext uri="{FF2B5EF4-FFF2-40B4-BE49-F238E27FC236}">
                  <a16:creationId xmlns:a16="http://schemas.microsoft.com/office/drawing/2014/main" id="{424E75C9-AA44-4EC4-BB9E-BE47649AE0F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207091" y="866312"/>
              <a:ext cx="59843" cy="28680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9">
              <a:extLst>
                <a:ext uri="{FF2B5EF4-FFF2-40B4-BE49-F238E27FC236}">
                  <a16:creationId xmlns:a16="http://schemas.microsoft.com/office/drawing/2014/main" id="{FEBDD19B-EA9E-403C-8765-67EC4F33220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278460" y="938123"/>
              <a:ext cx="228732" cy="219867"/>
            </a:xfrm>
            <a:custGeom>
              <a:avLst/>
              <a:gdLst>
                <a:gd name="T0" fmla="*/ 0 w 526"/>
                <a:gd name="T1" fmla="*/ 254 h 505"/>
                <a:gd name="T2" fmla="*/ 0 w 526"/>
                <a:gd name="T3" fmla="*/ 253 h 505"/>
                <a:gd name="T4" fmla="*/ 264 w 526"/>
                <a:gd name="T5" fmla="*/ 0 h 505"/>
                <a:gd name="T6" fmla="*/ 526 w 526"/>
                <a:gd name="T7" fmla="*/ 251 h 505"/>
                <a:gd name="T8" fmla="*/ 526 w 526"/>
                <a:gd name="T9" fmla="*/ 253 h 505"/>
                <a:gd name="T10" fmla="*/ 262 w 526"/>
                <a:gd name="T11" fmla="*/ 505 h 505"/>
                <a:gd name="T12" fmla="*/ 0 w 526"/>
                <a:gd name="T13" fmla="*/ 254 h 505"/>
                <a:gd name="T14" fmla="*/ 390 w 526"/>
                <a:gd name="T15" fmla="*/ 254 h 505"/>
                <a:gd name="T16" fmla="*/ 390 w 526"/>
                <a:gd name="T17" fmla="*/ 253 h 505"/>
                <a:gd name="T18" fmla="*/ 262 w 526"/>
                <a:gd name="T19" fmla="*/ 119 h 505"/>
                <a:gd name="T20" fmla="*/ 136 w 526"/>
                <a:gd name="T21" fmla="*/ 251 h 505"/>
                <a:gd name="T22" fmla="*/ 136 w 526"/>
                <a:gd name="T23" fmla="*/ 253 h 505"/>
                <a:gd name="T24" fmla="*/ 264 w 526"/>
                <a:gd name="T25" fmla="*/ 387 h 505"/>
                <a:gd name="T26" fmla="*/ 390 w 526"/>
                <a:gd name="T27" fmla="*/ 25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6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3"/>
                    <a:pt x="113" y="0"/>
                    <a:pt x="264" y="0"/>
                  </a:cubicBezTo>
                  <a:cubicBezTo>
                    <a:pt x="414" y="0"/>
                    <a:pt x="526" y="111"/>
                    <a:pt x="526" y="251"/>
                  </a:cubicBezTo>
                  <a:cubicBezTo>
                    <a:pt x="526" y="253"/>
                    <a:pt x="526" y="253"/>
                    <a:pt x="526" y="253"/>
                  </a:cubicBezTo>
                  <a:cubicBezTo>
                    <a:pt x="526" y="392"/>
                    <a:pt x="413" y="505"/>
                    <a:pt x="262" y="505"/>
                  </a:cubicBezTo>
                  <a:cubicBezTo>
                    <a:pt x="112" y="505"/>
                    <a:pt x="0" y="394"/>
                    <a:pt x="0" y="254"/>
                  </a:cubicBezTo>
                  <a:close/>
                  <a:moveTo>
                    <a:pt x="390" y="254"/>
                  </a:moveTo>
                  <a:cubicBezTo>
                    <a:pt x="390" y="253"/>
                    <a:pt x="390" y="253"/>
                    <a:pt x="390" y="253"/>
                  </a:cubicBezTo>
                  <a:cubicBezTo>
                    <a:pt x="390" y="181"/>
                    <a:pt x="338" y="119"/>
                    <a:pt x="262" y="119"/>
                  </a:cubicBezTo>
                  <a:cubicBezTo>
                    <a:pt x="183" y="119"/>
                    <a:pt x="136" y="179"/>
                    <a:pt x="136" y="251"/>
                  </a:cubicBezTo>
                  <a:cubicBezTo>
                    <a:pt x="136" y="253"/>
                    <a:pt x="136" y="253"/>
                    <a:pt x="136" y="253"/>
                  </a:cubicBezTo>
                  <a:cubicBezTo>
                    <a:pt x="136" y="324"/>
                    <a:pt x="188" y="387"/>
                    <a:pt x="264" y="387"/>
                  </a:cubicBezTo>
                  <a:cubicBezTo>
                    <a:pt x="343" y="387"/>
                    <a:pt x="390" y="326"/>
                    <a:pt x="390" y="2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0">
              <a:extLst>
                <a:ext uri="{FF2B5EF4-FFF2-40B4-BE49-F238E27FC236}">
                  <a16:creationId xmlns:a16="http://schemas.microsoft.com/office/drawing/2014/main" id="{7A373CE5-CD38-4DAB-8B96-B0968C2DF0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16057" y="938123"/>
              <a:ext cx="221197" cy="278823"/>
            </a:xfrm>
            <a:custGeom>
              <a:avLst/>
              <a:gdLst>
                <a:gd name="T0" fmla="*/ 24 w 509"/>
                <a:gd name="T1" fmla="*/ 590 h 641"/>
                <a:gd name="T2" fmla="*/ 71 w 509"/>
                <a:gd name="T3" fmla="*/ 487 h 641"/>
                <a:gd name="T4" fmla="*/ 235 w 509"/>
                <a:gd name="T5" fmla="*/ 531 h 641"/>
                <a:gd name="T6" fmla="*/ 373 w 509"/>
                <a:gd name="T7" fmla="*/ 399 h 641"/>
                <a:gd name="T8" fmla="*/ 373 w 509"/>
                <a:gd name="T9" fmla="*/ 376 h 641"/>
                <a:gd name="T10" fmla="*/ 215 w 509"/>
                <a:gd name="T11" fmla="*/ 454 h 641"/>
                <a:gd name="T12" fmla="*/ 0 w 509"/>
                <a:gd name="T13" fmla="*/ 228 h 641"/>
                <a:gd name="T14" fmla="*/ 0 w 509"/>
                <a:gd name="T15" fmla="*/ 226 h 641"/>
                <a:gd name="T16" fmla="*/ 215 w 509"/>
                <a:gd name="T17" fmla="*/ 0 h 641"/>
                <a:gd name="T18" fmla="*/ 372 w 509"/>
                <a:gd name="T19" fmla="*/ 72 h 641"/>
                <a:gd name="T20" fmla="*/ 372 w 509"/>
                <a:gd name="T21" fmla="*/ 9 h 641"/>
                <a:gd name="T22" fmla="*/ 509 w 509"/>
                <a:gd name="T23" fmla="*/ 9 h 641"/>
                <a:gd name="T24" fmla="*/ 509 w 509"/>
                <a:gd name="T25" fmla="*/ 385 h 641"/>
                <a:gd name="T26" fmla="*/ 448 w 509"/>
                <a:gd name="T27" fmla="*/ 576 h 641"/>
                <a:gd name="T28" fmla="*/ 239 w 509"/>
                <a:gd name="T29" fmla="*/ 641 h 641"/>
                <a:gd name="T30" fmla="*/ 24 w 509"/>
                <a:gd name="T31" fmla="*/ 590 h 641"/>
                <a:gd name="T32" fmla="*/ 373 w 509"/>
                <a:gd name="T33" fmla="*/ 228 h 641"/>
                <a:gd name="T34" fmla="*/ 373 w 509"/>
                <a:gd name="T35" fmla="*/ 226 h 641"/>
                <a:gd name="T36" fmla="*/ 255 w 509"/>
                <a:gd name="T37" fmla="*/ 114 h 641"/>
                <a:gd name="T38" fmla="*/ 137 w 509"/>
                <a:gd name="T39" fmla="*/ 226 h 641"/>
                <a:gd name="T40" fmla="*/ 137 w 509"/>
                <a:gd name="T41" fmla="*/ 228 h 641"/>
                <a:gd name="T42" fmla="*/ 255 w 509"/>
                <a:gd name="T43" fmla="*/ 340 h 641"/>
                <a:gd name="T44" fmla="*/ 373 w 509"/>
                <a:gd name="T45" fmla="*/ 228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9" h="641">
                  <a:moveTo>
                    <a:pt x="24" y="590"/>
                  </a:moveTo>
                  <a:cubicBezTo>
                    <a:pt x="71" y="487"/>
                    <a:pt x="71" y="487"/>
                    <a:pt x="71" y="487"/>
                  </a:cubicBezTo>
                  <a:cubicBezTo>
                    <a:pt x="121" y="515"/>
                    <a:pt x="171" y="531"/>
                    <a:pt x="235" y="531"/>
                  </a:cubicBezTo>
                  <a:cubicBezTo>
                    <a:pt x="329" y="531"/>
                    <a:pt x="373" y="486"/>
                    <a:pt x="373" y="399"/>
                  </a:cubicBezTo>
                  <a:cubicBezTo>
                    <a:pt x="373" y="376"/>
                    <a:pt x="373" y="376"/>
                    <a:pt x="373" y="376"/>
                  </a:cubicBezTo>
                  <a:cubicBezTo>
                    <a:pt x="333" y="425"/>
                    <a:pt x="288" y="454"/>
                    <a:pt x="215" y="454"/>
                  </a:cubicBezTo>
                  <a:cubicBezTo>
                    <a:pt x="102" y="454"/>
                    <a:pt x="0" y="372"/>
                    <a:pt x="0" y="228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0" y="82"/>
                    <a:pt x="104" y="0"/>
                    <a:pt x="215" y="0"/>
                  </a:cubicBezTo>
                  <a:cubicBezTo>
                    <a:pt x="290" y="0"/>
                    <a:pt x="334" y="32"/>
                    <a:pt x="372" y="72"/>
                  </a:cubicBezTo>
                  <a:cubicBezTo>
                    <a:pt x="372" y="9"/>
                    <a:pt x="372" y="9"/>
                    <a:pt x="372" y="9"/>
                  </a:cubicBezTo>
                  <a:cubicBezTo>
                    <a:pt x="509" y="9"/>
                    <a:pt x="509" y="9"/>
                    <a:pt x="509" y="9"/>
                  </a:cubicBezTo>
                  <a:cubicBezTo>
                    <a:pt x="509" y="385"/>
                    <a:pt x="509" y="385"/>
                    <a:pt x="509" y="385"/>
                  </a:cubicBezTo>
                  <a:cubicBezTo>
                    <a:pt x="509" y="472"/>
                    <a:pt x="488" y="535"/>
                    <a:pt x="448" y="576"/>
                  </a:cubicBezTo>
                  <a:cubicBezTo>
                    <a:pt x="402" y="621"/>
                    <a:pt x="333" y="641"/>
                    <a:pt x="239" y="641"/>
                  </a:cubicBezTo>
                  <a:cubicBezTo>
                    <a:pt x="160" y="641"/>
                    <a:pt x="86" y="623"/>
                    <a:pt x="24" y="590"/>
                  </a:cubicBezTo>
                  <a:close/>
                  <a:moveTo>
                    <a:pt x="373" y="228"/>
                  </a:moveTo>
                  <a:cubicBezTo>
                    <a:pt x="373" y="226"/>
                    <a:pt x="373" y="226"/>
                    <a:pt x="373" y="226"/>
                  </a:cubicBezTo>
                  <a:cubicBezTo>
                    <a:pt x="373" y="160"/>
                    <a:pt x="322" y="114"/>
                    <a:pt x="255" y="114"/>
                  </a:cubicBezTo>
                  <a:cubicBezTo>
                    <a:pt x="188" y="114"/>
                    <a:pt x="137" y="160"/>
                    <a:pt x="137" y="226"/>
                  </a:cubicBezTo>
                  <a:cubicBezTo>
                    <a:pt x="137" y="228"/>
                    <a:pt x="137" y="228"/>
                    <a:pt x="137" y="228"/>
                  </a:cubicBezTo>
                  <a:cubicBezTo>
                    <a:pt x="137" y="295"/>
                    <a:pt x="188" y="340"/>
                    <a:pt x="255" y="340"/>
                  </a:cubicBezTo>
                  <a:cubicBezTo>
                    <a:pt x="322" y="340"/>
                    <a:pt x="373" y="294"/>
                    <a:pt x="373" y="2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1">
              <a:extLst>
                <a:ext uri="{FF2B5EF4-FFF2-40B4-BE49-F238E27FC236}">
                  <a16:creationId xmlns:a16="http://schemas.microsoft.com/office/drawing/2014/main" id="{74D5EE84-9E16-4D88-9A9C-3A56ED3F3C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747450" y="942113"/>
              <a:ext cx="219424" cy="275277"/>
            </a:xfrm>
            <a:custGeom>
              <a:avLst/>
              <a:gdLst>
                <a:gd name="T0" fmla="*/ 362 w 505"/>
                <a:gd name="T1" fmla="*/ 0 h 633"/>
                <a:gd name="T2" fmla="*/ 505 w 505"/>
                <a:gd name="T3" fmla="*/ 0 h 633"/>
                <a:gd name="T4" fmla="*/ 319 w 505"/>
                <a:gd name="T5" fmla="*/ 497 h 633"/>
                <a:gd name="T6" fmla="*/ 159 w 505"/>
                <a:gd name="T7" fmla="*/ 633 h 633"/>
                <a:gd name="T8" fmla="*/ 37 w 505"/>
                <a:gd name="T9" fmla="*/ 599 h 633"/>
                <a:gd name="T10" fmla="*/ 83 w 505"/>
                <a:gd name="T11" fmla="*/ 500 h 633"/>
                <a:gd name="T12" fmla="*/ 142 w 505"/>
                <a:gd name="T13" fmla="*/ 519 h 633"/>
                <a:gd name="T14" fmla="*/ 190 w 505"/>
                <a:gd name="T15" fmla="*/ 487 h 633"/>
                <a:gd name="T16" fmla="*/ 0 w 505"/>
                <a:gd name="T17" fmla="*/ 0 h 633"/>
                <a:gd name="T18" fmla="*/ 146 w 505"/>
                <a:gd name="T19" fmla="*/ 0 h 633"/>
                <a:gd name="T20" fmla="*/ 256 w 505"/>
                <a:gd name="T21" fmla="*/ 331 h 633"/>
                <a:gd name="T22" fmla="*/ 362 w 505"/>
                <a:gd name="T23" fmla="*/ 0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5" h="633">
                  <a:moveTo>
                    <a:pt x="362" y="0"/>
                  </a:moveTo>
                  <a:cubicBezTo>
                    <a:pt x="505" y="0"/>
                    <a:pt x="505" y="0"/>
                    <a:pt x="505" y="0"/>
                  </a:cubicBezTo>
                  <a:cubicBezTo>
                    <a:pt x="319" y="497"/>
                    <a:pt x="319" y="497"/>
                    <a:pt x="319" y="497"/>
                  </a:cubicBezTo>
                  <a:cubicBezTo>
                    <a:pt x="282" y="596"/>
                    <a:pt x="242" y="633"/>
                    <a:pt x="159" y="633"/>
                  </a:cubicBezTo>
                  <a:cubicBezTo>
                    <a:pt x="110" y="633"/>
                    <a:pt x="73" y="620"/>
                    <a:pt x="37" y="599"/>
                  </a:cubicBezTo>
                  <a:cubicBezTo>
                    <a:pt x="83" y="500"/>
                    <a:pt x="83" y="500"/>
                    <a:pt x="83" y="500"/>
                  </a:cubicBezTo>
                  <a:cubicBezTo>
                    <a:pt x="101" y="511"/>
                    <a:pt x="124" y="519"/>
                    <a:pt x="142" y="519"/>
                  </a:cubicBezTo>
                  <a:cubicBezTo>
                    <a:pt x="166" y="519"/>
                    <a:pt x="178" y="512"/>
                    <a:pt x="190" y="48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256" y="331"/>
                    <a:pt x="256" y="331"/>
                    <a:pt x="256" y="331"/>
                  </a:cubicBezTo>
                  <a:lnTo>
                    <a:pt x="36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2">
              <a:extLst>
                <a:ext uri="{FF2B5EF4-FFF2-40B4-BE49-F238E27FC236}">
                  <a16:creationId xmlns:a16="http://schemas.microsoft.com/office/drawing/2014/main" id="{E09D81A6-0484-4291-A061-755878B955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05842" y="1258171"/>
              <a:ext cx="132541" cy="290348"/>
            </a:xfrm>
            <a:custGeom>
              <a:avLst/>
              <a:gdLst>
                <a:gd name="T0" fmla="*/ 57 w 305"/>
                <a:gd name="T1" fmla="*/ 299 h 667"/>
                <a:gd name="T2" fmla="*/ 0 w 305"/>
                <a:gd name="T3" fmla="*/ 299 h 667"/>
                <a:gd name="T4" fmla="*/ 0 w 305"/>
                <a:gd name="T5" fmla="*/ 186 h 667"/>
                <a:gd name="T6" fmla="*/ 57 w 305"/>
                <a:gd name="T7" fmla="*/ 186 h 667"/>
                <a:gd name="T8" fmla="*/ 57 w 305"/>
                <a:gd name="T9" fmla="*/ 155 h 667"/>
                <a:gd name="T10" fmla="*/ 96 w 305"/>
                <a:gd name="T11" fmla="*/ 38 h 667"/>
                <a:gd name="T12" fmla="*/ 208 w 305"/>
                <a:gd name="T13" fmla="*/ 0 h 667"/>
                <a:gd name="T14" fmla="*/ 305 w 305"/>
                <a:gd name="T15" fmla="*/ 13 h 667"/>
                <a:gd name="T16" fmla="*/ 305 w 305"/>
                <a:gd name="T17" fmla="*/ 127 h 667"/>
                <a:gd name="T18" fmla="*/ 243 w 305"/>
                <a:gd name="T19" fmla="*/ 115 h 667"/>
                <a:gd name="T20" fmla="*/ 193 w 305"/>
                <a:gd name="T21" fmla="*/ 168 h 667"/>
                <a:gd name="T22" fmla="*/ 193 w 305"/>
                <a:gd name="T23" fmla="*/ 187 h 667"/>
                <a:gd name="T24" fmla="*/ 305 w 305"/>
                <a:gd name="T25" fmla="*/ 187 h 667"/>
                <a:gd name="T26" fmla="*/ 305 w 305"/>
                <a:gd name="T27" fmla="*/ 299 h 667"/>
                <a:gd name="T28" fmla="*/ 195 w 305"/>
                <a:gd name="T29" fmla="*/ 299 h 667"/>
                <a:gd name="T30" fmla="*/ 195 w 305"/>
                <a:gd name="T31" fmla="*/ 667 h 667"/>
                <a:gd name="T32" fmla="*/ 57 w 305"/>
                <a:gd name="T33" fmla="*/ 667 h 667"/>
                <a:gd name="T34" fmla="*/ 57 w 305"/>
                <a:gd name="T35" fmla="*/ 299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5" h="667">
                  <a:moveTo>
                    <a:pt x="57" y="299"/>
                  </a:moveTo>
                  <a:cubicBezTo>
                    <a:pt x="0" y="299"/>
                    <a:pt x="0" y="299"/>
                    <a:pt x="0" y="299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57" y="186"/>
                    <a:pt x="57" y="186"/>
                    <a:pt x="57" y="186"/>
                  </a:cubicBezTo>
                  <a:cubicBezTo>
                    <a:pt x="57" y="155"/>
                    <a:pt x="57" y="155"/>
                    <a:pt x="57" y="155"/>
                  </a:cubicBezTo>
                  <a:cubicBezTo>
                    <a:pt x="57" y="102"/>
                    <a:pt x="71" y="63"/>
                    <a:pt x="96" y="38"/>
                  </a:cubicBezTo>
                  <a:cubicBezTo>
                    <a:pt x="122" y="12"/>
                    <a:pt x="159" y="0"/>
                    <a:pt x="208" y="0"/>
                  </a:cubicBezTo>
                  <a:cubicBezTo>
                    <a:pt x="251" y="0"/>
                    <a:pt x="280" y="5"/>
                    <a:pt x="305" y="13"/>
                  </a:cubicBezTo>
                  <a:cubicBezTo>
                    <a:pt x="305" y="127"/>
                    <a:pt x="305" y="127"/>
                    <a:pt x="305" y="127"/>
                  </a:cubicBezTo>
                  <a:cubicBezTo>
                    <a:pt x="286" y="120"/>
                    <a:pt x="267" y="115"/>
                    <a:pt x="243" y="115"/>
                  </a:cubicBezTo>
                  <a:cubicBezTo>
                    <a:pt x="211" y="115"/>
                    <a:pt x="193" y="132"/>
                    <a:pt x="193" y="168"/>
                  </a:cubicBezTo>
                  <a:cubicBezTo>
                    <a:pt x="193" y="187"/>
                    <a:pt x="193" y="187"/>
                    <a:pt x="193" y="187"/>
                  </a:cubicBezTo>
                  <a:cubicBezTo>
                    <a:pt x="305" y="187"/>
                    <a:pt x="305" y="187"/>
                    <a:pt x="305" y="187"/>
                  </a:cubicBezTo>
                  <a:cubicBezTo>
                    <a:pt x="305" y="299"/>
                    <a:pt x="305" y="299"/>
                    <a:pt x="305" y="299"/>
                  </a:cubicBezTo>
                  <a:cubicBezTo>
                    <a:pt x="195" y="299"/>
                    <a:pt x="195" y="299"/>
                    <a:pt x="195" y="299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57" y="667"/>
                    <a:pt x="57" y="667"/>
                    <a:pt x="57" y="667"/>
                  </a:cubicBezTo>
                  <a:lnTo>
                    <a:pt x="57" y="2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3">
              <a:extLst>
                <a:ext uri="{FF2B5EF4-FFF2-40B4-BE49-F238E27FC236}">
                  <a16:creationId xmlns:a16="http://schemas.microsoft.com/office/drawing/2014/main" id="{790B3C9F-7941-47B7-8BBE-C9BE7DE89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137497" y="1333086"/>
              <a:ext cx="228289" cy="219867"/>
            </a:xfrm>
            <a:custGeom>
              <a:avLst/>
              <a:gdLst>
                <a:gd name="T0" fmla="*/ 0 w 525"/>
                <a:gd name="T1" fmla="*/ 255 h 506"/>
                <a:gd name="T2" fmla="*/ 0 w 525"/>
                <a:gd name="T3" fmla="*/ 253 h 506"/>
                <a:gd name="T4" fmla="*/ 263 w 525"/>
                <a:gd name="T5" fmla="*/ 0 h 506"/>
                <a:gd name="T6" fmla="*/ 525 w 525"/>
                <a:gd name="T7" fmla="*/ 251 h 506"/>
                <a:gd name="T8" fmla="*/ 525 w 525"/>
                <a:gd name="T9" fmla="*/ 253 h 506"/>
                <a:gd name="T10" fmla="*/ 261 w 525"/>
                <a:gd name="T11" fmla="*/ 506 h 506"/>
                <a:gd name="T12" fmla="*/ 0 w 525"/>
                <a:gd name="T13" fmla="*/ 255 h 506"/>
                <a:gd name="T14" fmla="*/ 389 w 525"/>
                <a:gd name="T15" fmla="*/ 255 h 506"/>
                <a:gd name="T16" fmla="*/ 389 w 525"/>
                <a:gd name="T17" fmla="*/ 253 h 506"/>
                <a:gd name="T18" fmla="*/ 261 w 525"/>
                <a:gd name="T19" fmla="*/ 119 h 506"/>
                <a:gd name="T20" fmla="*/ 135 w 525"/>
                <a:gd name="T21" fmla="*/ 251 h 506"/>
                <a:gd name="T22" fmla="*/ 135 w 525"/>
                <a:gd name="T23" fmla="*/ 253 h 506"/>
                <a:gd name="T24" fmla="*/ 263 w 525"/>
                <a:gd name="T25" fmla="*/ 387 h 506"/>
                <a:gd name="T26" fmla="*/ 389 w 525"/>
                <a:gd name="T27" fmla="*/ 255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06">
                  <a:moveTo>
                    <a:pt x="0" y="255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112" y="0"/>
                    <a:pt x="263" y="0"/>
                  </a:cubicBezTo>
                  <a:cubicBezTo>
                    <a:pt x="413" y="0"/>
                    <a:pt x="525" y="112"/>
                    <a:pt x="525" y="251"/>
                  </a:cubicBezTo>
                  <a:cubicBezTo>
                    <a:pt x="525" y="253"/>
                    <a:pt x="525" y="253"/>
                    <a:pt x="525" y="253"/>
                  </a:cubicBezTo>
                  <a:cubicBezTo>
                    <a:pt x="525" y="392"/>
                    <a:pt x="412" y="506"/>
                    <a:pt x="261" y="506"/>
                  </a:cubicBezTo>
                  <a:cubicBezTo>
                    <a:pt x="111" y="506"/>
                    <a:pt x="0" y="394"/>
                    <a:pt x="0" y="255"/>
                  </a:cubicBezTo>
                  <a:close/>
                  <a:moveTo>
                    <a:pt x="389" y="255"/>
                  </a:moveTo>
                  <a:cubicBezTo>
                    <a:pt x="389" y="253"/>
                    <a:pt x="389" y="253"/>
                    <a:pt x="389" y="253"/>
                  </a:cubicBezTo>
                  <a:cubicBezTo>
                    <a:pt x="389" y="182"/>
                    <a:pt x="337" y="119"/>
                    <a:pt x="261" y="119"/>
                  </a:cubicBezTo>
                  <a:cubicBezTo>
                    <a:pt x="183" y="119"/>
                    <a:pt x="135" y="180"/>
                    <a:pt x="135" y="251"/>
                  </a:cubicBezTo>
                  <a:cubicBezTo>
                    <a:pt x="135" y="253"/>
                    <a:pt x="135" y="253"/>
                    <a:pt x="135" y="253"/>
                  </a:cubicBezTo>
                  <a:cubicBezTo>
                    <a:pt x="135" y="325"/>
                    <a:pt x="187" y="387"/>
                    <a:pt x="263" y="387"/>
                  </a:cubicBezTo>
                  <a:cubicBezTo>
                    <a:pt x="342" y="387"/>
                    <a:pt x="389" y="326"/>
                    <a:pt x="389" y="2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4">
              <a:extLst>
                <a:ext uri="{FF2B5EF4-FFF2-40B4-BE49-F238E27FC236}">
                  <a16:creationId xmlns:a16="http://schemas.microsoft.com/office/drawing/2014/main" id="{E75BF800-A9FA-4FA5-B06E-00F909B5AC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379084" y="1331756"/>
              <a:ext cx="127665" cy="216764"/>
            </a:xfrm>
            <a:custGeom>
              <a:avLst/>
              <a:gdLst>
                <a:gd name="T0" fmla="*/ 0 w 293"/>
                <a:gd name="T1" fmla="*/ 13 h 498"/>
                <a:gd name="T2" fmla="*/ 138 w 293"/>
                <a:gd name="T3" fmla="*/ 13 h 498"/>
                <a:gd name="T4" fmla="*/ 138 w 293"/>
                <a:gd name="T5" fmla="*/ 110 h 498"/>
                <a:gd name="T6" fmla="*/ 293 w 293"/>
                <a:gd name="T7" fmla="*/ 3 h 498"/>
                <a:gd name="T8" fmla="*/ 293 w 293"/>
                <a:gd name="T9" fmla="*/ 147 h 498"/>
                <a:gd name="T10" fmla="*/ 286 w 293"/>
                <a:gd name="T11" fmla="*/ 147 h 498"/>
                <a:gd name="T12" fmla="*/ 138 w 293"/>
                <a:gd name="T13" fmla="*/ 318 h 498"/>
                <a:gd name="T14" fmla="*/ 138 w 293"/>
                <a:gd name="T15" fmla="*/ 498 h 498"/>
                <a:gd name="T16" fmla="*/ 0 w 293"/>
                <a:gd name="T17" fmla="*/ 498 h 498"/>
                <a:gd name="T18" fmla="*/ 0 w 293"/>
                <a:gd name="T19" fmla="*/ 1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498">
                  <a:moveTo>
                    <a:pt x="0" y="13"/>
                  </a:moveTo>
                  <a:cubicBezTo>
                    <a:pt x="138" y="13"/>
                    <a:pt x="138" y="13"/>
                    <a:pt x="138" y="13"/>
                  </a:cubicBezTo>
                  <a:cubicBezTo>
                    <a:pt x="138" y="110"/>
                    <a:pt x="138" y="110"/>
                    <a:pt x="138" y="110"/>
                  </a:cubicBezTo>
                  <a:cubicBezTo>
                    <a:pt x="166" y="43"/>
                    <a:pt x="211" y="0"/>
                    <a:pt x="293" y="3"/>
                  </a:cubicBezTo>
                  <a:cubicBezTo>
                    <a:pt x="293" y="147"/>
                    <a:pt x="293" y="147"/>
                    <a:pt x="293" y="147"/>
                  </a:cubicBezTo>
                  <a:cubicBezTo>
                    <a:pt x="286" y="147"/>
                    <a:pt x="286" y="147"/>
                    <a:pt x="286" y="147"/>
                  </a:cubicBezTo>
                  <a:cubicBezTo>
                    <a:pt x="194" y="147"/>
                    <a:pt x="138" y="203"/>
                    <a:pt x="138" y="318"/>
                  </a:cubicBezTo>
                  <a:cubicBezTo>
                    <a:pt x="138" y="498"/>
                    <a:pt x="138" y="498"/>
                    <a:pt x="138" y="498"/>
                  </a:cubicBezTo>
                  <a:cubicBezTo>
                    <a:pt x="0" y="498"/>
                    <a:pt x="0" y="498"/>
                    <a:pt x="0" y="498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5">
              <a:extLst>
                <a:ext uri="{FF2B5EF4-FFF2-40B4-BE49-F238E27FC236}">
                  <a16:creationId xmlns:a16="http://schemas.microsoft.com/office/drawing/2014/main" id="{31170700-1A5B-4233-9767-A27ACACA860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82993" y="1334859"/>
              <a:ext cx="194157" cy="217207"/>
            </a:xfrm>
            <a:custGeom>
              <a:avLst/>
              <a:gdLst>
                <a:gd name="T0" fmla="*/ 0 w 446"/>
                <a:gd name="T1" fmla="*/ 351 h 500"/>
                <a:gd name="T2" fmla="*/ 0 w 446"/>
                <a:gd name="T3" fmla="*/ 349 h 500"/>
                <a:gd name="T4" fmla="*/ 195 w 446"/>
                <a:gd name="T5" fmla="*/ 195 h 500"/>
                <a:gd name="T6" fmla="*/ 314 w 446"/>
                <a:gd name="T7" fmla="*/ 215 h 500"/>
                <a:gd name="T8" fmla="*/ 314 w 446"/>
                <a:gd name="T9" fmla="*/ 206 h 500"/>
                <a:gd name="T10" fmla="*/ 210 w 446"/>
                <a:gd name="T11" fmla="*/ 118 h 500"/>
                <a:gd name="T12" fmla="*/ 76 w 446"/>
                <a:gd name="T13" fmla="*/ 144 h 500"/>
                <a:gd name="T14" fmla="*/ 42 w 446"/>
                <a:gd name="T15" fmla="*/ 39 h 500"/>
                <a:gd name="T16" fmla="*/ 230 w 446"/>
                <a:gd name="T17" fmla="*/ 0 h 500"/>
                <a:gd name="T18" fmla="*/ 394 w 446"/>
                <a:gd name="T19" fmla="*/ 54 h 500"/>
                <a:gd name="T20" fmla="*/ 446 w 446"/>
                <a:gd name="T21" fmla="*/ 209 h 500"/>
                <a:gd name="T22" fmla="*/ 446 w 446"/>
                <a:gd name="T23" fmla="*/ 491 h 500"/>
                <a:gd name="T24" fmla="*/ 313 w 446"/>
                <a:gd name="T25" fmla="*/ 491 h 500"/>
                <a:gd name="T26" fmla="*/ 313 w 446"/>
                <a:gd name="T27" fmla="*/ 438 h 500"/>
                <a:gd name="T28" fmla="*/ 167 w 446"/>
                <a:gd name="T29" fmla="*/ 500 h 500"/>
                <a:gd name="T30" fmla="*/ 0 w 446"/>
                <a:gd name="T31" fmla="*/ 351 h 500"/>
                <a:gd name="T32" fmla="*/ 316 w 446"/>
                <a:gd name="T33" fmla="*/ 320 h 500"/>
                <a:gd name="T34" fmla="*/ 316 w 446"/>
                <a:gd name="T35" fmla="*/ 295 h 500"/>
                <a:gd name="T36" fmla="*/ 228 w 446"/>
                <a:gd name="T37" fmla="*/ 277 h 500"/>
                <a:gd name="T38" fmla="*/ 133 w 446"/>
                <a:gd name="T39" fmla="*/ 344 h 500"/>
                <a:gd name="T40" fmla="*/ 133 w 446"/>
                <a:gd name="T41" fmla="*/ 346 h 500"/>
                <a:gd name="T42" fmla="*/ 208 w 446"/>
                <a:gd name="T43" fmla="*/ 405 h 500"/>
                <a:gd name="T44" fmla="*/ 316 w 446"/>
                <a:gd name="T45" fmla="*/ 32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6" h="500">
                  <a:moveTo>
                    <a:pt x="0" y="351"/>
                  </a:moveTo>
                  <a:cubicBezTo>
                    <a:pt x="0" y="349"/>
                    <a:pt x="0" y="349"/>
                    <a:pt x="0" y="349"/>
                  </a:cubicBezTo>
                  <a:cubicBezTo>
                    <a:pt x="0" y="244"/>
                    <a:pt x="81" y="195"/>
                    <a:pt x="195" y="195"/>
                  </a:cubicBezTo>
                  <a:cubicBezTo>
                    <a:pt x="244" y="195"/>
                    <a:pt x="280" y="203"/>
                    <a:pt x="314" y="215"/>
                  </a:cubicBezTo>
                  <a:cubicBezTo>
                    <a:pt x="314" y="206"/>
                    <a:pt x="314" y="206"/>
                    <a:pt x="314" y="206"/>
                  </a:cubicBezTo>
                  <a:cubicBezTo>
                    <a:pt x="314" y="149"/>
                    <a:pt x="279" y="118"/>
                    <a:pt x="210" y="118"/>
                  </a:cubicBezTo>
                  <a:cubicBezTo>
                    <a:pt x="157" y="118"/>
                    <a:pt x="120" y="128"/>
                    <a:pt x="76" y="144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95" y="15"/>
                    <a:pt x="148" y="0"/>
                    <a:pt x="230" y="0"/>
                  </a:cubicBezTo>
                  <a:cubicBezTo>
                    <a:pt x="305" y="0"/>
                    <a:pt x="359" y="20"/>
                    <a:pt x="394" y="54"/>
                  </a:cubicBezTo>
                  <a:cubicBezTo>
                    <a:pt x="430" y="91"/>
                    <a:pt x="446" y="144"/>
                    <a:pt x="446" y="209"/>
                  </a:cubicBezTo>
                  <a:cubicBezTo>
                    <a:pt x="446" y="491"/>
                    <a:pt x="446" y="491"/>
                    <a:pt x="446" y="491"/>
                  </a:cubicBezTo>
                  <a:cubicBezTo>
                    <a:pt x="313" y="491"/>
                    <a:pt x="313" y="491"/>
                    <a:pt x="313" y="491"/>
                  </a:cubicBezTo>
                  <a:cubicBezTo>
                    <a:pt x="313" y="438"/>
                    <a:pt x="313" y="438"/>
                    <a:pt x="313" y="438"/>
                  </a:cubicBezTo>
                  <a:cubicBezTo>
                    <a:pt x="280" y="475"/>
                    <a:pt x="234" y="500"/>
                    <a:pt x="167" y="500"/>
                  </a:cubicBezTo>
                  <a:cubicBezTo>
                    <a:pt x="75" y="500"/>
                    <a:pt x="0" y="447"/>
                    <a:pt x="0" y="351"/>
                  </a:cubicBezTo>
                  <a:close/>
                  <a:moveTo>
                    <a:pt x="316" y="320"/>
                  </a:moveTo>
                  <a:cubicBezTo>
                    <a:pt x="316" y="295"/>
                    <a:pt x="316" y="295"/>
                    <a:pt x="316" y="295"/>
                  </a:cubicBezTo>
                  <a:cubicBezTo>
                    <a:pt x="292" y="284"/>
                    <a:pt x="262" y="277"/>
                    <a:pt x="228" y="277"/>
                  </a:cubicBezTo>
                  <a:cubicBezTo>
                    <a:pt x="169" y="277"/>
                    <a:pt x="133" y="301"/>
                    <a:pt x="133" y="344"/>
                  </a:cubicBezTo>
                  <a:cubicBezTo>
                    <a:pt x="133" y="346"/>
                    <a:pt x="133" y="346"/>
                    <a:pt x="133" y="346"/>
                  </a:cubicBezTo>
                  <a:cubicBezTo>
                    <a:pt x="133" y="383"/>
                    <a:pt x="164" y="405"/>
                    <a:pt x="208" y="405"/>
                  </a:cubicBezTo>
                  <a:cubicBezTo>
                    <a:pt x="272" y="405"/>
                    <a:pt x="316" y="369"/>
                    <a:pt x="316" y="3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Rectangle 26">
              <a:extLst>
                <a:ext uri="{FF2B5EF4-FFF2-40B4-BE49-F238E27FC236}">
                  <a16:creationId xmlns:a16="http://schemas.microsoft.com/office/drawing/2014/main" id="{9CF25159-7802-4E5B-8837-8E57F2A51EC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801973" y="1260831"/>
              <a:ext cx="59843" cy="2876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Rectangle 27">
              <a:extLst>
                <a:ext uri="{FF2B5EF4-FFF2-40B4-BE49-F238E27FC236}">
                  <a16:creationId xmlns:a16="http://schemas.microsoft.com/office/drawing/2014/main" id="{8C48BAA6-002A-430B-9CD2-AF23AC05A737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886639" y="1260831"/>
              <a:ext cx="59399" cy="2876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7" name="Rectangle 28">
            <a:extLst>
              <a:ext uri="{FF2B5EF4-FFF2-40B4-BE49-F238E27FC236}">
                <a16:creationId xmlns:a16="http://schemas.microsoft.com/office/drawing/2014/main" id="{4D872154-4275-422F-BF6F-C8ECDAFCF823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11556230" y="837417"/>
            <a:ext cx="634181" cy="189869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28BEE63C-C3F8-4C38-9BE5-7F464ABA10A0}"/>
              </a:ext>
            </a:extLst>
          </p:cNvPr>
          <p:cNvGrpSpPr/>
          <p:nvPr userDrawn="1"/>
        </p:nvGrpSpPr>
        <p:grpSpPr>
          <a:xfrm>
            <a:off x="11701122" y="1007069"/>
            <a:ext cx="321494" cy="1552800"/>
            <a:chOff x="7313961" y="501936"/>
            <a:chExt cx="323594" cy="1566108"/>
          </a:xfrm>
        </p:grpSpPr>
        <p:sp>
          <p:nvSpPr>
            <p:cNvPr id="38" name="Freeform 29">
              <a:extLst>
                <a:ext uri="{FF2B5EF4-FFF2-40B4-BE49-F238E27FC236}">
                  <a16:creationId xmlns:a16="http://schemas.microsoft.com/office/drawing/2014/main" id="{0F6D2C1F-123F-4FC5-A8AF-9FD924E376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83556" y="1311808"/>
              <a:ext cx="249567" cy="247350"/>
            </a:xfrm>
            <a:custGeom>
              <a:avLst/>
              <a:gdLst>
                <a:gd name="T0" fmla="*/ 0 w 574"/>
                <a:gd name="T1" fmla="*/ 229 h 569"/>
                <a:gd name="T2" fmla="*/ 90 w 574"/>
                <a:gd name="T3" fmla="*/ 413 h 569"/>
                <a:gd name="T4" fmla="*/ 90 w 574"/>
                <a:gd name="T5" fmla="*/ 413 h 569"/>
                <a:gd name="T6" fmla="*/ 90 w 574"/>
                <a:gd name="T7" fmla="*/ 413 h 569"/>
                <a:gd name="T8" fmla="*/ 9 w 574"/>
                <a:gd name="T9" fmla="*/ 413 h 569"/>
                <a:gd name="T10" fmla="*/ 9 w 574"/>
                <a:gd name="T11" fmla="*/ 569 h 569"/>
                <a:gd name="T12" fmla="*/ 574 w 574"/>
                <a:gd name="T13" fmla="*/ 569 h 569"/>
                <a:gd name="T14" fmla="*/ 574 w 574"/>
                <a:gd name="T15" fmla="*/ 413 h 569"/>
                <a:gd name="T16" fmla="*/ 253 w 574"/>
                <a:gd name="T17" fmla="*/ 413 h 569"/>
                <a:gd name="T18" fmla="*/ 133 w 574"/>
                <a:gd name="T19" fmla="*/ 286 h 569"/>
                <a:gd name="T20" fmla="*/ 253 w 574"/>
                <a:gd name="T21" fmla="*/ 155 h 569"/>
                <a:gd name="T22" fmla="*/ 574 w 574"/>
                <a:gd name="T23" fmla="*/ 155 h 569"/>
                <a:gd name="T24" fmla="*/ 574 w 574"/>
                <a:gd name="T25" fmla="*/ 0 h 569"/>
                <a:gd name="T26" fmla="*/ 224 w 574"/>
                <a:gd name="T27" fmla="*/ 0 h 569"/>
                <a:gd name="T28" fmla="*/ 0 w 574"/>
                <a:gd name="T29" fmla="*/ 22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4" h="569">
                  <a:moveTo>
                    <a:pt x="0" y="229"/>
                  </a:moveTo>
                  <a:cubicBezTo>
                    <a:pt x="0" y="294"/>
                    <a:pt x="30" y="368"/>
                    <a:pt x="90" y="413"/>
                  </a:cubicBezTo>
                  <a:cubicBezTo>
                    <a:pt x="90" y="413"/>
                    <a:pt x="90" y="413"/>
                    <a:pt x="90" y="413"/>
                  </a:cubicBezTo>
                  <a:cubicBezTo>
                    <a:pt x="90" y="413"/>
                    <a:pt x="90" y="413"/>
                    <a:pt x="90" y="413"/>
                  </a:cubicBezTo>
                  <a:cubicBezTo>
                    <a:pt x="9" y="413"/>
                    <a:pt x="9" y="413"/>
                    <a:pt x="9" y="413"/>
                  </a:cubicBezTo>
                  <a:cubicBezTo>
                    <a:pt x="9" y="569"/>
                    <a:pt x="9" y="569"/>
                    <a:pt x="9" y="569"/>
                  </a:cubicBezTo>
                  <a:cubicBezTo>
                    <a:pt x="574" y="569"/>
                    <a:pt x="574" y="569"/>
                    <a:pt x="574" y="569"/>
                  </a:cubicBezTo>
                  <a:cubicBezTo>
                    <a:pt x="574" y="413"/>
                    <a:pt x="574" y="413"/>
                    <a:pt x="574" y="413"/>
                  </a:cubicBezTo>
                  <a:cubicBezTo>
                    <a:pt x="253" y="413"/>
                    <a:pt x="253" y="413"/>
                    <a:pt x="253" y="413"/>
                  </a:cubicBezTo>
                  <a:cubicBezTo>
                    <a:pt x="195" y="413"/>
                    <a:pt x="133" y="369"/>
                    <a:pt x="133" y="286"/>
                  </a:cubicBezTo>
                  <a:cubicBezTo>
                    <a:pt x="133" y="221"/>
                    <a:pt x="178" y="155"/>
                    <a:pt x="253" y="155"/>
                  </a:cubicBezTo>
                  <a:cubicBezTo>
                    <a:pt x="574" y="155"/>
                    <a:pt x="574" y="155"/>
                    <a:pt x="574" y="155"/>
                  </a:cubicBezTo>
                  <a:cubicBezTo>
                    <a:pt x="574" y="0"/>
                    <a:pt x="574" y="0"/>
                    <a:pt x="574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94" y="0"/>
                    <a:pt x="0" y="93"/>
                    <a:pt x="0" y="2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0">
              <a:extLst>
                <a:ext uri="{FF2B5EF4-FFF2-40B4-BE49-F238E27FC236}">
                  <a16:creationId xmlns:a16="http://schemas.microsoft.com/office/drawing/2014/main" id="{2EA5A2F2-AE15-4FA5-85A9-F7373F3251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87546" y="755049"/>
              <a:ext cx="245577" cy="276163"/>
            </a:xfrm>
            <a:custGeom>
              <a:avLst/>
              <a:gdLst>
                <a:gd name="T0" fmla="*/ 0 w 554"/>
                <a:gd name="T1" fmla="*/ 174 h 623"/>
                <a:gd name="T2" fmla="*/ 377 w 554"/>
                <a:gd name="T3" fmla="*/ 311 h 623"/>
                <a:gd name="T4" fmla="*/ 0 w 554"/>
                <a:gd name="T5" fmla="*/ 450 h 623"/>
                <a:gd name="T6" fmla="*/ 0 w 554"/>
                <a:gd name="T7" fmla="*/ 623 h 623"/>
                <a:gd name="T8" fmla="*/ 554 w 554"/>
                <a:gd name="T9" fmla="*/ 395 h 623"/>
                <a:gd name="T10" fmla="*/ 554 w 554"/>
                <a:gd name="T11" fmla="*/ 228 h 623"/>
                <a:gd name="T12" fmla="*/ 0 w 554"/>
                <a:gd name="T13" fmla="*/ 0 h 623"/>
                <a:gd name="T14" fmla="*/ 0 w 554"/>
                <a:gd name="T15" fmla="*/ 174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4" h="623">
                  <a:moveTo>
                    <a:pt x="0" y="174"/>
                  </a:moveTo>
                  <a:lnTo>
                    <a:pt x="377" y="311"/>
                  </a:lnTo>
                  <a:lnTo>
                    <a:pt x="0" y="450"/>
                  </a:lnTo>
                  <a:lnTo>
                    <a:pt x="0" y="623"/>
                  </a:lnTo>
                  <a:lnTo>
                    <a:pt x="554" y="395"/>
                  </a:lnTo>
                  <a:lnTo>
                    <a:pt x="554" y="228"/>
                  </a:lnTo>
                  <a:lnTo>
                    <a:pt x="0" y="0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1">
              <a:extLst>
                <a:ext uri="{FF2B5EF4-FFF2-40B4-BE49-F238E27FC236}">
                  <a16:creationId xmlns:a16="http://schemas.microsoft.com/office/drawing/2014/main" id="{F0E0D771-C362-479B-9362-01060246988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383556" y="1583096"/>
              <a:ext cx="253999" cy="256659"/>
            </a:xfrm>
            <a:custGeom>
              <a:avLst/>
              <a:gdLst>
                <a:gd name="T0" fmla="*/ 401 w 584"/>
                <a:gd name="T1" fmla="*/ 110 h 590"/>
                <a:gd name="T2" fmla="*/ 460 w 584"/>
                <a:gd name="T3" fmla="*/ 272 h 590"/>
                <a:gd name="T4" fmla="*/ 415 w 584"/>
                <a:gd name="T5" fmla="*/ 397 h 590"/>
                <a:gd name="T6" fmla="*/ 250 w 584"/>
                <a:gd name="T7" fmla="*/ 0 h 590"/>
                <a:gd name="T8" fmla="*/ 92 w 584"/>
                <a:gd name="T9" fmla="*/ 68 h 590"/>
                <a:gd name="T10" fmla="*/ 0 w 584"/>
                <a:gd name="T11" fmla="*/ 291 h 590"/>
                <a:gd name="T12" fmla="*/ 292 w 584"/>
                <a:gd name="T13" fmla="*/ 590 h 590"/>
                <a:gd name="T14" fmla="*/ 584 w 584"/>
                <a:gd name="T15" fmla="*/ 274 h 590"/>
                <a:gd name="T16" fmla="*/ 476 w 584"/>
                <a:gd name="T17" fmla="*/ 12 h 590"/>
                <a:gd name="T18" fmla="*/ 401 w 584"/>
                <a:gd name="T19" fmla="*/ 110 h 590"/>
                <a:gd name="T20" fmla="*/ 179 w 584"/>
                <a:gd name="T21" fmla="*/ 408 h 590"/>
                <a:gd name="T22" fmla="*/ 123 w 584"/>
                <a:gd name="T23" fmla="*/ 288 h 590"/>
                <a:gd name="T24" fmla="*/ 202 w 584"/>
                <a:gd name="T25" fmla="*/ 168 h 590"/>
                <a:gd name="T26" fmla="*/ 315 w 584"/>
                <a:gd name="T27" fmla="*/ 439 h 590"/>
                <a:gd name="T28" fmla="*/ 179 w 584"/>
                <a:gd name="T29" fmla="*/ 408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4" h="590">
                  <a:moveTo>
                    <a:pt x="401" y="110"/>
                  </a:moveTo>
                  <a:cubicBezTo>
                    <a:pt x="449" y="175"/>
                    <a:pt x="460" y="212"/>
                    <a:pt x="460" y="272"/>
                  </a:cubicBezTo>
                  <a:cubicBezTo>
                    <a:pt x="460" y="325"/>
                    <a:pt x="444" y="367"/>
                    <a:pt x="415" y="397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189" y="9"/>
                    <a:pt x="134" y="32"/>
                    <a:pt x="92" y="68"/>
                  </a:cubicBezTo>
                  <a:cubicBezTo>
                    <a:pt x="32" y="120"/>
                    <a:pt x="0" y="197"/>
                    <a:pt x="0" y="291"/>
                  </a:cubicBezTo>
                  <a:cubicBezTo>
                    <a:pt x="0" y="462"/>
                    <a:pt x="126" y="590"/>
                    <a:pt x="292" y="590"/>
                  </a:cubicBezTo>
                  <a:cubicBezTo>
                    <a:pt x="462" y="590"/>
                    <a:pt x="584" y="462"/>
                    <a:pt x="584" y="274"/>
                  </a:cubicBezTo>
                  <a:cubicBezTo>
                    <a:pt x="584" y="169"/>
                    <a:pt x="534" y="62"/>
                    <a:pt x="476" y="12"/>
                  </a:cubicBezTo>
                  <a:lnTo>
                    <a:pt x="401" y="110"/>
                  </a:lnTo>
                  <a:close/>
                  <a:moveTo>
                    <a:pt x="179" y="408"/>
                  </a:moveTo>
                  <a:cubicBezTo>
                    <a:pt x="144" y="381"/>
                    <a:pt x="123" y="339"/>
                    <a:pt x="123" y="288"/>
                  </a:cubicBezTo>
                  <a:cubicBezTo>
                    <a:pt x="123" y="232"/>
                    <a:pt x="155" y="190"/>
                    <a:pt x="202" y="168"/>
                  </a:cubicBezTo>
                  <a:cubicBezTo>
                    <a:pt x="315" y="439"/>
                    <a:pt x="315" y="439"/>
                    <a:pt x="315" y="439"/>
                  </a:cubicBezTo>
                  <a:cubicBezTo>
                    <a:pt x="257" y="447"/>
                    <a:pt x="212" y="432"/>
                    <a:pt x="179" y="4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2">
              <a:extLst>
                <a:ext uri="{FF2B5EF4-FFF2-40B4-BE49-F238E27FC236}">
                  <a16:creationId xmlns:a16="http://schemas.microsoft.com/office/drawing/2014/main" id="{BD807C55-B428-4E3A-A768-FF2F2AA578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13961" y="1846404"/>
              <a:ext cx="319161" cy="221640"/>
            </a:xfrm>
            <a:custGeom>
              <a:avLst/>
              <a:gdLst>
                <a:gd name="T0" fmla="*/ 580 w 720"/>
                <a:gd name="T1" fmla="*/ 0 h 500"/>
                <a:gd name="T2" fmla="*/ 580 w 720"/>
                <a:gd name="T3" fmla="*/ 346 h 500"/>
                <a:gd name="T4" fmla="*/ 0 w 720"/>
                <a:gd name="T5" fmla="*/ 346 h 500"/>
                <a:gd name="T6" fmla="*/ 0 w 720"/>
                <a:gd name="T7" fmla="*/ 500 h 500"/>
                <a:gd name="T8" fmla="*/ 720 w 720"/>
                <a:gd name="T9" fmla="*/ 500 h 500"/>
                <a:gd name="T10" fmla="*/ 720 w 720"/>
                <a:gd name="T11" fmla="*/ 0 h 500"/>
                <a:gd name="T12" fmla="*/ 580 w 720"/>
                <a:gd name="T13" fmla="*/ 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500">
                  <a:moveTo>
                    <a:pt x="580" y="0"/>
                  </a:moveTo>
                  <a:lnTo>
                    <a:pt x="580" y="346"/>
                  </a:lnTo>
                  <a:lnTo>
                    <a:pt x="0" y="346"/>
                  </a:lnTo>
                  <a:lnTo>
                    <a:pt x="0" y="500"/>
                  </a:lnTo>
                  <a:lnTo>
                    <a:pt x="720" y="500"/>
                  </a:lnTo>
                  <a:lnTo>
                    <a:pt x="720" y="0"/>
                  </a:lnTo>
                  <a:lnTo>
                    <a:pt x="58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3">
              <a:extLst>
                <a:ext uri="{FF2B5EF4-FFF2-40B4-BE49-F238E27FC236}">
                  <a16:creationId xmlns:a16="http://schemas.microsoft.com/office/drawing/2014/main" id="{46FC01F6-5587-4701-B3C6-0DC2032CAEC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383556" y="501936"/>
              <a:ext cx="253999" cy="263752"/>
            </a:xfrm>
            <a:custGeom>
              <a:avLst/>
              <a:gdLst>
                <a:gd name="T0" fmla="*/ 584 w 584"/>
                <a:gd name="T1" fmla="*/ 304 h 607"/>
                <a:gd name="T2" fmla="*/ 292 w 584"/>
                <a:gd name="T3" fmla="*/ 607 h 607"/>
                <a:gd name="T4" fmla="*/ 0 w 584"/>
                <a:gd name="T5" fmla="*/ 302 h 607"/>
                <a:gd name="T6" fmla="*/ 292 w 584"/>
                <a:gd name="T7" fmla="*/ 0 h 607"/>
                <a:gd name="T8" fmla="*/ 584 w 584"/>
                <a:gd name="T9" fmla="*/ 304 h 607"/>
                <a:gd name="T10" fmla="*/ 133 w 584"/>
                <a:gd name="T11" fmla="*/ 304 h 607"/>
                <a:gd name="T12" fmla="*/ 292 w 584"/>
                <a:gd name="T13" fmla="*/ 454 h 607"/>
                <a:gd name="T14" fmla="*/ 451 w 584"/>
                <a:gd name="T15" fmla="*/ 302 h 607"/>
                <a:gd name="T16" fmla="*/ 292 w 584"/>
                <a:gd name="T17" fmla="*/ 153 h 607"/>
                <a:gd name="T18" fmla="*/ 133 w 584"/>
                <a:gd name="T19" fmla="*/ 304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4" h="607">
                  <a:moveTo>
                    <a:pt x="584" y="304"/>
                  </a:moveTo>
                  <a:cubicBezTo>
                    <a:pt x="584" y="474"/>
                    <a:pt x="457" y="607"/>
                    <a:pt x="292" y="607"/>
                  </a:cubicBezTo>
                  <a:cubicBezTo>
                    <a:pt x="128" y="607"/>
                    <a:pt x="0" y="473"/>
                    <a:pt x="0" y="302"/>
                  </a:cubicBezTo>
                  <a:cubicBezTo>
                    <a:pt x="0" y="133"/>
                    <a:pt x="126" y="0"/>
                    <a:pt x="292" y="0"/>
                  </a:cubicBezTo>
                  <a:cubicBezTo>
                    <a:pt x="455" y="0"/>
                    <a:pt x="584" y="133"/>
                    <a:pt x="584" y="304"/>
                  </a:cubicBezTo>
                  <a:moveTo>
                    <a:pt x="133" y="304"/>
                  </a:moveTo>
                  <a:cubicBezTo>
                    <a:pt x="133" y="391"/>
                    <a:pt x="198" y="454"/>
                    <a:pt x="292" y="454"/>
                  </a:cubicBezTo>
                  <a:cubicBezTo>
                    <a:pt x="381" y="454"/>
                    <a:pt x="451" y="387"/>
                    <a:pt x="451" y="302"/>
                  </a:cubicBezTo>
                  <a:cubicBezTo>
                    <a:pt x="451" y="216"/>
                    <a:pt x="383" y="153"/>
                    <a:pt x="292" y="153"/>
                  </a:cubicBezTo>
                  <a:cubicBezTo>
                    <a:pt x="203" y="153"/>
                    <a:pt x="133" y="219"/>
                    <a:pt x="133" y="30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4">
              <a:extLst>
                <a:ext uri="{FF2B5EF4-FFF2-40B4-BE49-F238E27FC236}">
                  <a16:creationId xmlns:a16="http://schemas.microsoft.com/office/drawing/2014/main" id="{DC296814-EEBB-47E4-A1CC-8645F51DA98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383556" y="1021017"/>
              <a:ext cx="253999" cy="263752"/>
            </a:xfrm>
            <a:custGeom>
              <a:avLst/>
              <a:gdLst>
                <a:gd name="T0" fmla="*/ 584 w 584"/>
                <a:gd name="T1" fmla="*/ 305 h 607"/>
                <a:gd name="T2" fmla="*/ 292 w 584"/>
                <a:gd name="T3" fmla="*/ 607 h 607"/>
                <a:gd name="T4" fmla="*/ 0 w 584"/>
                <a:gd name="T5" fmla="*/ 303 h 607"/>
                <a:gd name="T6" fmla="*/ 292 w 584"/>
                <a:gd name="T7" fmla="*/ 0 h 607"/>
                <a:gd name="T8" fmla="*/ 584 w 584"/>
                <a:gd name="T9" fmla="*/ 305 h 607"/>
                <a:gd name="T10" fmla="*/ 133 w 584"/>
                <a:gd name="T11" fmla="*/ 305 h 607"/>
                <a:gd name="T12" fmla="*/ 292 w 584"/>
                <a:gd name="T13" fmla="*/ 454 h 607"/>
                <a:gd name="T14" fmla="*/ 451 w 584"/>
                <a:gd name="T15" fmla="*/ 303 h 607"/>
                <a:gd name="T16" fmla="*/ 292 w 584"/>
                <a:gd name="T17" fmla="*/ 153 h 607"/>
                <a:gd name="T18" fmla="*/ 133 w 584"/>
                <a:gd name="T19" fmla="*/ 305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4" h="607">
                  <a:moveTo>
                    <a:pt x="584" y="305"/>
                  </a:moveTo>
                  <a:cubicBezTo>
                    <a:pt x="584" y="474"/>
                    <a:pt x="457" y="607"/>
                    <a:pt x="292" y="607"/>
                  </a:cubicBezTo>
                  <a:cubicBezTo>
                    <a:pt x="128" y="607"/>
                    <a:pt x="0" y="474"/>
                    <a:pt x="0" y="303"/>
                  </a:cubicBezTo>
                  <a:cubicBezTo>
                    <a:pt x="0" y="133"/>
                    <a:pt x="126" y="0"/>
                    <a:pt x="292" y="0"/>
                  </a:cubicBezTo>
                  <a:cubicBezTo>
                    <a:pt x="455" y="0"/>
                    <a:pt x="584" y="134"/>
                    <a:pt x="584" y="305"/>
                  </a:cubicBezTo>
                  <a:moveTo>
                    <a:pt x="133" y="305"/>
                  </a:moveTo>
                  <a:cubicBezTo>
                    <a:pt x="133" y="391"/>
                    <a:pt x="198" y="454"/>
                    <a:pt x="292" y="454"/>
                  </a:cubicBezTo>
                  <a:cubicBezTo>
                    <a:pt x="381" y="454"/>
                    <a:pt x="451" y="388"/>
                    <a:pt x="451" y="303"/>
                  </a:cubicBezTo>
                  <a:cubicBezTo>
                    <a:pt x="451" y="216"/>
                    <a:pt x="383" y="153"/>
                    <a:pt x="292" y="153"/>
                  </a:cubicBezTo>
                  <a:cubicBezTo>
                    <a:pt x="203" y="153"/>
                    <a:pt x="133" y="220"/>
                    <a:pt x="133" y="30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80CD9248-0A2C-4050-B347-2980229F11A8}"/>
              </a:ext>
            </a:extLst>
          </p:cNvPr>
          <p:cNvGrpSpPr/>
          <p:nvPr userDrawn="1"/>
        </p:nvGrpSpPr>
        <p:grpSpPr>
          <a:xfrm>
            <a:off x="1154741" y="3561907"/>
            <a:ext cx="7851377" cy="1769127"/>
            <a:chOff x="541049" y="2649538"/>
            <a:chExt cx="9285724" cy="2092325"/>
          </a:xfrm>
          <a:gradFill flip="none" rotWithShape="1">
            <a:gsLst>
              <a:gs pos="0">
                <a:srgbClr val="7C55A3"/>
              </a:gs>
              <a:gs pos="33000">
                <a:srgbClr val="4C8AC8"/>
              </a:gs>
              <a:gs pos="67000">
                <a:srgbClr val="47B98E"/>
              </a:gs>
              <a:gs pos="100000">
                <a:srgbClr val="64B951"/>
              </a:gs>
            </a:gsLst>
            <a:lin ang="18900000" scaled="1"/>
            <a:tileRect/>
          </a:gradFill>
        </p:grpSpPr>
        <p:sp>
          <p:nvSpPr>
            <p:cNvPr id="54" name="Freeform 5">
              <a:extLst>
                <a:ext uri="{FF2B5EF4-FFF2-40B4-BE49-F238E27FC236}">
                  <a16:creationId xmlns:a16="http://schemas.microsoft.com/office/drawing/2014/main" id="{99FEE917-CD84-4C97-B4F9-73DFE2A47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1049" y="2809876"/>
              <a:ext cx="963613" cy="1928813"/>
            </a:xfrm>
            <a:custGeom>
              <a:avLst/>
              <a:gdLst>
                <a:gd name="T0" fmla="*/ 57 w 301"/>
                <a:gd name="T1" fmla="*/ 458 h 600"/>
                <a:gd name="T2" fmla="*/ 57 w 301"/>
                <a:gd name="T3" fmla="*/ 235 h 600"/>
                <a:gd name="T4" fmla="*/ 0 w 301"/>
                <a:gd name="T5" fmla="*/ 235 h 600"/>
                <a:gd name="T6" fmla="*/ 0 w 301"/>
                <a:gd name="T7" fmla="*/ 121 h 600"/>
                <a:gd name="T8" fmla="*/ 57 w 301"/>
                <a:gd name="T9" fmla="*/ 121 h 600"/>
                <a:gd name="T10" fmla="*/ 57 w 301"/>
                <a:gd name="T11" fmla="*/ 0 h 600"/>
                <a:gd name="T12" fmla="*/ 190 w 301"/>
                <a:gd name="T13" fmla="*/ 0 h 600"/>
                <a:gd name="T14" fmla="*/ 190 w 301"/>
                <a:gd name="T15" fmla="*/ 121 h 600"/>
                <a:gd name="T16" fmla="*/ 301 w 301"/>
                <a:gd name="T17" fmla="*/ 121 h 600"/>
                <a:gd name="T18" fmla="*/ 301 w 301"/>
                <a:gd name="T19" fmla="*/ 235 h 600"/>
                <a:gd name="T20" fmla="*/ 190 w 301"/>
                <a:gd name="T21" fmla="*/ 235 h 600"/>
                <a:gd name="T22" fmla="*/ 190 w 301"/>
                <a:gd name="T23" fmla="*/ 436 h 600"/>
                <a:gd name="T24" fmla="*/ 233 w 301"/>
                <a:gd name="T25" fmla="*/ 482 h 600"/>
                <a:gd name="T26" fmla="*/ 299 w 301"/>
                <a:gd name="T27" fmla="*/ 465 h 600"/>
                <a:gd name="T28" fmla="*/ 299 w 301"/>
                <a:gd name="T29" fmla="*/ 573 h 600"/>
                <a:gd name="T30" fmla="*/ 194 w 301"/>
                <a:gd name="T31" fmla="*/ 600 h 600"/>
                <a:gd name="T32" fmla="*/ 57 w 301"/>
                <a:gd name="T33" fmla="*/ 458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1" h="600">
                  <a:moveTo>
                    <a:pt x="57" y="458"/>
                  </a:moveTo>
                  <a:cubicBezTo>
                    <a:pt x="57" y="235"/>
                    <a:pt x="57" y="235"/>
                    <a:pt x="57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57" y="121"/>
                    <a:pt x="57" y="121"/>
                    <a:pt x="57" y="12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301" y="121"/>
                    <a:pt x="301" y="121"/>
                    <a:pt x="301" y="121"/>
                  </a:cubicBezTo>
                  <a:cubicBezTo>
                    <a:pt x="301" y="235"/>
                    <a:pt x="301" y="235"/>
                    <a:pt x="301" y="235"/>
                  </a:cubicBezTo>
                  <a:cubicBezTo>
                    <a:pt x="190" y="235"/>
                    <a:pt x="190" y="235"/>
                    <a:pt x="190" y="235"/>
                  </a:cubicBezTo>
                  <a:cubicBezTo>
                    <a:pt x="190" y="436"/>
                    <a:pt x="190" y="436"/>
                    <a:pt x="190" y="436"/>
                  </a:cubicBezTo>
                  <a:cubicBezTo>
                    <a:pt x="190" y="467"/>
                    <a:pt x="203" y="482"/>
                    <a:pt x="233" y="482"/>
                  </a:cubicBezTo>
                  <a:cubicBezTo>
                    <a:pt x="258" y="482"/>
                    <a:pt x="280" y="476"/>
                    <a:pt x="299" y="465"/>
                  </a:cubicBezTo>
                  <a:cubicBezTo>
                    <a:pt x="299" y="573"/>
                    <a:pt x="299" y="573"/>
                    <a:pt x="299" y="573"/>
                  </a:cubicBezTo>
                  <a:cubicBezTo>
                    <a:pt x="271" y="590"/>
                    <a:pt x="239" y="600"/>
                    <a:pt x="194" y="600"/>
                  </a:cubicBezTo>
                  <a:cubicBezTo>
                    <a:pt x="112" y="600"/>
                    <a:pt x="57" y="568"/>
                    <a:pt x="57" y="4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6">
              <a:extLst>
                <a:ext uri="{FF2B5EF4-FFF2-40B4-BE49-F238E27FC236}">
                  <a16:creationId xmlns:a16="http://schemas.microsoft.com/office/drawing/2014/main" id="{78C9364A-BFFF-4F94-9D90-8A71731D63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08151" y="2649538"/>
              <a:ext cx="1382713" cy="2063750"/>
            </a:xfrm>
            <a:custGeom>
              <a:avLst/>
              <a:gdLst>
                <a:gd name="T0" fmla="*/ 0 w 432"/>
                <a:gd name="T1" fmla="*/ 0 h 642"/>
                <a:gd name="T2" fmla="*/ 134 w 432"/>
                <a:gd name="T3" fmla="*/ 0 h 642"/>
                <a:gd name="T4" fmla="*/ 134 w 432"/>
                <a:gd name="T5" fmla="*/ 237 h 642"/>
                <a:gd name="T6" fmla="*/ 272 w 432"/>
                <a:gd name="T7" fmla="*/ 162 h 642"/>
                <a:gd name="T8" fmla="*/ 432 w 432"/>
                <a:gd name="T9" fmla="*/ 337 h 642"/>
                <a:gd name="T10" fmla="*/ 432 w 432"/>
                <a:gd name="T11" fmla="*/ 642 h 642"/>
                <a:gd name="T12" fmla="*/ 298 w 432"/>
                <a:gd name="T13" fmla="*/ 642 h 642"/>
                <a:gd name="T14" fmla="*/ 298 w 432"/>
                <a:gd name="T15" fmla="*/ 379 h 642"/>
                <a:gd name="T16" fmla="*/ 218 w 432"/>
                <a:gd name="T17" fmla="*/ 283 h 642"/>
                <a:gd name="T18" fmla="*/ 134 w 432"/>
                <a:gd name="T19" fmla="*/ 379 h 642"/>
                <a:gd name="T20" fmla="*/ 134 w 432"/>
                <a:gd name="T21" fmla="*/ 642 h 642"/>
                <a:gd name="T22" fmla="*/ 0 w 432"/>
                <a:gd name="T23" fmla="*/ 642 h 642"/>
                <a:gd name="T24" fmla="*/ 0 w 432"/>
                <a:gd name="T25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642">
                  <a:moveTo>
                    <a:pt x="0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4" y="237"/>
                    <a:pt x="134" y="237"/>
                    <a:pt x="134" y="237"/>
                  </a:cubicBezTo>
                  <a:cubicBezTo>
                    <a:pt x="165" y="198"/>
                    <a:pt x="204" y="162"/>
                    <a:pt x="272" y="162"/>
                  </a:cubicBezTo>
                  <a:cubicBezTo>
                    <a:pt x="373" y="162"/>
                    <a:pt x="432" y="229"/>
                    <a:pt x="432" y="337"/>
                  </a:cubicBezTo>
                  <a:cubicBezTo>
                    <a:pt x="432" y="642"/>
                    <a:pt x="432" y="642"/>
                    <a:pt x="432" y="642"/>
                  </a:cubicBezTo>
                  <a:cubicBezTo>
                    <a:pt x="298" y="642"/>
                    <a:pt x="298" y="642"/>
                    <a:pt x="298" y="642"/>
                  </a:cubicBezTo>
                  <a:cubicBezTo>
                    <a:pt x="298" y="379"/>
                    <a:pt x="298" y="379"/>
                    <a:pt x="298" y="379"/>
                  </a:cubicBezTo>
                  <a:cubicBezTo>
                    <a:pt x="298" y="316"/>
                    <a:pt x="269" y="283"/>
                    <a:pt x="218" y="283"/>
                  </a:cubicBezTo>
                  <a:cubicBezTo>
                    <a:pt x="166" y="283"/>
                    <a:pt x="134" y="316"/>
                    <a:pt x="134" y="379"/>
                  </a:cubicBezTo>
                  <a:cubicBezTo>
                    <a:pt x="134" y="642"/>
                    <a:pt x="134" y="642"/>
                    <a:pt x="134" y="642"/>
                  </a:cubicBezTo>
                  <a:cubicBezTo>
                    <a:pt x="0" y="642"/>
                    <a:pt x="0" y="642"/>
                    <a:pt x="0" y="6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7">
              <a:extLst>
                <a:ext uri="{FF2B5EF4-FFF2-40B4-BE49-F238E27FC236}">
                  <a16:creationId xmlns:a16="http://schemas.microsoft.com/office/drawing/2014/main" id="{E572E624-9DE1-4F42-A7F5-36B7B8A2F63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61304" y="3179763"/>
              <a:ext cx="1390650" cy="1562100"/>
            </a:xfrm>
            <a:custGeom>
              <a:avLst/>
              <a:gdLst>
                <a:gd name="T0" fmla="*/ 0 w 434"/>
                <a:gd name="T1" fmla="*/ 342 h 486"/>
                <a:gd name="T2" fmla="*/ 0 w 434"/>
                <a:gd name="T3" fmla="*/ 340 h 486"/>
                <a:gd name="T4" fmla="*/ 190 w 434"/>
                <a:gd name="T5" fmla="*/ 189 h 486"/>
                <a:gd name="T6" fmla="*/ 305 w 434"/>
                <a:gd name="T7" fmla="*/ 209 h 486"/>
                <a:gd name="T8" fmla="*/ 305 w 434"/>
                <a:gd name="T9" fmla="*/ 201 h 486"/>
                <a:gd name="T10" fmla="*/ 204 w 434"/>
                <a:gd name="T11" fmla="*/ 115 h 486"/>
                <a:gd name="T12" fmla="*/ 74 w 434"/>
                <a:gd name="T13" fmla="*/ 140 h 486"/>
                <a:gd name="T14" fmla="*/ 40 w 434"/>
                <a:gd name="T15" fmla="*/ 38 h 486"/>
                <a:gd name="T16" fmla="*/ 223 w 434"/>
                <a:gd name="T17" fmla="*/ 0 h 486"/>
                <a:gd name="T18" fmla="*/ 383 w 434"/>
                <a:gd name="T19" fmla="*/ 53 h 486"/>
                <a:gd name="T20" fmla="*/ 434 w 434"/>
                <a:gd name="T21" fmla="*/ 204 h 486"/>
                <a:gd name="T22" fmla="*/ 434 w 434"/>
                <a:gd name="T23" fmla="*/ 477 h 486"/>
                <a:gd name="T24" fmla="*/ 304 w 434"/>
                <a:gd name="T25" fmla="*/ 477 h 486"/>
                <a:gd name="T26" fmla="*/ 304 w 434"/>
                <a:gd name="T27" fmla="*/ 426 h 486"/>
                <a:gd name="T28" fmla="*/ 162 w 434"/>
                <a:gd name="T29" fmla="*/ 486 h 486"/>
                <a:gd name="T30" fmla="*/ 0 w 434"/>
                <a:gd name="T31" fmla="*/ 342 h 486"/>
                <a:gd name="T32" fmla="*/ 307 w 434"/>
                <a:gd name="T33" fmla="*/ 311 h 486"/>
                <a:gd name="T34" fmla="*/ 307 w 434"/>
                <a:gd name="T35" fmla="*/ 287 h 486"/>
                <a:gd name="T36" fmla="*/ 222 w 434"/>
                <a:gd name="T37" fmla="*/ 270 h 486"/>
                <a:gd name="T38" fmla="*/ 129 w 434"/>
                <a:gd name="T39" fmla="*/ 335 h 486"/>
                <a:gd name="T40" fmla="*/ 129 w 434"/>
                <a:gd name="T41" fmla="*/ 336 h 486"/>
                <a:gd name="T42" fmla="*/ 202 w 434"/>
                <a:gd name="T43" fmla="*/ 394 h 486"/>
                <a:gd name="T44" fmla="*/ 307 w 434"/>
                <a:gd name="T45" fmla="*/ 31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4" h="486">
                  <a:moveTo>
                    <a:pt x="0" y="342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237"/>
                    <a:pt x="78" y="189"/>
                    <a:pt x="190" y="189"/>
                  </a:cubicBezTo>
                  <a:cubicBezTo>
                    <a:pt x="237" y="189"/>
                    <a:pt x="272" y="197"/>
                    <a:pt x="305" y="209"/>
                  </a:cubicBezTo>
                  <a:cubicBezTo>
                    <a:pt x="305" y="201"/>
                    <a:pt x="305" y="201"/>
                    <a:pt x="305" y="201"/>
                  </a:cubicBezTo>
                  <a:cubicBezTo>
                    <a:pt x="305" y="145"/>
                    <a:pt x="271" y="115"/>
                    <a:pt x="204" y="115"/>
                  </a:cubicBezTo>
                  <a:cubicBezTo>
                    <a:pt x="153" y="115"/>
                    <a:pt x="117" y="124"/>
                    <a:pt x="74" y="140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92" y="15"/>
                    <a:pt x="143" y="0"/>
                    <a:pt x="223" y="0"/>
                  </a:cubicBezTo>
                  <a:cubicBezTo>
                    <a:pt x="296" y="0"/>
                    <a:pt x="349" y="20"/>
                    <a:pt x="383" y="53"/>
                  </a:cubicBezTo>
                  <a:cubicBezTo>
                    <a:pt x="418" y="88"/>
                    <a:pt x="434" y="140"/>
                    <a:pt x="434" y="204"/>
                  </a:cubicBezTo>
                  <a:cubicBezTo>
                    <a:pt x="434" y="477"/>
                    <a:pt x="434" y="477"/>
                    <a:pt x="434" y="477"/>
                  </a:cubicBezTo>
                  <a:cubicBezTo>
                    <a:pt x="304" y="477"/>
                    <a:pt x="304" y="477"/>
                    <a:pt x="304" y="477"/>
                  </a:cubicBezTo>
                  <a:cubicBezTo>
                    <a:pt x="304" y="426"/>
                    <a:pt x="304" y="426"/>
                    <a:pt x="304" y="426"/>
                  </a:cubicBezTo>
                  <a:cubicBezTo>
                    <a:pt x="272" y="462"/>
                    <a:pt x="227" y="486"/>
                    <a:pt x="162" y="486"/>
                  </a:cubicBezTo>
                  <a:cubicBezTo>
                    <a:pt x="73" y="486"/>
                    <a:pt x="0" y="435"/>
                    <a:pt x="0" y="342"/>
                  </a:cubicBezTo>
                  <a:close/>
                  <a:moveTo>
                    <a:pt x="307" y="311"/>
                  </a:moveTo>
                  <a:cubicBezTo>
                    <a:pt x="307" y="287"/>
                    <a:pt x="307" y="287"/>
                    <a:pt x="307" y="287"/>
                  </a:cubicBezTo>
                  <a:cubicBezTo>
                    <a:pt x="284" y="277"/>
                    <a:pt x="254" y="270"/>
                    <a:pt x="222" y="270"/>
                  </a:cubicBezTo>
                  <a:cubicBezTo>
                    <a:pt x="164" y="270"/>
                    <a:pt x="129" y="292"/>
                    <a:pt x="129" y="335"/>
                  </a:cubicBezTo>
                  <a:cubicBezTo>
                    <a:pt x="129" y="336"/>
                    <a:pt x="129" y="336"/>
                    <a:pt x="129" y="336"/>
                  </a:cubicBezTo>
                  <a:cubicBezTo>
                    <a:pt x="129" y="372"/>
                    <a:pt x="159" y="394"/>
                    <a:pt x="202" y="394"/>
                  </a:cubicBezTo>
                  <a:cubicBezTo>
                    <a:pt x="265" y="394"/>
                    <a:pt x="307" y="359"/>
                    <a:pt x="307" y="3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8">
              <a:extLst>
                <a:ext uri="{FF2B5EF4-FFF2-40B4-BE49-F238E27FC236}">
                  <a16:creationId xmlns:a16="http://schemas.microsoft.com/office/drawing/2014/main" id="{DD8A238C-0295-48D1-8872-FE51165DDE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859916" y="3170238"/>
              <a:ext cx="1384300" cy="1543050"/>
            </a:xfrm>
            <a:custGeom>
              <a:avLst/>
              <a:gdLst>
                <a:gd name="T0" fmla="*/ 0 w 432"/>
                <a:gd name="T1" fmla="*/ 9 h 480"/>
                <a:gd name="T2" fmla="*/ 133 w 432"/>
                <a:gd name="T3" fmla="*/ 9 h 480"/>
                <a:gd name="T4" fmla="*/ 133 w 432"/>
                <a:gd name="T5" fmla="*/ 75 h 480"/>
                <a:gd name="T6" fmla="*/ 272 w 432"/>
                <a:gd name="T7" fmla="*/ 0 h 480"/>
                <a:gd name="T8" fmla="*/ 432 w 432"/>
                <a:gd name="T9" fmla="*/ 175 h 480"/>
                <a:gd name="T10" fmla="*/ 432 w 432"/>
                <a:gd name="T11" fmla="*/ 480 h 480"/>
                <a:gd name="T12" fmla="*/ 298 w 432"/>
                <a:gd name="T13" fmla="*/ 480 h 480"/>
                <a:gd name="T14" fmla="*/ 298 w 432"/>
                <a:gd name="T15" fmla="*/ 217 h 480"/>
                <a:gd name="T16" fmla="*/ 217 w 432"/>
                <a:gd name="T17" fmla="*/ 121 h 480"/>
                <a:gd name="T18" fmla="*/ 133 w 432"/>
                <a:gd name="T19" fmla="*/ 217 h 480"/>
                <a:gd name="T20" fmla="*/ 133 w 432"/>
                <a:gd name="T21" fmla="*/ 480 h 480"/>
                <a:gd name="T22" fmla="*/ 0 w 432"/>
                <a:gd name="T23" fmla="*/ 480 h 480"/>
                <a:gd name="T24" fmla="*/ 0 w 432"/>
                <a:gd name="T25" fmla="*/ 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480">
                  <a:moveTo>
                    <a:pt x="0" y="9"/>
                  </a:moveTo>
                  <a:cubicBezTo>
                    <a:pt x="133" y="9"/>
                    <a:pt x="133" y="9"/>
                    <a:pt x="133" y="9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64" y="36"/>
                    <a:pt x="204" y="0"/>
                    <a:pt x="272" y="0"/>
                  </a:cubicBezTo>
                  <a:cubicBezTo>
                    <a:pt x="373" y="0"/>
                    <a:pt x="432" y="67"/>
                    <a:pt x="432" y="175"/>
                  </a:cubicBezTo>
                  <a:cubicBezTo>
                    <a:pt x="432" y="480"/>
                    <a:pt x="432" y="480"/>
                    <a:pt x="432" y="480"/>
                  </a:cubicBezTo>
                  <a:cubicBezTo>
                    <a:pt x="298" y="480"/>
                    <a:pt x="298" y="480"/>
                    <a:pt x="298" y="480"/>
                  </a:cubicBezTo>
                  <a:cubicBezTo>
                    <a:pt x="298" y="217"/>
                    <a:pt x="298" y="217"/>
                    <a:pt x="298" y="217"/>
                  </a:cubicBezTo>
                  <a:cubicBezTo>
                    <a:pt x="298" y="154"/>
                    <a:pt x="268" y="121"/>
                    <a:pt x="217" y="121"/>
                  </a:cubicBezTo>
                  <a:cubicBezTo>
                    <a:pt x="166" y="121"/>
                    <a:pt x="133" y="154"/>
                    <a:pt x="133" y="217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0" y="480"/>
                    <a:pt x="0" y="480"/>
                    <a:pt x="0" y="48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9">
              <a:extLst>
                <a:ext uri="{FF2B5EF4-FFF2-40B4-BE49-F238E27FC236}">
                  <a16:creationId xmlns:a16="http://schemas.microsoft.com/office/drawing/2014/main" id="{6849E95A-0C53-4220-85E0-6DFCEA7D1C4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36593" y="2649538"/>
              <a:ext cx="1460500" cy="2063750"/>
            </a:xfrm>
            <a:custGeom>
              <a:avLst/>
              <a:gdLst>
                <a:gd name="T0" fmla="*/ 0 w 920"/>
                <a:gd name="T1" fmla="*/ 0 h 1300"/>
                <a:gd name="T2" fmla="*/ 270 w 920"/>
                <a:gd name="T3" fmla="*/ 0 h 1300"/>
                <a:gd name="T4" fmla="*/ 270 w 920"/>
                <a:gd name="T5" fmla="*/ 692 h 1300"/>
                <a:gd name="T6" fmla="*/ 585 w 920"/>
                <a:gd name="T7" fmla="*/ 346 h 1300"/>
                <a:gd name="T8" fmla="*/ 908 w 920"/>
                <a:gd name="T9" fmla="*/ 346 h 1300"/>
                <a:gd name="T10" fmla="*/ 547 w 920"/>
                <a:gd name="T11" fmla="*/ 721 h 1300"/>
                <a:gd name="T12" fmla="*/ 920 w 920"/>
                <a:gd name="T13" fmla="*/ 1300 h 1300"/>
                <a:gd name="T14" fmla="*/ 609 w 920"/>
                <a:gd name="T15" fmla="*/ 1300 h 1300"/>
                <a:gd name="T16" fmla="*/ 365 w 920"/>
                <a:gd name="T17" fmla="*/ 909 h 1300"/>
                <a:gd name="T18" fmla="*/ 270 w 920"/>
                <a:gd name="T19" fmla="*/ 1010 h 1300"/>
                <a:gd name="T20" fmla="*/ 270 w 920"/>
                <a:gd name="T21" fmla="*/ 1300 h 1300"/>
                <a:gd name="T22" fmla="*/ 0 w 920"/>
                <a:gd name="T23" fmla="*/ 1300 h 1300"/>
                <a:gd name="T24" fmla="*/ 0 w 920"/>
                <a:gd name="T25" fmla="*/ 0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0" h="1300">
                  <a:moveTo>
                    <a:pt x="0" y="0"/>
                  </a:moveTo>
                  <a:lnTo>
                    <a:pt x="270" y="0"/>
                  </a:lnTo>
                  <a:lnTo>
                    <a:pt x="270" y="692"/>
                  </a:lnTo>
                  <a:lnTo>
                    <a:pt x="585" y="346"/>
                  </a:lnTo>
                  <a:lnTo>
                    <a:pt x="908" y="346"/>
                  </a:lnTo>
                  <a:lnTo>
                    <a:pt x="547" y="721"/>
                  </a:lnTo>
                  <a:lnTo>
                    <a:pt x="920" y="1300"/>
                  </a:lnTo>
                  <a:lnTo>
                    <a:pt x="609" y="1300"/>
                  </a:lnTo>
                  <a:lnTo>
                    <a:pt x="365" y="909"/>
                  </a:lnTo>
                  <a:lnTo>
                    <a:pt x="270" y="1010"/>
                  </a:lnTo>
                  <a:lnTo>
                    <a:pt x="270" y="1300"/>
                  </a:lnTo>
                  <a:lnTo>
                    <a:pt x="0" y="130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0">
              <a:extLst>
                <a:ext uri="{FF2B5EF4-FFF2-40B4-BE49-F238E27FC236}">
                  <a16:creationId xmlns:a16="http://schemas.microsoft.com/office/drawing/2014/main" id="{056EAF60-5381-416A-895C-D1FAED9FDF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9896" y="3173413"/>
              <a:ext cx="1227138" cy="1568450"/>
            </a:xfrm>
            <a:custGeom>
              <a:avLst/>
              <a:gdLst>
                <a:gd name="T0" fmla="*/ 0 w 383"/>
                <a:gd name="T1" fmla="*/ 417 h 488"/>
                <a:gd name="T2" fmla="*/ 57 w 383"/>
                <a:gd name="T3" fmla="*/ 329 h 488"/>
                <a:gd name="T4" fmla="*/ 206 w 383"/>
                <a:gd name="T5" fmla="*/ 385 h 488"/>
                <a:gd name="T6" fmla="*/ 262 w 383"/>
                <a:gd name="T7" fmla="*/ 350 h 488"/>
                <a:gd name="T8" fmla="*/ 262 w 383"/>
                <a:gd name="T9" fmla="*/ 348 h 488"/>
                <a:gd name="T10" fmla="*/ 165 w 383"/>
                <a:gd name="T11" fmla="*/ 294 h 488"/>
                <a:gd name="T12" fmla="*/ 24 w 383"/>
                <a:gd name="T13" fmla="*/ 152 h 488"/>
                <a:gd name="T14" fmla="*/ 24 w 383"/>
                <a:gd name="T15" fmla="*/ 150 h 488"/>
                <a:gd name="T16" fmla="*/ 196 w 383"/>
                <a:gd name="T17" fmla="*/ 0 h 488"/>
                <a:gd name="T18" fmla="*/ 372 w 383"/>
                <a:gd name="T19" fmla="*/ 55 h 488"/>
                <a:gd name="T20" fmla="*/ 321 w 383"/>
                <a:gd name="T21" fmla="*/ 147 h 488"/>
                <a:gd name="T22" fmla="*/ 194 w 383"/>
                <a:gd name="T23" fmla="*/ 103 h 488"/>
                <a:gd name="T24" fmla="*/ 144 w 383"/>
                <a:gd name="T25" fmla="*/ 136 h 488"/>
                <a:gd name="T26" fmla="*/ 144 w 383"/>
                <a:gd name="T27" fmla="*/ 138 h 488"/>
                <a:gd name="T28" fmla="*/ 240 w 383"/>
                <a:gd name="T29" fmla="*/ 194 h 488"/>
                <a:gd name="T30" fmla="*/ 383 w 383"/>
                <a:gd name="T31" fmla="*/ 334 h 488"/>
                <a:gd name="T32" fmla="*/ 383 w 383"/>
                <a:gd name="T33" fmla="*/ 336 h 488"/>
                <a:gd name="T34" fmla="*/ 203 w 383"/>
                <a:gd name="T35" fmla="*/ 488 h 488"/>
                <a:gd name="T36" fmla="*/ 0 w 383"/>
                <a:gd name="T37" fmla="*/ 417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3" h="488">
                  <a:moveTo>
                    <a:pt x="0" y="417"/>
                  </a:moveTo>
                  <a:cubicBezTo>
                    <a:pt x="57" y="329"/>
                    <a:pt x="57" y="329"/>
                    <a:pt x="57" y="329"/>
                  </a:cubicBezTo>
                  <a:cubicBezTo>
                    <a:pt x="108" y="366"/>
                    <a:pt x="162" y="385"/>
                    <a:pt x="206" y="385"/>
                  </a:cubicBezTo>
                  <a:cubicBezTo>
                    <a:pt x="245" y="385"/>
                    <a:pt x="262" y="371"/>
                    <a:pt x="262" y="350"/>
                  </a:cubicBezTo>
                  <a:cubicBezTo>
                    <a:pt x="262" y="348"/>
                    <a:pt x="262" y="348"/>
                    <a:pt x="262" y="348"/>
                  </a:cubicBezTo>
                  <a:cubicBezTo>
                    <a:pt x="262" y="319"/>
                    <a:pt x="217" y="309"/>
                    <a:pt x="165" y="294"/>
                  </a:cubicBezTo>
                  <a:cubicBezTo>
                    <a:pt x="99" y="274"/>
                    <a:pt x="24" y="243"/>
                    <a:pt x="24" y="152"/>
                  </a:cubicBezTo>
                  <a:cubicBezTo>
                    <a:pt x="24" y="150"/>
                    <a:pt x="24" y="150"/>
                    <a:pt x="24" y="150"/>
                  </a:cubicBezTo>
                  <a:cubicBezTo>
                    <a:pt x="24" y="54"/>
                    <a:pt x="101" y="0"/>
                    <a:pt x="196" y="0"/>
                  </a:cubicBezTo>
                  <a:cubicBezTo>
                    <a:pt x="256" y="0"/>
                    <a:pt x="321" y="21"/>
                    <a:pt x="372" y="55"/>
                  </a:cubicBezTo>
                  <a:cubicBezTo>
                    <a:pt x="321" y="147"/>
                    <a:pt x="321" y="147"/>
                    <a:pt x="321" y="147"/>
                  </a:cubicBezTo>
                  <a:cubicBezTo>
                    <a:pt x="275" y="120"/>
                    <a:pt x="228" y="103"/>
                    <a:pt x="194" y="103"/>
                  </a:cubicBezTo>
                  <a:cubicBezTo>
                    <a:pt x="161" y="103"/>
                    <a:pt x="144" y="118"/>
                    <a:pt x="144" y="136"/>
                  </a:cubicBezTo>
                  <a:cubicBezTo>
                    <a:pt x="144" y="138"/>
                    <a:pt x="144" y="138"/>
                    <a:pt x="144" y="138"/>
                  </a:cubicBezTo>
                  <a:cubicBezTo>
                    <a:pt x="144" y="164"/>
                    <a:pt x="189" y="176"/>
                    <a:pt x="240" y="194"/>
                  </a:cubicBezTo>
                  <a:cubicBezTo>
                    <a:pt x="306" y="216"/>
                    <a:pt x="383" y="248"/>
                    <a:pt x="383" y="334"/>
                  </a:cubicBezTo>
                  <a:cubicBezTo>
                    <a:pt x="383" y="336"/>
                    <a:pt x="383" y="336"/>
                    <a:pt x="383" y="336"/>
                  </a:cubicBezTo>
                  <a:cubicBezTo>
                    <a:pt x="383" y="440"/>
                    <a:pt x="305" y="488"/>
                    <a:pt x="203" y="488"/>
                  </a:cubicBezTo>
                  <a:cubicBezTo>
                    <a:pt x="137" y="488"/>
                    <a:pt x="63" y="466"/>
                    <a:pt x="0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Oval 11">
              <a:extLst>
                <a:ext uri="{FF2B5EF4-FFF2-40B4-BE49-F238E27FC236}">
                  <a16:creationId xmlns:a16="http://schemas.microsoft.com/office/drawing/2014/main" id="{0154DA0C-208D-4580-AFAD-81B221FB1EE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82260" y="4167188"/>
              <a:ext cx="544513" cy="5461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474756764"/>
      </p:ext>
    </p:extLst>
  </p:cSld>
  <p:clrMapOvr>
    <a:masterClrMapping/>
  </p:clrMapOvr>
  <p:transition spd="med"/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Color">
    <p:bg>
      <p:bgPr>
        <a:gradFill flip="none" rotWithShape="1">
          <a:gsLst>
            <a:gs pos="0">
              <a:srgbClr val="7C55A3"/>
            </a:gs>
            <a:gs pos="33000">
              <a:srgbClr val="4C8AC8"/>
            </a:gs>
            <a:gs pos="67000">
              <a:srgbClr val="47B98E"/>
            </a:gs>
            <a:gs pos="100000">
              <a:srgbClr val="64B951"/>
            </a:gs>
          </a:gsLst>
          <a:lin ang="81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" name="Group 43">
            <a:extLst>
              <a:ext uri="{FF2B5EF4-FFF2-40B4-BE49-F238E27FC236}">
                <a16:creationId xmlns:a16="http://schemas.microsoft.com/office/drawing/2014/main" id="{4A528FCF-65A1-4B76-B528-87D9B0FBE527}"/>
              </a:ext>
            </a:extLst>
          </p:cNvPr>
          <p:cNvGrpSpPr/>
          <p:nvPr userDrawn="1"/>
        </p:nvGrpSpPr>
        <p:grpSpPr>
          <a:xfrm>
            <a:off x="9390324" y="1007069"/>
            <a:ext cx="1965963" cy="1042086"/>
            <a:chOff x="4988072" y="501936"/>
            <a:chExt cx="1978802" cy="1051017"/>
          </a:xfrm>
          <a:solidFill>
            <a:schemeClr val="accent6"/>
          </a:solidFill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E950DA20-7427-46C1-BEA5-8D227DE3EA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59016" y="501936"/>
              <a:ext cx="218094" cy="282813"/>
            </a:xfrm>
            <a:custGeom>
              <a:avLst/>
              <a:gdLst>
                <a:gd name="T0" fmla="*/ 0 w 502"/>
                <a:gd name="T1" fmla="*/ 550 h 651"/>
                <a:gd name="T2" fmla="*/ 83 w 502"/>
                <a:gd name="T3" fmla="*/ 451 h 651"/>
                <a:gd name="T4" fmla="*/ 272 w 502"/>
                <a:gd name="T5" fmla="*/ 528 h 651"/>
                <a:gd name="T6" fmla="*/ 363 w 502"/>
                <a:gd name="T7" fmla="*/ 469 h 651"/>
                <a:gd name="T8" fmla="*/ 363 w 502"/>
                <a:gd name="T9" fmla="*/ 467 h 651"/>
                <a:gd name="T10" fmla="*/ 236 w 502"/>
                <a:gd name="T11" fmla="*/ 386 h 651"/>
                <a:gd name="T12" fmla="*/ 26 w 502"/>
                <a:gd name="T13" fmla="*/ 192 h 651"/>
                <a:gd name="T14" fmla="*/ 26 w 502"/>
                <a:gd name="T15" fmla="*/ 191 h 651"/>
                <a:gd name="T16" fmla="*/ 247 w 502"/>
                <a:gd name="T17" fmla="*/ 0 h 651"/>
                <a:gd name="T18" fmla="*/ 483 w 502"/>
                <a:gd name="T19" fmla="*/ 80 h 651"/>
                <a:gd name="T20" fmla="*/ 410 w 502"/>
                <a:gd name="T21" fmla="*/ 185 h 651"/>
                <a:gd name="T22" fmla="*/ 246 w 502"/>
                <a:gd name="T23" fmla="*/ 123 h 651"/>
                <a:gd name="T24" fmla="*/ 164 w 502"/>
                <a:gd name="T25" fmla="*/ 178 h 651"/>
                <a:gd name="T26" fmla="*/ 164 w 502"/>
                <a:gd name="T27" fmla="*/ 180 h 651"/>
                <a:gd name="T28" fmla="*/ 301 w 502"/>
                <a:gd name="T29" fmla="*/ 263 h 651"/>
                <a:gd name="T30" fmla="*/ 502 w 502"/>
                <a:gd name="T31" fmla="*/ 453 h 651"/>
                <a:gd name="T32" fmla="*/ 502 w 502"/>
                <a:gd name="T33" fmla="*/ 455 h 651"/>
                <a:gd name="T34" fmla="*/ 269 w 502"/>
                <a:gd name="T35" fmla="*/ 651 h 651"/>
                <a:gd name="T36" fmla="*/ 0 w 502"/>
                <a:gd name="T37" fmla="*/ 550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02" h="651">
                  <a:moveTo>
                    <a:pt x="0" y="550"/>
                  </a:moveTo>
                  <a:cubicBezTo>
                    <a:pt x="83" y="451"/>
                    <a:pt x="83" y="451"/>
                    <a:pt x="83" y="451"/>
                  </a:cubicBezTo>
                  <a:cubicBezTo>
                    <a:pt x="140" y="498"/>
                    <a:pt x="200" y="528"/>
                    <a:pt x="272" y="528"/>
                  </a:cubicBezTo>
                  <a:cubicBezTo>
                    <a:pt x="329" y="528"/>
                    <a:pt x="363" y="506"/>
                    <a:pt x="363" y="469"/>
                  </a:cubicBezTo>
                  <a:cubicBezTo>
                    <a:pt x="363" y="467"/>
                    <a:pt x="363" y="467"/>
                    <a:pt x="363" y="467"/>
                  </a:cubicBezTo>
                  <a:cubicBezTo>
                    <a:pt x="363" y="431"/>
                    <a:pt x="342" y="413"/>
                    <a:pt x="236" y="386"/>
                  </a:cubicBezTo>
                  <a:cubicBezTo>
                    <a:pt x="108" y="354"/>
                    <a:pt x="26" y="318"/>
                    <a:pt x="26" y="192"/>
                  </a:cubicBezTo>
                  <a:cubicBezTo>
                    <a:pt x="26" y="191"/>
                    <a:pt x="26" y="191"/>
                    <a:pt x="26" y="191"/>
                  </a:cubicBezTo>
                  <a:cubicBezTo>
                    <a:pt x="26" y="76"/>
                    <a:pt x="118" y="0"/>
                    <a:pt x="247" y="0"/>
                  </a:cubicBezTo>
                  <a:cubicBezTo>
                    <a:pt x="340" y="0"/>
                    <a:pt x="419" y="29"/>
                    <a:pt x="483" y="80"/>
                  </a:cubicBezTo>
                  <a:cubicBezTo>
                    <a:pt x="410" y="185"/>
                    <a:pt x="410" y="185"/>
                    <a:pt x="410" y="185"/>
                  </a:cubicBezTo>
                  <a:cubicBezTo>
                    <a:pt x="354" y="146"/>
                    <a:pt x="299" y="123"/>
                    <a:pt x="246" y="123"/>
                  </a:cubicBezTo>
                  <a:cubicBezTo>
                    <a:pt x="192" y="123"/>
                    <a:pt x="164" y="147"/>
                    <a:pt x="164" y="178"/>
                  </a:cubicBezTo>
                  <a:cubicBezTo>
                    <a:pt x="164" y="180"/>
                    <a:pt x="164" y="180"/>
                    <a:pt x="164" y="180"/>
                  </a:cubicBezTo>
                  <a:cubicBezTo>
                    <a:pt x="164" y="221"/>
                    <a:pt x="191" y="235"/>
                    <a:pt x="301" y="263"/>
                  </a:cubicBezTo>
                  <a:cubicBezTo>
                    <a:pt x="429" y="297"/>
                    <a:pt x="502" y="343"/>
                    <a:pt x="502" y="453"/>
                  </a:cubicBezTo>
                  <a:cubicBezTo>
                    <a:pt x="502" y="455"/>
                    <a:pt x="502" y="455"/>
                    <a:pt x="502" y="455"/>
                  </a:cubicBezTo>
                  <a:cubicBezTo>
                    <a:pt x="502" y="581"/>
                    <a:pt x="406" y="651"/>
                    <a:pt x="269" y="651"/>
                  </a:cubicBezTo>
                  <a:cubicBezTo>
                    <a:pt x="173" y="651"/>
                    <a:pt x="76" y="618"/>
                    <a:pt x="0" y="5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1E66A364-6FA3-44DA-A21C-9F26B5A3F9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791295" y="566212"/>
              <a:ext cx="322264" cy="214547"/>
            </a:xfrm>
            <a:custGeom>
              <a:avLst/>
              <a:gdLst>
                <a:gd name="T0" fmla="*/ 0 w 741"/>
                <a:gd name="T1" fmla="*/ 9 h 494"/>
                <a:gd name="T2" fmla="*/ 138 w 741"/>
                <a:gd name="T3" fmla="*/ 9 h 494"/>
                <a:gd name="T4" fmla="*/ 138 w 741"/>
                <a:gd name="T5" fmla="*/ 78 h 494"/>
                <a:gd name="T6" fmla="*/ 281 w 741"/>
                <a:gd name="T7" fmla="*/ 0 h 494"/>
                <a:gd name="T8" fmla="*/ 418 w 741"/>
                <a:gd name="T9" fmla="*/ 77 h 494"/>
                <a:gd name="T10" fmla="*/ 577 w 741"/>
                <a:gd name="T11" fmla="*/ 0 h 494"/>
                <a:gd name="T12" fmla="*/ 741 w 741"/>
                <a:gd name="T13" fmla="*/ 178 h 494"/>
                <a:gd name="T14" fmla="*/ 741 w 741"/>
                <a:gd name="T15" fmla="*/ 494 h 494"/>
                <a:gd name="T16" fmla="*/ 603 w 741"/>
                <a:gd name="T17" fmla="*/ 494 h 494"/>
                <a:gd name="T18" fmla="*/ 603 w 741"/>
                <a:gd name="T19" fmla="*/ 224 h 494"/>
                <a:gd name="T20" fmla="*/ 523 w 741"/>
                <a:gd name="T21" fmla="*/ 125 h 494"/>
                <a:gd name="T22" fmla="*/ 439 w 741"/>
                <a:gd name="T23" fmla="*/ 224 h 494"/>
                <a:gd name="T24" fmla="*/ 439 w 741"/>
                <a:gd name="T25" fmla="*/ 494 h 494"/>
                <a:gd name="T26" fmla="*/ 302 w 741"/>
                <a:gd name="T27" fmla="*/ 494 h 494"/>
                <a:gd name="T28" fmla="*/ 302 w 741"/>
                <a:gd name="T29" fmla="*/ 224 h 494"/>
                <a:gd name="T30" fmla="*/ 221 w 741"/>
                <a:gd name="T31" fmla="*/ 125 h 494"/>
                <a:gd name="T32" fmla="*/ 138 w 741"/>
                <a:gd name="T33" fmla="*/ 224 h 494"/>
                <a:gd name="T34" fmla="*/ 138 w 741"/>
                <a:gd name="T35" fmla="*/ 494 h 494"/>
                <a:gd name="T36" fmla="*/ 0 w 741"/>
                <a:gd name="T37" fmla="*/ 494 h 494"/>
                <a:gd name="T38" fmla="*/ 0 w 741"/>
                <a:gd name="T39" fmla="*/ 9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41" h="494">
                  <a:moveTo>
                    <a:pt x="0" y="9"/>
                  </a:moveTo>
                  <a:cubicBezTo>
                    <a:pt x="138" y="9"/>
                    <a:pt x="138" y="9"/>
                    <a:pt x="138" y="9"/>
                  </a:cubicBezTo>
                  <a:cubicBezTo>
                    <a:pt x="138" y="78"/>
                    <a:pt x="138" y="78"/>
                    <a:pt x="138" y="78"/>
                  </a:cubicBezTo>
                  <a:cubicBezTo>
                    <a:pt x="170" y="37"/>
                    <a:pt x="211" y="0"/>
                    <a:pt x="281" y="0"/>
                  </a:cubicBezTo>
                  <a:cubicBezTo>
                    <a:pt x="344" y="0"/>
                    <a:pt x="392" y="28"/>
                    <a:pt x="418" y="77"/>
                  </a:cubicBezTo>
                  <a:cubicBezTo>
                    <a:pt x="460" y="27"/>
                    <a:pt x="511" y="0"/>
                    <a:pt x="577" y="0"/>
                  </a:cubicBezTo>
                  <a:cubicBezTo>
                    <a:pt x="679" y="0"/>
                    <a:pt x="741" y="62"/>
                    <a:pt x="741" y="178"/>
                  </a:cubicBezTo>
                  <a:cubicBezTo>
                    <a:pt x="741" y="494"/>
                    <a:pt x="741" y="494"/>
                    <a:pt x="741" y="494"/>
                  </a:cubicBezTo>
                  <a:cubicBezTo>
                    <a:pt x="603" y="494"/>
                    <a:pt x="603" y="494"/>
                    <a:pt x="603" y="494"/>
                  </a:cubicBezTo>
                  <a:cubicBezTo>
                    <a:pt x="603" y="224"/>
                    <a:pt x="603" y="224"/>
                    <a:pt x="603" y="224"/>
                  </a:cubicBezTo>
                  <a:cubicBezTo>
                    <a:pt x="603" y="159"/>
                    <a:pt x="574" y="125"/>
                    <a:pt x="523" y="125"/>
                  </a:cubicBezTo>
                  <a:cubicBezTo>
                    <a:pt x="471" y="125"/>
                    <a:pt x="439" y="159"/>
                    <a:pt x="439" y="224"/>
                  </a:cubicBezTo>
                  <a:cubicBezTo>
                    <a:pt x="439" y="494"/>
                    <a:pt x="439" y="494"/>
                    <a:pt x="439" y="494"/>
                  </a:cubicBezTo>
                  <a:cubicBezTo>
                    <a:pt x="302" y="494"/>
                    <a:pt x="302" y="494"/>
                    <a:pt x="302" y="494"/>
                  </a:cubicBezTo>
                  <a:cubicBezTo>
                    <a:pt x="302" y="224"/>
                    <a:pt x="302" y="224"/>
                    <a:pt x="302" y="224"/>
                  </a:cubicBezTo>
                  <a:cubicBezTo>
                    <a:pt x="302" y="159"/>
                    <a:pt x="273" y="125"/>
                    <a:pt x="221" y="125"/>
                  </a:cubicBezTo>
                  <a:cubicBezTo>
                    <a:pt x="170" y="125"/>
                    <a:pt x="138" y="159"/>
                    <a:pt x="138" y="224"/>
                  </a:cubicBezTo>
                  <a:cubicBezTo>
                    <a:pt x="138" y="494"/>
                    <a:pt x="138" y="494"/>
                    <a:pt x="138" y="494"/>
                  </a:cubicBezTo>
                  <a:cubicBezTo>
                    <a:pt x="0" y="494"/>
                    <a:pt x="0" y="494"/>
                    <a:pt x="0" y="494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E0EB87D4-584F-4884-9809-2618B5F0BE8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125971" y="567985"/>
              <a:ext cx="193713" cy="216764"/>
            </a:xfrm>
            <a:custGeom>
              <a:avLst/>
              <a:gdLst>
                <a:gd name="T0" fmla="*/ 0 w 446"/>
                <a:gd name="T1" fmla="*/ 351 h 499"/>
                <a:gd name="T2" fmla="*/ 0 w 446"/>
                <a:gd name="T3" fmla="*/ 349 h 499"/>
                <a:gd name="T4" fmla="*/ 195 w 446"/>
                <a:gd name="T5" fmla="*/ 194 h 499"/>
                <a:gd name="T6" fmla="*/ 314 w 446"/>
                <a:gd name="T7" fmla="*/ 214 h 499"/>
                <a:gd name="T8" fmla="*/ 314 w 446"/>
                <a:gd name="T9" fmla="*/ 206 h 499"/>
                <a:gd name="T10" fmla="*/ 210 w 446"/>
                <a:gd name="T11" fmla="*/ 117 h 499"/>
                <a:gd name="T12" fmla="*/ 76 w 446"/>
                <a:gd name="T13" fmla="*/ 144 h 499"/>
                <a:gd name="T14" fmla="*/ 42 w 446"/>
                <a:gd name="T15" fmla="*/ 39 h 499"/>
                <a:gd name="T16" fmla="*/ 230 w 446"/>
                <a:gd name="T17" fmla="*/ 0 h 499"/>
                <a:gd name="T18" fmla="*/ 394 w 446"/>
                <a:gd name="T19" fmla="*/ 54 h 499"/>
                <a:gd name="T20" fmla="*/ 446 w 446"/>
                <a:gd name="T21" fmla="*/ 209 h 499"/>
                <a:gd name="T22" fmla="*/ 446 w 446"/>
                <a:gd name="T23" fmla="*/ 490 h 499"/>
                <a:gd name="T24" fmla="*/ 313 w 446"/>
                <a:gd name="T25" fmla="*/ 490 h 499"/>
                <a:gd name="T26" fmla="*/ 313 w 446"/>
                <a:gd name="T27" fmla="*/ 438 h 499"/>
                <a:gd name="T28" fmla="*/ 166 w 446"/>
                <a:gd name="T29" fmla="*/ 499 h 499"/>
                <a:gd name="T30" fmla="*/ 0 w 446"/>
                <a:gd name="T31" fmla="*/ 351 h 499"/>
                <a:gd name="T32" fmla="*/ 316 w 446"/>
                <a:gd name="T33" fmla="*/ 319 h 499"/>
                <a:gd name="T34" fmla="*/ 316 w 446"/>
                <a:gd name="T35" fmla="*/ 295 h 499"/>
                <a:gd name="T36" fmla="*/ 228 w 446"/>
                <a:gd name="T37" fmla="*/ 277 h 499"/>
                <a:gd name="T38" fmla="*/ 133 w 446"/>
                <a:gd name="T39" fmla="*/ 344 h 499"/>
                <a:gd name="T40" fmla="*/ 133 w 446"/>
                <a:gd name="T41" fmla="*/ 346 h 499"/>
                <a:gd name="T42" fmla="*/ 208 w 446"/>
                <a:gd name="T43" fmla="*/ 404 h 499"/>
                <a:gd name="T44" fmla="*/ 316 w 446"/>
                <a:gd name="T45" fmla="*/ 31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6" h="499">
                  <a:moveTo>
                    <a:pt x="0" y="351"/>
                  </a:moveTo>
                  <a:cubicBezTo>
                    <a:pt x="0" y="349"/>
                    <a:pt x="0" y="349"/>
                    <a:pt x="0" y="349"/>
                  </a:cubicBezTo>
                  <a:cubicBezTo>
                    <a:pt x="0" y="243"/>
                    <a:pt x="80" y="194"/>
                    <a:pt x="195" y="194"/>
                  </a:cubicBezTo>
                  <a:cubicBezTo>
                    <a:pt x="244" y="194"/>
                    <a:pt x="280" y="202"/>
                    <a:pt x="314" y="214"/>
                  </a:cubicBezTo>
                  <a:cubicBezTo>
                    <a:pt x="314" y="206"/>
                    <a:pt x="314" y="206"/>
                    <a:pt x="314" y="206"/>
                  </a:cubicBezTo>
                  <a:cubicBezTo>
                    <a:pt x="314" y="149"/>
                    <a:pt x="279" y="117"/>
                    <a:pt x="210" y="117"/>
                  </a:cubicBezTo>
                  <a:cubicBezTo>
                    <a:pt x="157" y="117"/>
                    <a:pt x="120" y="127"/>
                    <a:pt x="76" y="144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95" y="15"/>
                    <a:pt x="147" y="0"/>
                    <a:pt x="230" y="0"/>
                  </a:cubicBezTo>
                  <a:cubicBezTo>
                    <a:pt x="305" y="0"/>
                    <a:pt x="359" y="20"/>
                    <a:pt x="394" y="54"/>
                  </a:cubicBezTo>
                  <a:cubicBezTo>
                    <a:pt x="430" y="90"/>
                    <a:pt x="446" y="144"/>
                    <a:pt x="446" y="209"/>
                  </a:cubicBezTo>
                  <a:cubicBezTo>
                    <a:pt x="446" y="490"/>
                    <a:pt x="446" y="490"/>
                    <a:pt x="446" y="490"/>
                  </a:cubicBezTo>
                  <a:cubicBezTo>
                    <a:pt x="313" y="490"/>
                    <a:pt x="313" y="490"/>
                    <a:pt x="313" y="490"/>
                  </a:cubicBezTo>
                  <a:cubicBezTo>
                    <a:pt x="313" y="438"/>
                    <a:pt x="313" y="438"/>
                    <a:pt x="313" y="438"/>
                  </a:cubicBezTo>
                  <a:cubicBezTo>
                    <a:pt x="280" y="475"/>
                    <a:pt x="233" y="499"/>
                    <a:pt x="166" y="499"/>
                  </a:cubicBezTo>
                  <a:cubicBezTo>
                    <a:pt x="75" y="499"/>
                    <a:pt x="0" y="447"/>
                    <a:pt x="0" y="351"/>
                  </a:cubicBezTo>
                  <a:close/>
                  <a:moveTo>
                    <a:pt x="316" y="319"/>
                  </a:moveTo>
                  <a:cubicBezTo>
                    <a:pt x="316" y="295"/>
                    <a:pt x="316" y="295"/>
                    <a:pt x="316" y="295"/>
                  </a:cubicBezTo>
                  <a:cubicBezTo>
                    <a:pt x="292" y="284"/>
                    <a:pt x="262" y="277"/>
                    <a:pt x="228" y="277"/>
                  </a:cubicBezTo>
                  <a:cubicBezTo>
                    <a:pt x="169" y="277"/>
                    <a:pt x="133" y="300"/>
                    <a:pt x="133" y="344"/>
                  </a:cubicBezTo>
                  <a:cubicBezTo>
                    <a:pt x="133" y="346"/>
                    <a:pt x="133" y="346"/>
                    <a:pt x="133" y="346"/>
                  </a:cubicBezTo>
                  <a:cubicBezTo>
                    <a:pt x="133" y="383"/>
                    <a:pt x="164" y="404"/>
                    <a:pt x="208" y="404"/>
                  </a:cubicBezTo>
                  <a:cubicBezTo>
                    <a:pt x="272" y="404"/>
                    <a:pt x="316" y="369"/>
                    <a:pt x="316" y="3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951E8447-9E0F-4D78-B1FD-2CADDD3500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336529" y="564438"/>
              <a:ext cx="127665" cy="216321"/>
            </a:xfrm>
            <a:custGeom>
              <a:avLst/>
              <a:gdLst>
                <a:gd name="T0" fmla="*/ 0 w 293"/>
                <a:gd name="T1" fmla="*/ 13 h 498"/>
                <a:gd name="T2" fmla="*/ 138 w 293"/>
                <a:gd name="T3" fmla="*/ 13 h 498"/>
                <a:gd name="T4" fmla="*/ 138 w 293"/>
                <a:gd name="T5" fmla="*/ 111 h 498"/>
                <a:gd name="T6" fmla="*/ 293 w 293"/>
                <a:gd name="T7" fmla="*/ 4 h 498"/>
                <a:gd name="T8" fmla="*/ 293 w 293"/>
                <a:gd name="T9" fmla="*/ 148 h 498"/>
                <a:gd name="T10" fmla="*/ 285 w 293"/>
                <a:gd name="T11" fmla="*/ 148 h 498"/>
                <a:gd name="T12" fmla="*/ 138 w 293"/>
                <a:gd name="T13" fmla="*/ 319 h 498"/>
                <a:gd name="T14" fmla="*/ 138 w 293"/>
                <a:gd name="T15" fmla="*/ 498 h 498"/>
                <a:gd name="T16" fmla="*/ 0 w 293"/>
                <a:gd name="T17" fmla="*/ 498 h 498"/>
                <a:gd name="T18" fmla="*/ 0 w 293"/>
                <a:gd name="T19" fmla="*/ 1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498">
                  <a:moveTo>
                    <a:pt x="0" y="13"/>
                  </a:moveTo>
                  <a:cubicBezTo>
                    <a:pt x="138" y="13"/>
                    <a:pt x="138" y="13"/>
                    <a:pt x="138" y="13"/>
                  </a:cubicBezTo>
                  <a:cubicBezTo>
                    <a:pt x="138" y="111"/>
                    <a:pt x="138" y="111"/>
                    <a:pt x="138" y="111"/>
                  </a:cubicBezTo>
                  <a:cubicBezTo>
                    <a:pt x="166" y="44"/>
                    <a:pt x="211" y="0"/>
                    <a:pt x="293" y="4"/>
                  </a:cubicBezTo>
                  <a:cubicBezTo>
                    <a:pt x="293" y="148"/>
                    <a:pt x="293" y="148"/>
                    <a:pt x="293" y="148"/>
                  </a:cubicBezTo>
                  <a:cubicBezTo>
                    <a:pt x="285" y="148"/>
                    <a:pt x="285" y="148"/>
                    <a:pt x="285" y="148"/>
                  </a:cubicBezTo>
                  <a:cubicBezTo>
                    <a:pt x="194" y="148"/>
                    <a:pt x="138" y="203"/>
                    <a:pt x="138" y="319"/>
                  </a:cubicBezTo>
                  <a:cubicBezTo>
                    <a:pt x="138" y="498"/>
                    <a:pt x="138" y="498"/>
                    <a:pt x="138" y="498"/>
                  </a:cubicBezTo>
                  <a:cubicBezTo>
                    <a:pt x="0" y="498"/>
                    <a:pt x="0" y="498"/>
                    <a:pt x="0" y="498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D7E48906-CF13-457A-BF96-6C8E516647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75719" y="516121"/>
              <a:ext cx="134757" cy="268184"/>
            </a:xfrm>
            <a:custGeom>
              <a:avLst/>
              <a:gdLst>
                <a:gd name="T0" fmla="*/ 58 w 310"/>
                <a:gd name="T1" fmla="*/ 472 h 617"/>
                <a:gd name="T2" fmla="*/ 58 w 310"/>
                <a:gd name="T3" fmla="*/ 242 h 617"/>
                <a:gd name="T4" fmla="*/ 0 w 310"/>
                <a:gd name="T5" fmla="*/ 242 h 617"/>
                <a:gd name="T6" fmla="*/ 0 w 310"/>
                <a:gd name="T7" fmla="*/ 124 h 617"/>
                <a:gd name="T8" fmla="*/ 58 w 310"/>
                <a:gd name="T9" fmla="*/ 124 h 617"/>
                <a:gd name="T10" fmla="*/ 58 w 310"/>
                <a:gd name="T11" fmla="*/ 0 h 617"/>
                <a:gd name="T12" fmla="*/ 196 w 310"/>
                <a:gd name="T13" fmla="*/ 0 h 617"/>
                <a:gd name="T14" fmla="*/ 196 w 310"/>
                <a:gd name="T15" fmla="*/ 124 h 617"/>
                <a:gd name="T16" fmla="*/ 310 w 310"/>
                <a:gd name="T17" fmla="*/ 124 h 617"/>
                <a:gd name="T18" fmla="*/ 310 w 310"/>
                <a:gd name="T19" fmla="*/ 242 h 617"/>
                <a:gd name="T20" fmla="*/ 196 w 310"/>
                <a:gd name="T21" fmla="*/ 242 h 617"/>
                <a:gd name="T22" fmla="*/ 196 w 310"/>
                <a:gd name="T23" fmla="*/ 449 h 617"/>
                <a:gd name="T24" fmla="*/ 240 w 310"/>
                <a:gd name="T25" fmla="*/ 496 h 617"/>
                <a:gd name="T26" fmla="*/ 308 w 310"/>
                <a:gd name="T27" fmla="*/ 479 h 617"/>
                <a:gd name="T28" fmla="*/ 308 w 310"/>
                <a:gd name="T29" fmla="*/ 589 h 617"/>
                <a:gd name="T30" fmla="*/ 199 w 310"/>
                <a:gd name="T31" fmla="*/ 617 h 617"/>
                <a:gd name="T32" fmla="*/ 58 w 310"/>
                <a:gd name="T33" fmla="*/ 472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617">
                  <a:moveTo>
                    <a:pt x="58" y="472"/>
                  </a:moveTo>
                  <a:cubicBezTo>
                    <a:pt x="58" y="242"/>
                    <a:pt x="58" y="242"/>
                    <a:pt x="58" y="242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58" y="124"/>
                    <a:pt x="58" y="124"/>
                    <a:pt x="58" y="124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196" y="0"/>
                    <a:pt x="196" y="0"/>
                    <a:pt x="196" y="0"/>
                  </a:cubicBezTo>
                  <a:cubicBezTo>
                    <a:pt x="196" y="124"/>
                    <a:pt x="196" y="124"/>
                    <a:pt x="196" y="124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242"/>
                    <a:pt x="310" y="242"/>
                    <a:pt x="310" y="242"/>
                  </a:cubicBezTo>
                  <a:cubicBezTo>
                    <a:pt x="196" y="242"/>
                    <a:pt x="196" y="242"/>
                    <a:pt x="196" y="242"/>
                  </a:cubicBezTo>
                  <a:cubicBezTo>
                    <a:pt x="196" y="449"/>
                    <a:pt x="196" y="449"/>
                    <a:pt x="196" y="449"/>
                  </a:cubicBezTo>
                  <a:cubicBezTo>
                    <a:pt x="196" y="481"/>
                    <a:pt x="209" y="496"/>
                    <a:pt x="240" y="496"/>
                  </a:cubicBezTo>
                  <a:cubicBezTo>
                    <a:pt x="265" y="496"/>
                    <a:pt x="288" y="490"/>
                    <a:pt x="308" y="479"/>
                  </a:cubicBezTo>
                  <a:cubicBezTo>
                    <a:pt x="308" y="589"/>
                    <a:pt x="308" y="589"/>
                    <a:pt x="308" y="589"/>
                  </a:cubicBezTo>
                  <a:cubicBezTo>
                    <a:pt x="279" y="607"/>
                    <a:pt x="245" y="617"/>
                    <a:pt x="199" y="617"/>
                  </a:cubicBezTo>
                  <a:cubicBezTo>
                    <a:pt x="115" y="617"/>
                    <a:pt x="58" y="584"/>
                    <a:pt x="58" y="4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EF43AC6D-7838-4F37-88E8-52FEBACFEE0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18455" y="566212"/>
              <a:ext cx="207012" cy="219424"/>
            </a:xfrm>
            <a:custGeom>
              <a:avLst/>
              <a:gdLst>
                <a:gd name="T0" fmla="*/ 0 w 476"/>
                <a:gd name="T1" fmla="*/ 254 h 505"/>
                <a:gd name="T2" fmla="*/ 0 w 476"/>
                <a:gd name="T3" fmla="*/ 253 h 505"/>
                <a:gd name="T4" fmla="*/ 240 w 476"/>
                <a:gd name="T5" fmla="*/ 0 h 505"/>
                <a:gd name="T6" fmla="*/ 476 w 476"/>
                <a:gd name="T7" fmla="*/ 263 h 505"/>
                <a:gd name="T8" fmla="*/ 475 w 476"/>
                <a:gd name="T9" fmla="*/ 300 h 505"/>
                <a:gd name="T10" fmla="*/ 137 w 476"/>
                <a:gd name="T11" fmla="*/ 300 h 505"/>
                <a:gd name="T12" fmla="*/ 256 w 476"/>
                <a:gd name="T13" fmla="*/ 395 h 505"/>
                <a:gd name="T14" fmla="*/ 373 w 476"/>
                <a:gd name="T15" fmla="*/ 345 h 505"/>
                <a:gd name="T16" fmla="*/ 452 w 476"/>
                <a:gd name="T17" fmla="*/ 415 h 505"/>
                <a:gd name="T18" fmla="*/ 254 w 476"/>
                <a:gd name="T19" fmla="*/ 505 h 505"/>
                <a:gd name="T20" fmla="*/ 0 w 476"/>
                <a:gd name="T21" fmla="*/ 254 h 505"/>
                <a:gd name="T22" fmla="*/ 342 w 476"/>
                <a:gd name="T23" fmla="*/ 214 h 505"/>
                <a:gd name="T24" fmla="*/ 240 w 476"/>
                <a:gd name="T25" fmla="*/ 111 h 505"/>
                <a:gd name="T26" fmla="*/ 135 w 476"/>
                <a:gd name="T27" fmla="*/ 214 h 505"/>
                <a:gd name="T28" fmla="*/ 342 w 476"/>
                <a:gd name="T29" fmla="*/ 21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6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99" y="0"/>
                    <a:pt x="240" y="0"/>
                  </a:cubicBezTo>
                  <a:cubicBezTo>
                    <a:pt x="402" y="0"/>
                    <a:pt x="476" y="126"/>
                    <a:pt x="476" y="263"/>
                  </a:cubicBezTo>
                  <a:cubicBezTo>
                    <a:pt x="476" y="274"/>
                    <a:pt x="476" y="287"/>
                    <a:pt x="475" y="300"/>
                  </a:cubicBezTo>
                  <a:cubicBezTo>
                    <a:pt x="137" y="300"/>
                    <a:pt x="137" y="300"/>
                    <a:pt x="137" y="300"/>
                  </a:cubicBezTo>
                  <a:cubicBezTo>
                    <a:pt x="151" y="362"/>
                    <a:pt x="194" y="395"/>
                    <a:pt x="256" y="395"/>
                  </a:cubicBezTo>
                  <a:cubicBezTo>
                    <a:pt x="302" y="395"/>
                    <a:pt x="335" y="380"/>
                    <a:pt x="373" y="345"/>
                  </a:cubicBezTo>
                  <a:cubicBezTo>
                    <a:pt x="452" y="415"/>
                    <a:pt x="452" y="415"/>
                    <a:pt x="452" y="415"/>
                  </a:cubicBezTo>
                  <a:cubicBezTo>
                    <a:pt x="407" y="471"/>
                    <a:pt x="342" y="505"/>
                    <a:pt x="254" y="505"/>
                  </a:cubicBezTo>
                  <a:cubicBezTo>
                    <a:pt x="108" y="505"/>
                    <a:pt x="0" y="403"/>
                    <a:pt x="0" y="254"/>
                  </a:cubicBezTo>
                  <a:close/>
                  <a:moveTo>
                    <a:pt x="342" y="214"/>
                  </a:moveTo>
                  <a:cubicBezTo>
                    <a:pt x="334" y="152"/>
                    <a:pt x="298" y="111"/>
                    <a:pt x="240" y="111"/>
                  </a:cubicBezTo>
                  <a:cubicBezTo>
                    <a:pt x="183" y="111"/>
                    <a:pt x="146" y="151"/>
                    <a:pt x="135" y="214"/>
                  </a:cubicBezTo>
                  <a:lnTo>
                    <a:pt x="342" y="2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425B0672-DE59-4ECA-B0E7-B790066891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837879" y="564438"/>
              <a:ext cx="127221" cy="216321"/>
            </a:xfrm>
            <a:custGeom>
              <a:avLst/>
              <a:gdLst>
                <a:gd name="T0" fmla="*/ 0 w 293"/>
                <a:gd name="T1" fmla="*/ 13 h 498"/>
                <a:gd name="T2" fmla="*/ 138 w 293"/>
                <a:gd name="T3" fmla="*/ 13 h 498"/>
                <a:gd name="T4" fmla="*/ 138 w 293"/>
                <a:gd name="T5" fmla="*/ 111 h 498"/>
                <a:gd name="T6" fmla="*/ 293 w 293"/>
                <a:gd name="T7" fmla="*/ 4 h 498"/>
                <a:gd name="T8" fmla="*/ 293 w 293"/>
                <a:gd name="T9" fmla="*/ 148 h 498"/>
                <a:gd name="T10" fmla="*/ 285 w 293"/>
                <a:gd name="T11" fmla="*/ 148 h 498"/>
                <a:gd name="T12" fmla="*/ 138 w 293"/>
                <a:gd name="T13" fmla="*/ 319 h 498"/>
                <a:gd name="T14" fmla="*/ 138 w 293"/>
                <a:gd name="T15" fmla="*/ 498 h 498"/>
                <a:gd name="T16" fmla="*/ 0 w 293"/>
                <a:gd name="T17" fmla="*/ 498 h 498"/>
                <a:gd name="T18" fmla="*/ 0 w 293"/>
                <a:gd name="T19" fmla="*/ 1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498">
                  <a:moveTo>
                    <a:pt x="0" y="13"/>
                  </a:moveTo>
                  <a:cubicBezTo>
                    <a:pt x="138" y="13"/>
                    <a:pt x="138" y="13"/>
                    <a:pt x="138" y="13"/>
                  </a:cubicBezTo>
                  <a:cubicBezTo>
                    <a:pt x="138" y="111"/>
                    <a:pt x="138" y="111"/>
                    <a:pt x="138" y="111"/>
                  </a:cubicBezTo>
                  <a:cubicBezTo>
                    <a:pt x="166" y="44"/>
                    <a:pt x="211" y="0"/>
                    <a:pt x="293" y="4"/>
                  </a:cubicBezTo>
                  <a:cubicBezTo>
                    <a:pt x="293" y="148"/>
                    <a:pt x="293" y="148"/>
                    <a:pt x="293" y="148"/>
                  </a:cubicBezTo>
                  <a:cubicBezTo>
                    <a:pt x="285" y="148"/>
                    <a:pt x="285" y="148"/>
                    <a:pt x="285" y="148"/>
                  </a:cubicBezTo>
                  <a:cubicBezTo>
                    <a:pt x="194" y="148"/>
                    <a:pt x="138" y="203"/>
                    <a:pt x="138" y="319"/>
                  </a:cubicBezTo>
                  <a:cubicBezTo>
                    <a:pt x="138" y="498"/>
                    <a:pt x="138" y="498"/>
                    <a:pt x="138" y="498"/>
                  </a:cubicBezTo>
                  <a:cubicBezTo>
                    <a:pt x="0" y="498"/>
                    <a:pt x="0" y="498"/>
                    <a:pt x="0" y="498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48436D55-7005-4378-814F-D44CFE979F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8072" y="888476"/>
              <a:ext cx="134757" cy="268628"/>
            </a:xfrm>
            <a:custGeom>
              <a:avLst/>
              <a:gdLst>
                <a:gd name="T0" fmla="*/ 58 w 310"/>
                <a:gd name="T1" fmla="*/ 472 h 618"/>
                <a:gd name="T2" fmla="*/ 58 w 310"/>
                <a:gd name="T3" fmla="*/ 242 h 618"/>
                <a:gd name="T4" fmla="*/ 0 w 310"/>
                <a:gd name="T5" fmla="*/ 242 h 618"/>
                <a:gd name="T6" fmla="*/ 0 w 310"/>
                <a:gd name="T7" fmla="*/ 124 h 618"/>
                <a:gd name="T8" fmla="*/ 58 w 310"/>
                <a:gd name="T9" fmla="*/ 124 h 618"/>
                <a:gd name="T10" fmla="*/ 58 w 310"/>
                <a:gd name="T11" fmla="*/ 0 h 618"/>
                <a:gd name="T12" fmla="*/ 195 w 310"/>
                <a:gd name="T13" fmla="*/ 0 h 618"/>
                <a:gd name="T14" fmla="*/ 195 w 310"/>
                <a:gd name="T15" fmla="*/ 124 h 618"/>
                <a:gd name="T16" fmla="*/ 310 w 310"/>
                <a:gd name="T17" fmla="*/ 124 h 618"/>
                <a:gd name="T18" fmla="*/ 310 w 310"/>
                <a:gd name="T19" fmla="*/ 242 h 618"/>
                <a:gd name="T20" fmla="*/ 195 w 310"/>
                <a:gd name="T21" fmla="*/ 242 h 618"/>
                <a:gd name="T22" fmla="*/ 195 w 310"/>
                <a:gd name="T23" fmla="*/ 449 h 618"/>
                <a:gd name="T24" fmla="*/ 240 w 310"/>
                <a:gd name="T25" fmla="*/ 496 h 618"/>
                <a:gd name="T26" fmla="*/ 308 w 310"/>
                <a:gd name="T27" fmla="*/ 479 h 618"/>
                <a:gd name="T28" fmla="*/ 308 w 310"/>
                <a:gd name="T29" fmla="*/ 590 h 618"/>
                <a:gd name="T30" fmla="*/ 199 w 310"/>
                <a:gd name="T31" fmla="*/ 618 h 618"/>
                <a:gd name="T32" fmla="*/ 58 w 310"/>
                <a:gd name="T33" fmla="*/ 472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618">
                  <a:moveTo>
                    <a:pt x="58" y="472"/>
                  </a:moveTo>
                  <a:cubicBezTo>
                    <a:pt x="58" y="242"/>
                    <a:pt x="58" y="242"/>
                    <a:pt x="58" y="242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58" y="124"/>
                    <a:pt x="58" y="124"/>
                    <a:pt x="58" y="124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195" y="0"/>
                    <a:pt x="195" y="0"/>
                    <a:pt x="195" y="0"/>
                  </a:cubicBezTo>
                  <a:cubicBezTo>
                    <a:pt x="195" y="124"/>
                    <a:pt x="195" y="124"/>
                    <a:pt x="195" y="124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242"/>
                    <a:pt x="310" y="242"/>
                    <a:pt x="310" y="242"/>
                  </a:cubicBezTo>
                  <a:cubicBezTo>
                    <a:pt x="195" y="242"/>
                    <a:pt x="195" y="242"/>
                    <a:pt x="195" y="242"/>
                  </a:cubicBezTo>
                  <a:cubicBezTo>
                    <a:pt x="195" y="449"/>
                    <a:pt x="195" y="449"/>
                    <a:pt x="195" y="449"/>
                  </a:cubicBezTo>
                  <a:cubicBezTo>
                    <a:pt x="195" y="481"/>
                    <a:pt x="209" y="496"/>
                    <a:pt x="240" y="496"/>
                  </a:cubicBezTo>
                  <a:cubicBezTo>
                    <a:pt x="265" y="496"/>
                    <a:pt x="288" y="490"/>
                    <a:pt x="308" y="479"/>
                  </a:cubicBezTo>
                  <a:cubicBezTo>
                    <a:pt x="308" y="590"/>
                    <a:pt x="308" y="590"/>
                    <a:pt x="308" y="590"/>
                  </a:cubicBezTo>
                  <a:cubicBezTo>
                    <a:pt x="279" y="607"/>
                    <a:pt x="245" y="618"/>
                    <a:pt x="199" y="618"/>
                  </a:cubicBezTo>
                  <a:cubicBezTo>
                    <a:pt x="115" y="618"/>
                    <a:pt x="58" y="584"/>
                    <a:pt x="58" y="4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E6A79EDF-5E61-4207-BE2D-FF92BBF8078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131251" y="938123"/>
              <a:ext cx="207455" cy="219867"/>
            </a:xfrm>
            <a:custGeom>
              <a:avLst/>
              <a:gdLst>
                <a:gd name="T0" fmla="*/ 0 w 477"/>
                <a:gd name="T1" fmla="*/ 254 h 505"/>
                <a:gd name="T2" fmla="*/ 0 w 477"/>
                <a:gd name="T3" fmla="*/ 253 h 505"/>
                <a:gd name="T4" fmla="*/ 240 w 477"/>
                <a:gd name="T5" fmla="*/ 0 h 505"/>
                <a:gd name="T6" fmla="*/ 477 w 477"/>
                <a:gd name="T7" fmla="*/ 263 h 505"/>
                <a:gd name="T8" fmla="*/ 475 w 477"/>
                <a:gd name="T9" fmla="*/ 300 h 505"/>
                <a:gd name="T10" fmla="*/ 137 w 477"/>
                <a:gd name="T11" fmla="*/ 300 h 505"/>
                <a:gd name="T12" fmla="*/ 256 w 477"/>
                <a:gd name="T13" fmla="*/ 395 h 505"/>
                <a:gd name="T14" fmla="*/ 373 w 477"/>
                <a:gd name="T15" fmla="*/ 345 h 505"/>
                <a:gd name="T16" fmla="*/ 452 w 477"/>
                <a:gd name="T17" fmla="*/ 415 h 505"/>
                <a:gd name="T18" fmla="*/ 254 w 477"/>
                <a:gd name="T19" fmla="*/ 505 h 505"/>
                <a:gd name="T20" fmla="*/ 0 w 477"/>
                <a:gd name="T21" fmla="*/ 254 h 505"/>
                <a:gd name="T22" fmla="*/ 343 w 477"/>
                <a:gd name="T23" fmla="*/ 214 h 505"/>
                <a:gd name="T24" fmla="*/ 240 w 477"/>
                <a:gd name="T25" fmla="*/ 111 h 505"/>
                <a:gd name="T26" fmla="*/ 135 w 477"/>
                <a:gd name="T27" fmla="*/ 214 h 505"/>
                <a:gd name="T28" fmla="*/ 343 w 477"/>
                <a:gd name="T29" fmla="*/ 21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7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99" y="0"/>
                    <a:pt x="240" y="0"/>
                  </a:cubicBezTo>
                  <a:cubicBezTo>
                    <a:pt x="402" y="0"/>
                    <a:pt x="477" y="126"/>
                    <a:pt x="477" y="263"/>
                  </a:cubicBezTo>
                  <a:cubicBezTo>
                    <a:pt x="477" y="274"/>
                    <a:pt x="476" y="287"/>
                    <a:pt x="475" y="300"/>
                  </a:cubicBezTo>
                  <a:cubicBezTo>
                    <a:pt x="137" y="300"/>
                    <a:pt x="137" y="300"/>
                    <a:pt x="137" y="300"/>
                  </a:cubicBezTo>
                  <a:cubicBezTo>
                    <a:pt x="151" y="362"/>
                    <a:pt x="194" y="395"/>
                    <a:pt x="256" y="395"/>
                  </a:cubicBezTo>
                  <a:cubicBezTo>
                    <a:pt x="302" y="395"/>
                    <a:pt x="335" y="380"/>
                    <a:pt x="373" y="345"/>
                  </a:cubicBezTo>
                  <a:cubicBezTo>
                    <a:pt x="452" y="415"/>
                    <a:pt x="452" y="415"/>
                    <a:pt x="452" y="415"/>
                  </a:cubicBezTo>
                  <a:cubicBezTo>
                    <a:pt x="407" y="471"/>
                    <a:pt x="342" y="505"/>
                    <a:pt x="254" y="505"/>
                  </a:cubicBezTo>
                  <a:cubicBezTo>
                    <a:pt x="108" y="505"/>
                    <a:pt x="0" y="403"/>
                    <a:pt x="0" y="254"/>
                  </a:cubicBezTo>
                  <a:close/>
                  <a:moveTo>
                    <a:pt x="343" y="214"/>
                  </a:moveTo>
                  <a:cubicBezTo>
                    <a:pt x="334" y="152"/>
                    <a:pt x="298" y="111"/>
                    <a:pt x="240" y="111"/>
                  </a:cubicBezTo>
                  <a:cubicBezTo>
                    <a:pt x="183" y="111"/>
                    <a:pt x="146" y="151"/>
                    <a:pt x="135" y="214"/>
                  </a:cubicBezTo>
                  <a:lnTo>
                    <a:pt x="343" y="2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EE8FC2BE-83D2-4E89-84B1-6204300EF8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348015" y="938123"/>
              <a:ext cx="195486" cy="219867"/>
            </a:xfrm>
            <a:custGeom>
              <a:avLst/>
              <a:gdLst>
                <a:gd name="T0" fmla="*/ 0 w 450"/>
                <a:gd name="T1" fmla="*/ 254 h 505"/>
                <a:gd name="T2" fmla="*/ 0 w 450"/>
                <a:gd name="T3" fmla="*/ 253 h 505"/>
                <a:gd name="T4" fmla="*/ 254 w 450"/>
                <a:gd name="T5" fmla="*/ 0 h 505"/>
                <a:gd name="T6" fmla="*/ 448 w 450"/>
                <a:gd name="T7" fmla="*/ 82 h 505"/>
                <a:gd name="T8" fmla="*/ 363 w 450"/>
                <a:gd name="T9" fmla="*/ 172 h 505"/>
                <a:gd name="T10" fmla="*/ 253 w 450"/>
                <a:gd name="T11" fmla="*/ 119 h 505"/>
                <a:gd name="T12" fmla="*/ 135 w 450"/>
                <a:gd name="T13" fmla="*/ 251 h 505"/>
                <a:gd name="T14" fmla="*/ 135 w 450"/>
                <a:gd name="T15" fmla="*/ 253 h 505"/>
                <a:gd name="T16" fmla="*/ 258 w 450"/>
                <a:gd name="T17" fmla="*/ 387 h 505"/>
                <a:gd name="T18" fmla="*/ 370 w 450"/>
                <a:gd name="T19" fmla="*/ 335 h 505"/>
                <a:gd name="T20" fmla="*/ 450 w 450"/>
                <a:gd name="T21" fmla="*/ 416 h 505"/>
                <a:gd name="T22" fmla="*/ 252 w 450"/>
                <a:gd name="T23" fmla="*/ 505 h 505"/>
                <a:gd name="T24" fmla="*/ 0 w 450"/>
                <a:gd name="T25" fmla="*/ 25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0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106" y="0"/>
                    <a:pt x="254" y="0"/>
                  </a:cubicBezTo>
                  <a:cubicBezTo>
                    <a:pt x="345" y="0"/>
                    <a:pt x="402" y="31"/>
                    <a:pt x="448" y="82"/>
                  </a:cubicBezTo>
                  <a:cubicBezTo>
                    <a:pt x="363" y="172"/>
                    <a:pt x="363" y="172"/>
                    <a:pt x="363" y="172"/>
                  </a:cubicBezTo>
                  <a:cubicBezTo>
                    <a:pt x="333" y="139"/>
                    <a:pt x="302" y="119"/>
                    <a:pt x="253" y="119"/>
                  </a:cubicBezTo>
                  <a:cubicBezTo>
                    <a:pt x="184" y="119"/>
                    <a:pt x="135" y="179"/>
                    <a:pt x="135" y="251"/>
                  </a:cubicBezTo>
                  <a:cubicBezTo>
                    <a:pt x="135" y="253"/>
                    <a:pt x="135" y="253"/>
                    <a:pt x="135" y="253"/>
                  </a:cubicBezTo>
                  <a:cubicBezTo>
                    <a:pt x="135" y="327"/>
                    <a:pt x="183" y="387"/>
                    <a:pt x="258" y="387"/>
                  </a:cubicBezTo>
                  <a:cubicBezTo>
                    <a:pt x="305" y="387"/>
                    <a:pt x="336" y="367"/>
                    <a:pt x="370" y="335"/>
                  </a:cubicBezTo>
                  <a:cubicBezTo>
                    <a:pt x="450" y="416"/>
                    <a:pt x="450" y="416"/>
                    <a:pt x="450" y="416"/>
                  </a:cubicBezTo>
                  <a:cubicBezTo>
                    <a:pt x="403" y="468"/>
                    <a:pt x="349" y="505"/>
                    <a:pt x="252" y="505"/>
                  </a:cubicBezTo>
                  <a:cubicBezTo>
                    <a:pt x="106" y="505"/>
                    <a:pt x="0" y="393"/>
                    <a:pt x="0" y="2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20BF9710-84EF-48F3-83AC-79B8578452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53254" y="866312"/>
              <a:ext cx="193270" cy="286802"/>
            </a:xfrm>
            <a:custGeom>
              <a:avLst/>
              <a:gdLst>
                <a:gd name="T0" fmla="*/ 0 w 445"/>
                <a:gd name="T1" fmla="*/ 0 h 660"/>
                <a:gd name="T2" fmla="*/ 138 w 445"/>
                <a:gd name="T3" fmla="*/ 0 h 660"/>
                <a:gd name="T4" fmla="*/ 138 w 445"/>
                <a:gd name="T5" fmla="*/ 244 h 660"/>
                <a:gd name="T6" fmla="*/ 280 w 445"/>
                <a:gd name="T7" fmla="*/ 166 h 660"/>
                <a:gd name="T8" fmla="*/ 445 w 445"/>
                <a:gd name="T9" fmla="*/ 346 h 660"/>
                <a:gd name="T10" fmla="*/ 445 w 445"/>
                <a:gd name="T11" fmla="*/ 660 h 660"/>
                <a:gd name="T12" fmla="*/ 307 w 445"/>
                <a:gd name="T13" fmla="*/ 660 h 660"/>
                <a:gd name="T14" fmla="*/ 307 w 445"/>
                <a:gd name="T15" fmla="*/ 390 h 660"/>
                <a:gd name="T16" fmla="*/ 224 w 445"/>
                <a:gd name="T17" fmla="*/ 291 h 660"/>
                <a:gd name="T18" fmla="*/ 138 w 445"/>
                <a:gd name="T19" fmla="*/ 390 h 660"/>
                <a:gd name="T20" fmla="*/ 138 w 445"/>
                <a:gd name="T21" fmla="*/ 660 h 660"/>
                <a:gd name="T22" fmla="*/ 0 w 445"/>
                <a:gd name="T23" fmla="*/ 660 h 660"/>
                <a:gd name="T24" fmla="*/ 0 w 445"/>
                <a:gd name="T25" fmla="*/ 0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5" h="660">
                  <a:moveTo>
                    <a:pt x="0" y="0"/>
                  </a:moveTo>
                  <a:cubicBezTo>
                    <a:pt x="138" y="0"/>
                    <a:pt x="138" y="0"/>
                    <a:pt x="138" y="0"/>
                  </a:cubicBezTo>
                  <a:cubicBezTo>
                    <a:pt x="138" y="244"/>
                    <a:pt x="138" y="244"/>
                    <a:pt x="138" y="244"/>
                  </a:cubicBezTo>
                  <a:cubicBezTo>
                    <a:pt x="169" y="203"/>
                    <a:pt x="210" y="166"/>
                    <a:pt x="280" y="166"/>
                  </a:cubicBezTo>
                  <a:cubicBezTo>
                    <a:pt x="384" y="166"/>
                    <a:pt x="445" y="235"/>
                    <a:pt x="445" y="346"/>
                  </a:cubicBezTo>
                  <a:cubicBezTo>
                    <a:pt x="445" y="660"/>
                    <a:pt x="445" y="660"/>
                    <a:pt x="445" y="660"/>
                  </a:cubicBezTo>
                  <a:cubicBezTo>
                    <a:pt x="307" y="660"/>
                    <a:pt x="307" y="660"/>
                    <a:pt x="307" y="660"/>
                  </a:cubicBezTo>
                  <a:cubicBezTo>
                    <a:pt x="307" y="390"/>
                    <a:pt x="307" y="390"/>
                    <a:pt x="307" y="390"/>
                  </a:cubicBezTo>
                  <a:cubicBezTo>
                    <a:pt x="307" y="324"/>
                    <a:pt x="276" y="291"/>
                    <a:pt x="224" y="291"/>
                  </a:cubicBezTo>
                  <a:cubicBezTo>
                    <a:pt x="171" y="291"/>
                    <a:pt x="138" y="324"/>
                    <a:pt x="138" y="390"/>
                  </a:cubicBezTo>
                  <a:cubicBezTo>
                    <a:pt x="138" y="660"/>
                    <a:pt x="138" y="660"/>
                    <a:pt x="138" y="660"/>
                  </a:cubicBezTo>
                  <a:cubicBezTo>
                    <a:pt x="0" y="660"/>
                    <a:pt x="0" y="660"/>
                    <a:pt x="0" y="66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81617563-0E5D-4304-8347-94091B18C6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762039" y="938123"/>
              <a:ext cx="192827" cy="214991"/>
            </a:xfrm>
            <a:custGeom>
              <a:avLst/>
              <a:gdLst>
                <a:gd name="T0" fmla="*/ 0 w 444"/>
                <a:gd name="T1" fmla="*/ 9 h 494"/>
                <a:gd name="T2" fmla="*/ 137 w 444"/>
                <a:gd name="T3" fmla="*/ 9 h 494"/>
                <a:gd name="T4" fmla="*/ 137 w 444"/>
                <a:gd name="T5" fmla="*/ 78 h 494"/>
                <a:gd name="T6" fmla="*/ 279 w 444"/>
                <a:gd name="T7" fmla="*/ 0 h 494"/>
                <a:gd name="T8" fmla="*/ 444 w 444"/>
                <a:gd name="T9" fmla="*/ 180 h 494"/>
                <a:gd name="T10" fmla="*/ 444 w 444"/>
                <a:gd name="T11" fmla="*/ 494 h 494"/>
                <a:gd name="T12" fmla="*/ 306 w 444"/>
                <a:gd name="T13" fmla="*/ 494 h 494"/>
                <a:gd name="T14" fmla="*/ 306 w 444"/>
                <a:gd name="T15" fmla="*/ 224 h 494"/>
                <a:gd name="T16" fmla="*/ 223 w 444"/>
                <a:gd name="T17" fmla="*/ 125 h 494"/>
                <a:gd name="T18" fmla="*/ 137 w 444"/>
                <a:gd name="T19" fmla="*/ 224 h 494"/>
                <a:gd name="T20" fmla="*/ 137 w 444"/>
                <a:gd name="T21" fmla="*/ 494 h 494"/>
                <a:gd name="T22" fmla="*/ 0 w 444"/>
                <a:gd name="T23" fmla="*/ 494 h 494"/>
                <a:gd name="T24" fmla="*/ 0 w 444"/>
                <a:gd name="T25" fmla="*/ 9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4" h="494">
                  <a:moveTo>
                    <a:pt x="0" y="9"/>
                  </a:moveTo>
                  <a:cubicBezTo>
                    <a:pt x="137" y="9"/>
                    <a:pt x="137" y="9"/>
                    <a:pt x="137" y="9"/>
                  </a:cubicBezTo>
                  <a:cubicBezTo>
                    <a:pt x="137" y="78"/>
                    <a:pt x="137" y="78"/>
                    <a:pt x="137" y="78"/>
                  </a:cubicBezTo>
                  <a:cubicBezTo>
                    <a:pt x="169" y="37"/>
                    <a:pt x="210" y="0"/>
                    <a:pt x="279" y="0"/>
                  </a:cubicBezTo>
                  <a:cubicBezTo>
                    <a:pt x="383" y="0"/>
                    <a:pt x="444" y="69"/>
                    <a:pt x="444" y="180"/>
                  </a:cubicBezTo>
                  <a:cubicBezTo>
                    <a:pt x="444" y="494"/>
                    <a:pt x="444" y="494"/>
                    <a:pt x="444" y="494"/>
                  </a:cubicBezTo>
                  <a:cubicBezTo>
                    <a:pt x="306" y="494"/>
                    <a:pt x="306" y="494"/>
                    <a:pt x="306" y="494"/>
                  </a:cubicBezTo>
                  <a:cubicBezTo>
                    <a:pt x="306" y="224"/>
                    <a:pt x="306" y="224"/>
                    <a:pt x="306" y="224"/>
                  </a:cubicBezTo>
                  <a:cubicBezTo>
                    <a:pt x="306" y="158"/>
                    <a:pt x="276" y="125"/>
                    <a:pt x="223" y="125"/>
                  </a:cubicBezTo>
                  <a:cubicBezTo>
                    <a:pt x="171" y="125"/>
                    <a:pt x="137" y="158"/>
                    <a:pt x="137" y="224"/>
                  </a:cubicBezTo>
                  <a:cubicBezTo>
                    <a:pt x="137" y="494"/>
                    <a:pt x="137" y="494"/>
                    <a:pt x="137" y="494"/>
                  </a:cubicBezTo>
                  <a:cubicBezTo>
                    <a:pt x="0" y="494"/>
                    <a:pt x="0" y="494"/>
                    <a:pt x="0" y="494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id="{644BF847-C98F-4D2F-A010-37D3A26D4B8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967277" y="938123"/>
              <a:ext cx="228289" cy="219867"/>
            </a:xfrm>
            <a:custGeom>
              <a:avLst/>
              <a:gdLst>
                <a:gd name="T0" fmla="*/ 0 w 525"/>
                <a:gd name="T1" fmla="*/ 254 h 505"/>
                <a:gd name="T2" fmla="*/ 0 w 525"/>
                <a:gd name="T3" fmla="*/ 253 h 505"/>
                <a:gd name="T4" fmla="*/ 263 w 525"/>
                <a:gd name="T5" fmla="*/ 0 h 505"/>
                <a:gd name="T6" fmla="*/ 525 w 525"/>
                <a:gd name="T7" fmla="*/ 251 h 505"/>
                <a:gd name="T8" fmla="*/ 525 w 525"/>
                <a:gd name="T9" fmla="*/ 253 h 505"/>
                <a:gd name="T10" fmla="*/ 262 w 525"/>
                <a:gd name="T11" fmla="*/ 505 h 505"/>
                <a:gd name="T12" fmla="*/ 0 w 525"/>
                <a:gd name="T13" fmla="*/ 254 h 505"/>
                <a:gd name="T14" fmla="*/ 389 w 525"/>
                <a:gd name="T15" fmla="*/ 254 h 505"/>
                <a:gd name="T16" fmla="*/ 389 w 525"/>
                <a:gd name="T17" fmla="*/ 253 h 505"/>
                <a:gd name="T18" fmla="*/ 262 w 525"/>
                <a:gd name="T19" fmla="*/ 119 h 505"/>
                <a:gd name="T20" fmla="*/ 136 w 525"/>
                <a:gd name="T21" fmla="*/ 251 h 505"/>
                <a:gd name="T22" fmla="*/ 136 w 525"/>
                <a:gd name="T23" fmla="*/ 253 h 505"/>
                <a:gd name="T24" fmla="*/ 263 w 525"/>
                <a:gd name="T25" fmla="*/ 387 h 505"/>
                <a:gd name="T26" fmla="*/ 389 w 525"/>
                <a:gd name="T27" fmla="*/ 25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3"/>
                    <a:pt x="112" y="0"/>
                    <a:pt x="263" y="0"/>
                  </a:cubicBezTo>
                  <a:cubicBezTo>
                    <a:pt x="414" y="0"/>
                    <a:pt x="525" y="111"/>
                    <a:pt x="525" y="251"/>
                  </a:cubicBezTo>
                  <a:cubicBezTo>
                    <a:pt x="525" y="253"/>
                    <a:pt x="525" y="253"/>
                    <a:pt x="525" y="253"/>
                  </a:cubicBezTo>
                  <a:cubicBezTo>
                    <a:pt x="525" y="392"/>
                    <a:pt x="413" y="505"/>
                    <a:pt x="262" y="505"/>
                  </a:cubicBezTo>
                  <a:cubicBezTo>
                    <a:pt x="111" y="505"/>
                    <a:pt x="0" y="394"/>
                    <a:pt x="0" y="254"/>
                  </a:cubicBezTo>
                  <a:close/>
                  <a:moveTo>
                    <a:pt x="389" y="254"/>
                  </a:moveTo>
                  <a:cubicBezTo>
                    <a:pt x="389" y="253"/>
                    <a:pt x="389" y="253"/>
                    <a:pt x="389" y="253"/>
                  </a:cubicBezTo>
                  <a:cubicBezTo>
                    <a:pt x="389" y="181"/>
                    <a:pt x="338" y="119"/>
                    <a:pt x="262" y="119"/>
                  </a:cubicBezTo>
                  <a:cubicBezTo>
                    <a:pt x="183" y="119"/>
                    <a:pt x="136" y="179"/>
                    <a:pt x="136" y="251"/>
                  </a:cubicBezTo>
                  <a:cubicBezTo>
                    <a:pt x="136" y="253"/>
                    <a:pt x="136" y="253"/>
                    <a:pt x="136" y="253"/>
                  </a:cubicBezTo>
                  <a:cubicBezTo>
                    <a:pt x="136" y="324"/>
                    <a:pt x="187" y="387"/>
                    <a:pt x="263" y="387"/>
                  </a:cubicBezTo>
                  <a:cubicBezTo>
                    <a:pt x="342" y="387"/>
                    <a:pt x="389" y="326"/>
                    <a:pt x="389" y="2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Rectangle 18">
              <a:extLst>
                <a:ext uri="{FF2B5EF4-FFF2-40B4-BE49-F238E27FC236}">
                  <a16:creationId xmlns:a16="http://schemas.microsoft.com/office/drawing/2014/main" id="{424E75C9-AA44-4EC4-BB9E-BE47649AE0F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207091" y="866312"/>
              <a:ext cx="59843" cy="28680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9">
              <a:extLst>
                <a:ext uri="{FF2B5EF4-FFF2-40B4-BE49-F238E27FC236}">
                  <a16:creationId xmlns:a16="http://schemas.microsoft.com/office/drawing/2014/main" id="{FEBDD19B-EA9E-403C-8765-67EC4F33220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278460" y="938123"/>
              <a:ext cx="228732" cy="219867"/>
            </a:xfrm>
            <a:custGeom>
              <a:avLst/>
              <a:gdLst>
                <a:gd name="T0" fmla="*/ 0 w 526"/>
                <a:gd name="T1" fmla="*/ 254 h 505"/>
                <a:gd name="T2" fmla="*/ 0 w 526"/>
                <a:gd name="T3" fmla="*/ 253 h 505"/>
                <a:gd name="T4" fmla="*/ 264 w 526"/>
                <a:gd name="T5" fmla="*/ 0 h 505"/>
                <a:gd name="T6" fmla="*/ 526 w 526"/>
                <a:gd name="T7" fmla="*/ 251 h 505"/>
                <a:gd name="T8" fmla="*/ 526 w 526"/>
                <a:gd name="T9" fmla="*/ 253 h 505"/>
                <a:gd name="T10" fmla="*/ 262 w 526"/>
                <a:gd name="T11" fmla="*/ 505 h 505"/>
                <a:gd name="T12" fmla="*/ 0 w 526"/>
                <a:gd name="T13" fmla="*/ 254 h 505"/>
                <a:gd name="T14" fmla="*/ 390 w 526"/>
                <a:gd name="T15" fmla="*/ 254 h 505"/>
                <a:gd name="T16" fmla="*/ 390 w 526"/>
                <a:gd name="T17" fmla="*/ 253 h 505"/>
                <a:gd name="T18" fmla="*/ 262 w 526"/>
                <a:gd name="T19" fmla="*/ 119 h 505"/>
                <a:gd name="T20" fmla="*/ 136 w 526"/>
                <a:gd name="T21" fmla="*/ 251 h 505"/>
                <a:gd name="T22" fmla="*/ 136 w 526"/>
                <a:gd name="T23" fmla="*/ 253 h 505"/>
                <a:gd name="T24" fmla="*/ 264 w 526"/>
                <a:gd name="T25" fmla="*/ 387 h 505"/>
                <a:gd name="T26" fmla="*/ 390 w 526"/>
                <a:gd name="T27" fmla="*/ 25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6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3"/>
                    <a:pt x="113" y="0"/>
                    <a:pt x="264" y="0"/>
                  </a:cubicBezTo>
                  <a:cubicBezTo>
                    <a:pt x="414" y="0"/>
                    <a:pt x="526" y="111"/>
                    <a:pt x="526" y="251"/>
                  </a:cubicBezTo>
                  <a:cubicBezTo>
                    <a:pt x="526" y="253"/>
                    <a:pt x="526" y="253"/>
                    <a:pt x="526" y="253"/>
                  </a:cubicBezTo>
                  <a:cubicBezTo>
                    <a:pt x="526" y="392"/>
                    <a:pt x="413" y="505"/>
                    <a:pt x="262" y="505"/>
                  </a:cubicBezTo>
                  <a:cubicBezTo>
                    <a:pt x="112" y="505"/>
                    <a:pt x="0" y="394"/>
                    <a:pt x="0" y="254"/>
                  </a:cubicBezTo>
                  <a:close/>
                  <a:moveTo>
                    <a:pt x="390" y="254"/>
                  </a:moveTo>
                  <a:cubicBezTo>
                    <a:pt x="390" y="253"/>
                    <a:pt x="390" y="253"/>
                    <a:pt x="390" y="253"/>
                  </a:cubicBezTo>
                  <a:cubicBezTo>
                    <a:pt x="390" y="181"/>
                    <a:pt x="338" y="119"/>
                    <a:pt x="262" y="119"/>
                  </a:cubicBezTo>
                  <a:cubicBezTo>
                    <a:pt x="183" y="119"/>
                    <a:pt x="136" y="179"/>
                    <a:pt x="136" y="251"/>
                  </a:cubicBezTo>
                  <a:cubicBezTo>
                    <a:pt x="136" y="253"/>
                    <a:pt x="136" y="253"/>
                    <a:pt x="136" y="253"/>
                  </a:cubicBezTo>
                  <a:cubicBezTo>
                    <a:pt x="136" y="324"/>
                    <a:pt x="188" y="387"/>
                    <a:pt x="264" y="387"/>
                  </a:cubicBezTo>
                  <a:cubicBezTo>
                    <a:pt x="343" y="387"/>
                    <a:pt x="390" y="326"/>
                    <a:pt x="390" y="2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0">
              <a:extLst>
                <a:ext uri="{FF2B5EF4-FFF2-40B4-BE49-F238E27FC236}">
                  <a16:creationId xmlns:a16="http://schemas.microsoft.com/office/drawing/2014/main" id="{7A373CE5-CD38-4DAB-8B96-B0968C2DF0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16057" y="938123"/>
              <a:ext cx="221197" cy="278823"/>
            </a:xfrm>
            <a:custGeom>
              <a:avLst/>
              <a:gdLst>
                <a:gd name="T0" fmla="*/ 24 w 509"/>
                <a:gd name="T1" fmla="*/ 590 h 641"/>
                <a:gd name="T2" fmla="*/ 71 w 509"/>
                <a:gd name="T3" fmla="*/ 487 h 641"/>
                <a:gd name="T4" fmla="*/ 235 w 509"/>
                <a:gd name="T5" fmla="*/ 531 h 641"/>
                <a:gd name="T6" fmla="*/ 373 w 509"/>
                <a:gd name="T7" fmla="*/ 399 h 641"/>
                <a:gd name="T8" fmla="*/ 373 w 509"/>
                <a:gd name="T9" fmla="*/ 376 h 641"/>
                <a:gd name="T10" fmla="*/ 215 w 509"/>
                <a:gd name="T11" fmla="*/ 454 h 641"/>
                <a:gd name="T12" fmla="*/ 0 w 509"/>
                <a:gd name="T13" fmla="*/ 228 h 641"/>
                <a:gd name="T14" fmla="*/ 0 w 509"/>
                <a:gd name="T15" fmla="*/ 226 h 641"/>
                <a:gd name="T16" fmla="*/ 215 w 509"/>
                <a:gd name="T17" fmla="*/ 0 h 641"/>
                <a:gd name="T18" fmla="*/ 372 w 509"/>
                <a:gd name="T19" fmla="*/ 72 h 641"/>
                <a:gd name="T20" fmla="*/ 372 w 509"/>
                <a:gd name="T21" fmla="*/ 9 h 641"/>
                <a:gd name="T22" fmla="*/ 509 w 509"/>
                <a:gd name="T23" fmla="*/ 9 h 641"/>
                <a:gd name="T24" fmla="*/ 509 w 509"/>
                <a:gd name="T25" fmla="*/ 385 h 641"/>
                <a:gd name="T26" fmla="*/ 448 w 509"/>
                <a:gd name="T27" fmla="*/ 576 h 641"/>
                <a:gd name="T28" fmla="*/ 239 w 509"/>
                <a:gd name="T29" fmla="*/ 641 h 641"/>
                <a:gd name="T30" fmla="*/ 24 w 509"/>
                <a:gd name="T31" fmla="*/ 590 h 641"/>
                <a:gd name="T32" fmla="*/ 373 w 509"/>
                <a:gd name="T33" fmla="*/ 228 h 641"/>
                <a:gd name="T34" fmla="*/ 373 w 509"/>
                <a:gd name="T35" fmla="*/ 226 h 641"/>
                <a:gd name="T36" fmla="*/ 255 w 509"/>
                <a:gd name="T37" fmla="*/ 114 h 641"/>
                <a:gd name="T38" fmla="*/ 137 w 509"/>
                <a:gd name="T39" fmla="*/ 226 h 641"/>
                <a:gd name="T40" fmla="*/ 137 w 509"/>
                <a:gd name="T41" fmla="*/ 228 h 641"/>
                <a:gd name="T42" fmla="*/ 255 w 509"/>
                <a:gd name="T43" fmla="*/ 340 h 641"/>
                <a:gd name="T44" fmla="*/ 373 w 509"/>
                <a:gd name="T45" fmla="*/ 228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9" h="641">
                  <a:moveTo>
                    <a:pt x="24" y="590"/>
                  </a:moveTo>
                  <a:cubicBezTo>
                    <a:pt x="71" y="487"/>
                    <a:pt x="71" y="487"/>
                    <a:pt x="71" y="487"/>
                  </a:cubicBezTo>
                  <a:cubicBezTo>
                    <a:pt x="121" y="515"/>
                    <a:pt x="171" y="531"/>
                    <a:pt x="235" y="531"/>
                  </a:cubicBezTo>
                  <a:cubicBezTo>
                    <a:pt x="329" y="531"/>
                    <a:pt x="373" y="486"/>
                    <a:pt x="373" y="399"/>
                  </a:cubicBezTo>
                  <a:cubicBezTo>
                    <a:pt x="373" y="376"/>
                    <a:pt x="373" y="376"/>
                    <a:pt x="373" y="376"/>
                  </a:cubicBezTo>
                  <a:cubicBezTo>
                    <a:pt x="333" y="425"/>
                    <a:pt x="288" y="454"/>
                    <a:pt x="215" y="454"/>
                  </a:cubicBezTo>
                  <a:cubicBezTo>
                    <a:pt x="102" y="454"/>
                    <a:pt x="0" y="372"/>
                    <a:pt x="0" y="228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0" y="82"/>
                    <a:pt x="104" y="0"/>
                    <a:pt x="215" y="0"/>
                  </a:cubicBezTo>
                  <a:cubicBezTo>
                    <a:pt x="290" y="0"/>
                    <a:pt x="334" y="32"/>
                    <a:pt x="372" y="72"/>
                  </a:cubicBezTo>
                  <a:cubicBezTo>
                    <a:pt x="372" y="9"/>
                    <a:pt x="372" y="9"/>
                    <a:pt x="372" y="9"/>
                  </a:cubicBezTo>
                  <a:cubicBezTo>
                    <a:pt x="509" y="9"/>
                    <a:pt x="509" y="9"/>
                    <a:pt x="509" y="9"/>
                  </a:cubicBezTo>
                  <a:cubicBezTo>
                    <a:pt x="509" y="385"/>
                    <a:pt x="509" y="385"/>
                    <a:pt x="509" y="385"/>
                  </a:cubicBezTo>
                  <a:cubicBezTo>
                    <a:pt x="509" y="472"/>
                    <a:pt x="488" y="535"/>
                    <a:pt x="448" y="576"/>
                  </a:cubicBezTo>
                  <a:cubicBezTo>
                    <a:pt x="402" y="621"/>
                    <a:pt x="333" y="641"/>
                    <a:pt x="239" y="641"/>
                  </a:cubicBezTo>
                  <a:cubicBezTo>
                    <a:pt x="160" y="641"/>
                    <a:pt x="86" y="623"/>
                    <a:pt x="24" y="590"/>
                  </a:cubicBezTo>
                  <a:close/>
                  <a:moveTo>
                    <a:pt x="373" y="228"/>
                  </a:moveTo>
                  <a:cubicBezTo>
                    <a:pt x="373" y="226"/>
                    <a:pt x="373" y="226"/>
                    <a:pt x="373" y="226"/>
                  </a:cubicBezTo>
                  <a:cubicBezTo>
                    <a:pt x="373" y="160"/>
                    <a:pt x="322" y="114"/>
                    <a:pt x="255" y="114"/>
                  </a:cubicBezTo>
                  <a:cubicBezTo>
                    <a:pt x="188" y="114"/>
                    <a:pt x="137" y="160"/>
                    <a:pt x="137" y="226"/>
                  </a:cubicBezTo>
                  <a:cubicBezTo>
                    <a:pt x="137" y="228"/>
                    <a:pt x="137" y="228"/>
                    <a:pt x="137" y="228"/>
                  </a:cubicBezTo>
                  <a:cubicBezTo>
                    <a:pt x="137" y="295"/>
                    <a:pt x="188" y="340"/>
                    <a:pt x="255" y="340"/>
                  </a:cubicBezTo>
                  <a:cubicBezTo>
                    <a:pt x="322" y="340"/>
                    <a:pt x="373" y="294"/>
                    <a:pt x="373" y="2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1">
              <a:extLst>
                <a:ext uri="{FF2B5EF4-FFF2-40B4-BE49-F238E27FC236}">
                  <a16:creationId xmlns:a16="http://schemas.microsoft.com/office/drawing/2014/main" id="{74D5EE84-9E16-4D88-9A9C-3A56ED3F3C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747450" y="942113"/>
              <a:ext cx="219424" cy="275277"/>
            </a:xfrm>
            <a:custGeom>
              <a:avLst/>
              <a:gdLst>
                <a:gd name="T0" fmla="*/ 362 w 505"/>
                <a:gd name="T1" fmla="*/ 0 h 633"/>
                <a:gd name="T2" fmla="*/ 505 w 505"/>
                <a:gd name="T3" fmla="*/ 0 h 633"/>
                <a:gd name="T4" fmla="*/ 319 w 505"/>
                <a:gd name="T5" fmla="*/ 497 h 633"/>
                <a:gd name="T6" fmla="*/ 159 w 505"/>
                <a:gd name="T7" fmla="*/ 633 h 633"/>
                <a:gd name="T8" fmla="*/ 37 w 505"/>
                <a:gd name="T9" fmla="*/ 599 h 633"/>
                <a:gd name="T10" fmla="*/ 83 w 505"/>
                <a:gd name="T11" fmla="*/ 500 h 633"/>
                <a:gd name="T12" fmla="*/ 142 w 505"/>
                <a:gd name="T13" fmla="*/ 519 h 633"/>
                <a:gd name="T14" fmla="*/ 190 w 505"/>
                <a:gd name="T15" fmla="*/ 487 h 633"/>
                <a:gd name="T16" fmla="*/ 0 w 505"/>
                <a:gd name="T17" fmla="*/ 0 h 633"/>
                <a:gd name="T18" fmla="*/ 146 w 505"/>
                <a:gd name="T19" fmla="*/ 0 h 633"/>
                <a:gd name="T20" fmla="*/ 256 w 505"/>
                <a:gd name="T21" fmla="*/ 331 h 633"/>
                <a:gd name="T22" fmla="*/ 362 w 505"/>
                <a:gd name="T23" fmla="*/ 0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5" h="633">
                  <a:moveTo>
                    <a:pt x="362" y="0"/>
                  </a:moveTo>
                  <a:cubicBezTo>
                    <a:pt x="505" y="0"/>
                    <a:pt x="505" y="0"/>
                    <a:pt x="505" y="0"/>
                  </a:cubicBezTo>
                  <a:cubicBezTo>
                    <a:pt x="319" y="497"/>
                    <a:pt x="319" y="497"/>
                    <a:pt x="319" y="497"/>
                  </a:cubicBezTo>
                  <a:cubicBezTo>
                    <a:pt x="282" y="596"/>
                    <a:pt x="242" y="633"/>
                    <a:pt x="159" y="633"/>
                  </a:cubicBezTo>
                  <a:cubicBezTo>
                    <a:pt x="110" y="633"/>
                    <a:pt x="73" y="620"/>
                    <a:pt x="37" y="599"/>
                  </a:cubicBezTo>
                  <a:cubicBezTo>
                    <a:pt x="83" y="500"/>
                    <a:pt x="83" y="500"/>
                    <a:pt x="83" y="500"/>
                  </a:cubicBezTo>
                  <a:cubicBezTo>
                    <a:pt x="101" y="511"/>
                    <a:pt x="124" y="519"/>
                    <a:pt x="142" y="519"/>
                  </a:cubicBezTo>
                  <a:cubicBezTo>
                    <a:pt x="166" y="519"/>
                    <a:pt x="178" y="512"/>
                    <a:pt x="190" y="48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256" y="331"/>
                    <a:pt x="256" y="331"/>
                    <a:pt x="256" y="331"/>
                  </a:cubicBezTo>
                  <a:lnTo>
                    <a:pt x="36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2">
              <a:extLst>
                <a:ext uri="{FF2B5EF4-FFF2-40B4-BE49-F238E27FC236}">
                  <a16:creationId xmlns:a16="http://schemas.microsoft.com/office/drawing/2014/main" id="{E09D81A6-0484-4291-A061-755878B955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05842" y="1258171"/>
              <a:ext cx="132541" cy="290348"/>
            </a:xfrm>
            <a:custGeom>
              <a:avLst/>
              <a:gdLst>
                <a:gd name="T0" fmla="*/ 57 w 305"/>
                <a:gd name="T1" fmla="*/ 299 h 667"/>
                <a:gd name="T2" fmla="*/ 0 w 305"/>
                <a:gd name="T3" fmla="*/ 299 h 667"/>
                <a:gd name="T4" fmla="*/ 0 w 305"/>
                <a:gd name="T5" fmla="*/ 186 h 667"/>
                <a:gd name="T6" fmla="*/ 57 w 305"/>
                <a:gd name="T7" fmla="*/ 186 h 667"/>
                <a:gd name="T8" fmla="*/ 57 w 305"/>
                <a:gd name="T9" fmla="*/ 155 h 667"/>
                <a:gd name="T10" fmla="*/ 96 w 305"/>
                <a:gd name="T11" fmla="*/ 38 h 667"/>
                <a:gd name="T12" fmla="*/ 208 w 305"/>
                <a:gd name="T13" fmla="*/ 0 h 667"/>
                <a:gd name="T14" fmla="*/ 305 w 305"/>
                <a:gd name="T15" fmla="*/ 13 h 667"/>
                <a:gd name="T16" fmla="*/ 305 w 305"/>
                <a:gd name="T17" fmla="*/ 127 h 667"/>
                <a:gd name="T18" fmla="*/ 243 w 305"/>
                <a:gd name="T19" fmla="*/ 115 h 667"/>
                <a:gd name="T20" fmla="*/ 193 w 305"/>
                <a:gd name="T21" fmla="*/ 168 h 667"/>
                <a:gd name="T22" fmla="*/ 193 w 305"/>
                <a:gd name="T23" fmla="*/ 187 h 667"/>
                <a:gd name="T24" fmla="*/ 305 w 305"/>
                <a:gd name="T25" fmla="*/ 187 h 667"/>
                <a:gd name="T26" fmla="*/ 305 w 305"/>
                <a:gd name="T27" fmla="*/ 299 h 667"/>
                <a:gd name="T28" fmla="*/ 195 w 305"/>
                <a:gd name="T29" fmla="*/ 299 h 667"/>
                <a:gd name="T30" fmla="*/ 195 w 305"/>
                <a:gd name="T31" fmla="*/ 667 h 667"/>
                <a:gd name="T32" fmla="*/ 57 w 305"/>
                <a:gd name="T33" fmla="*/ 667 h 667"/>
                <a:gd name="T34" fmla="*/ 57 w 305"/>
                <a:gd name="T35" fmla="*/ 299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5" h="667">
                  <a:moveTo>
                    <a:pt x="57" y="299"/>
                  </a:moveTo>
                  <a:cubicBezTo>
                    <a:pt x="0" y="299"/>
                    <a:pt x="0" y="299"/>
                    <a:pt x="0" y="299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57" y="186"/>
                    <a:pt x="57" y="186"/>
                    <a:pt x="57" y="186"/>
                  </a:cubicBezTo>
                  <a:cubicBezTo>
                    <a:pt x="57" y="155"/>
                    <a:pt x="57" y="155"/>
                    <a:pt x="57" y="155"/>
                  </a:cubicBezTo>
                  <a:cubicBezTo>
                    <a:pt x="57" y="102"/>
                    <a:pt x="71" y="63"/>
                    <a:pt x="96" y="38"/>
                  </a:cubicBezTo>
                  <a:cubicBezTo>
                    <a:pt x="122" y="12"/>
                    <a:pt x="159" y="0"/>
                    <a:pt x="208" y="0"/>
                  </a:cubicBezTo>
                  <a:cubicBezTo>
                    <a:pt x="251" y="0"/>
                    <a:pt x="280" y="5"/>
                    <a:pt x="305" y="13"/>
                  </a:cubicBezTo>
                  <a:cubicBezTo>
                    <a:pt x="305" y="127"/>
                    <a:pt x="305" y="127"/>
                    <a:pt x="305" y="127"/>
                  </a:cubicBezTo>
                  <a:cubicBezTo>
                    <a:pt x="286" y="120"/>
                    <a:pt x="267" y="115"/>
                    <a:pt x="243" y="115"/>
                  </a:cubicBezTo>
                  <a:cubicBezTo>
                    <a:pt x="211" y="115"/>
                    <a:pt x="193" y="132"/>
                    <a:pt x="193" y="168"/>
                  </a:cubicBezTo>
                  <a:cubicBezTo>
                    <a:pt x="193" y="187"/>
                    <a:pt x="193" y="187"/>
                    <a:pt x="193" y="187"/>
                  </a:cubicBezTo>
                  <a:cubicBezTo>
                    <a:pt x="305" y="187"/>
                    <a:pt x="305" y="187"/>
                    <a:pt x="305" y="187"/>
                  </a:cubicBezTo>
                  <a:cubicBezTo>
                    <a:pt x="305" y="299"/>
                    <a:pt x="305" y="299"/>
                    <a:pt x="305" y="299"/>
                  </a:cubicBezTo>
                  <a:cubicBezTo>
                    <a:pt x="195" y="299"/>
                    <a:pt x="195" y="299"/>
                    <a:pt x="195" y="299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57" y="667"/>
                    <a:pt x="57" y="667"/>
                    <a:pt x="57" y="667"/>
                  </a:cubicBezTo>
                  <a:lnTo>
                    <a:pt x="57" y="2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3">
              <a:extLst>
                <a:ext uri="{FF2B5EF4-FFF2-40B4-BE49-F238E27FC236}">
                  <a16:creationId xmlns:a16="http://schemas.microsoft.com/office/drawing/2014/main" id="{790B3C9F-7941-47B7-8BBE-C9BE7DE89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137497" y="1333086"/>
              <a:ext cx="228289" cy="219867"/>
            </a:xfrm>
            <a:custGeom>
              <a:avLst/>
              <a:gdLst>
                <a:gd name="T0" fmla="*/ 0 w 525"/>
                <a:gd name="T1" fmla="*/ 255 h 506"/>
                <a:gd name="T2" fmla="*/ 0 w 525"/>
                <a:gd name="T3" fmla="*/ 253 h 506"/>
                <a:gd name="T4" fmla="*/ 263 w 525"/>
                <a:gd name="T5" fmla="*/ 0 h 506"/>
                <a:gd name="T6" fmla="*/ 525 w 525"/>
                <a:gd name="T7" fmla="*/ 251 h 506"/>
                <a:gd name="T8" fmla="*/ 525 w 525"/>
                <a:gd name="T9" fmla="*/ 253 h 506"/>
                <a:gd name="T10" fmla="*/ 261 w 525"/>
                <a:gd name="T11" fmla="*/ 506 h 506"/>
                <a:gd name="T12" fmla="*/ 0 w 525"/>
                <a:gd name="T13" fmla="*/ 255 h 506"/>
                <a:gd name="T14" fmla="*/ 389 w 525"/>
                <a:gd name="T15" fmla="*/ 255 h 506"/>
                <a:gd name="T16" fmla="*/ 389 w 525"/>
                <a:gd name="T17" fmla="*/ 253 h 506"/>
                <a:gd name="T18" fmla="*/ 261 w 525"/>
                <a:gd name="T19" fmla="*/ 119 h 506"/>
                <a:gd name="T20" fmla="*/ 135 w 525"/>
                <a:gd name="T21" fmla="*/ 251 h 506"/>
                <a:gd name="T22" fmla="*/ 135 w 525"/>
                <a:gd name="T23" fmla="*/ 253 h 506"/>
                <a:gd name="T24" fmla="*/ 263 w 525"/>
                <a:gd name="T25" fmla="*/ 387 h 506"/>
                <a:gd name="T26" fmla="*/ 389 w 525"/>
                <a:gd name="T27" fmla="*/ 255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06">
                  <a:moveTo>
                    <a:pt x="0" y="255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112" y="0"/>
                    <a:pt x="263" y="0"/>
                  </a:cubicBezTo>
                  <a:cubicBezTo>
                    <a:pt x="413" y="0"/>
                    <a:pt x="525" y="112"/>
                    <a:pt x="525" y="251"/>
                  </a:cubicBezTo>
                  <a:cubicBezTo>
                    <a:pt x="525" y="253"/>
                    <a:pt x="525" y="253"/>
                    <a:pt x="525" y="253"/>
                  </a:cubicBezTo>
                  <a:cubicBezTo>
                    <a:pt x="525" y="392"/>
                    <a:pt x="412" y="506"/>
                    <a:pt x="261" y="506"/>
                  </a:cubicBezTo>
                  <a:cubicBezTo>
                    <a:pt x="111" y="506"/>
                    <a:pt x="0" y="394"/>
                    <a:pt x="0" y="255"/>
                  </a:cubicBezTo>
                  <a:close/>
                  <a:moveTo>
                    <a:pt x="389" y="255"/>
                  </a:moveTo>
                  <a:cubicBezTo>
                    <a:pt x="389" y="253"/>
                    <a:pt x="389" y="253"/>
                    <a:pt x="389" y="253"/>
                  </a:cubicBezTo>
                  <a:cubicBezTo>
                    <a:pt x="389" y="182"/>
                    <a:pt x="337" y="119"/>
                    <a:pt x="261" y="119"/>
                  </a:cubicBezTo>
                  <a:cubicBezTo>
                    <a:pt x="183" y="119"/>
                    <a:pt x="135" y="180"/>
                    <a:pt x="135" y="251"/>
                  </a:cubicBezTo>
                  <a:cubicBezTo>
                    <a:pt x="135" y="253"/>
                    <a:pt x="135" y="253"/>
                    <a:pt x="135" y="253"/>
                  </a:cubicBezTo>
                  <a:cubicBezTo>
                    <a:pt x="135" y="325"/>
                    <a:pt x="187" y="387"/>
                    <a:pt x="263" y="387"/>
                  </a:cubicBezTo>
                  <a:cubicBezTo>
                    <a:pt x="342" y="387"/>
                    <a:pt x="389" y="326"/>
                    <a:pt x="389" y="2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4">
              <a:extLst>
                <a:ext uri="{FF2B5EF4-FFF2-40B4-BE49-F238E27FC236}">
                  <a16:creationId xmlns:a16="http://schemas.microsoft.com/office/drawing/2014/main" id="{E75BF800-A9FA-4FA5-B06E-00F909B5AC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379084" y="1331756"/>
              <a:ext cx="127665" cy="216764"/>
            </a:xfrm>
            <a:custGeom>
              <a:avLst/>
              <a:gdLst>
                <a:gd name="T0" fmla="*/ 0 w 293"/>
                <a:gd name="T1" fmla="*/ 13 h 498"/>
                <a:gd name="T2" fmla="*/ 138 w 293"/>
                <a:gd name="T3" fmla="*/ 13 h 498"/>
                <a:gd name="T4" fmla="*/ 138 w 293"/>
                <a:gd name="T5" fmla="*/ 110 h 498"/>
                <a:gd name="T6" fmla="*/ 293 w 293"/>
                <a:gd name="T7" fmla="*/ 3 h 498"/>
                <a:gd name="T8" fmla="*/ 293 w 293"/>
                <a:gd name="T9" fmla="*/ 147 h 498"/>
                <a:gd name="T10" fmla="*/ 286 w 293"/>
                <a:gd name="T11" fmla="*/ 147 h 498"/>
                <a:gd name="T12" fmla="*/ 138 w 293"/>
                <a:gd name="T13" fmla="*/ 318 h 498"/>
                <a:gd name="T14" fmla="*/ 138 w 293"/>
                <a:gd name="T15" fmla="*/ 498 h 498"/>
                <a:gd name="T16" fmla="*/ 0 w 293"/>
                <a:gd name="T17" fmla="*/ 498 h 498"/>
                <a:gd name="T18" fmla="*/ 0 w 293"/>
                <a:gd name="T19" fmla="*/ 1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498">
                  <a:moveTo>
                    <a:pt x="0" y="13"/>
                  </a:moveTo>
                  <a:cubicBezTo>
                    <a:pt x="138" y="13"/>
                    <a:pt x="138" y="13"/>
                    <a:pt x="138" y="13"/>
                  </a:cubicBezTo>
                  <a:cubicBezTo>
                    <a:pt x="138" y="110"/>
                    <a:pt x="138" y="110"/>
                    <a:pt x="138" y="110"/>
                  </a:cubicBezTo>
                  <a:cubicBezTo>
                    <a:pt x="166" y="43"/>
                    <a:pt x="211" y="0"/>
                    <a:pt x="293" y="3"/>
                  </a:cubicBezTo>
                  <a:cubicBezTo>
                    <a:pt x="293" y="147"/>
                    <a:pt x="293" y="147"/>
                    <a:pt x="293" y="147"/>
                  </a:cubicBezTo>
                  <a:cubicBezTo>
                    <a:pt x="286" y="147"/>
                    <a:pt x="286" y="147"/>
                    <a:pt x="286" y="147"/>
                  </a:cubicBezTo>
                  <a:cubicBezTo>
                    <a:pt x="194" y="147"/>
                    <a:pt x="138" y="203"/>
                    <a:pt x="138" y="318"/>
                  </a:cubicBezTo>
                  <a:cubicBezTo>
                    <a:pt x="138" y="498"/>
                    <a:pt x="138" y="498"/>
                    <a:pt x="138" y="498"/>
                  </a:cubicBezTo>
                  <a:cubicBezTo>
                    <a:pt x="0" y="498"/>
                    <a:pt x="0" y="498"/>
                    <a:pt x="0" y="498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5">
              <a:extLst>
                <a:ext uri="{FF2B5EF4-FFF2-40B4-BE49-F238E27FC236}">
                  <a16:creationId xmlns:a16="http://schemas.microsoft.com/office/drawing/2014/main" id="{31170700-1A5B-4233-9767-A27ACACA860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82993" y="1334859"/>
              <a:ext cx="194157" cy="217207"/>
            </a:xfrm>
            <a:custGeom>
              <a:avLst/>
              <a:gdLst>
                <a:gd name="T0" fmla="*/ 0 w 446"/>
                <a:gd name="T1" fmla="*/ 351 h 500"/>
                <a:gd name="T2" fmla="*/ 0 w 446"/>
                <a:gd name="T3" fmla="*/ 349 h 500"/>
                <a:gd name="T4" fmla="*/ 195 w 446"/>
                <a:gd name="T5" fmla="*/ 195 h 500"/>
                <a:gd name="T6" fmla="*/ 314 w 446"/>
                <a:gd name="T7" fmla="*/ 215 h 500"/>
                <a:gd name="T8" fmla="*/ 314 w 446"/>
                <a:gd name="T9" fmla="*/ 206 h 500"/>
                <a:gd name="T10" fmla="*/ 210 w 446"/>
                <a:gd name="T11" fmla="*/ 118 h 500"/>
                <a:gd name="T12" fmla="*/ 76 w 446"/>
                <a:gd name="T13" fmla="*/ 144 h 500"/>
                <a:gd name="T14" fmla="*/ 42 w 446"/>
                <a:gd name="T15" fmla="*/ 39 h 500"/>
                <a:gd name="T16" fmla="*/ 230 w 446"/>
                <a:gd name="T17" fmla="*/ 0 h 500"/>
                <a:gd name="T18" fmla="*/ 394 w 446"/>
                <a:gd name="T19" fmla="*/ 54 h 500"/>
                <a:gd name="T20" fmla="*/ 446 w 446"/>
                <a:gd name="T21" fmla="*/ 209 h 500"/>
                <a:gd name="T22" fmla="*/ 446 w 446"/>
                <a:gd name="T23" fmla="*/ 491 h 500"/>
                <a:gd name="T24" fmla="*/ 313 w 446"/>
                <a:gd name="T25" fmla="*/ 491 h 500"/>
                <a:gd name="T26" fmla="*/ 313 w 446"/>
                <a:gd name="T27" fmla="*/ 438 h 500"/>
                <a:gd name="T28" fmla="*/ 167 w 446"/>
                <a:gd name="T29" fmla="*/ 500 h 500"/>
                <a:gd name="T30" fmla="*/ 0 w 446"/>
                <a:gd name="T31" fmla="*/ 351 h 500"/>
                <a:gd name="T32" fmla="*/ 316 w 446"/>
                <a:gd name="T33" fmla="*/ 320 h 500"/>
                <a:gd name="T34" fmla="*/ 316 w 446"/>
                <a:gd name="T35" fmla="*/ 295 h 500"/>
                <a:gd name="T36" fmla="*/ 228 w 446"/>
                <a:gd name="T37" fmla="*/ 277 h 500"/>
                <a:gd name="T38" fmla="*/ 133 w 446"/>
                <a:gd name="T39" fmla="*/ 344 h 500"/>
                <a:gd name="T40" fmla="*/ 133 w 446"/>
                <a:gd name="T41" fmla="*/ 346 h 500"/>
                <a:gd name="T42" fmla="*/ 208 w 446"/>
                <a:gd name="T43" fmla="*/ 405 h 500"/>
                <a:gd name="T44" fmla="*/ 316 w 446"/>
                <a:gd name="T45" fmla="*/ 32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6" h="500">
                  <a:moveTo>
                    <a:pt x="0" y="351"/>
                  </a:moveTo>
                  <a:cubicBezTo>
                    <a:pt x="0" y="349"/>
                    <a:pt x="0" y="349"/>
                    <a:pt x="0" y="349"/>
                  </a:cubicBezTo>
                  <a:cubicBezTo>
                    <a:pt x="0" y="244"/>
                    <a:pt x="81" y="195"/>
                    <a:pt x="195" y="195"/>
                  </a:cubicBezTo>
                  <a:cubicBezTo>
                    <a:pt x="244" y="195"/>
                    <a:pt x="280" y="203"/>
                    <a:pt x="314" y="215"/>
                  </a:cubicBezTo>
                  <a:cubicBezTo>
                    <a:pt x="314" y="206"/>
                    <a:pt x="314" y="206"/>
                    <a:pt x="314" y="206"/>
                  </a:cubicBezTo>
                  <a:cubicBezTo>
                    <a:pt x="314" y="149"/>
                    <a:pt x="279" y="118"/>
                    <a:pt x="210" y="118"/>
                  </a:cubicBezTo>
                  <a:cubicBezTo>
                    <a:pt x="157" y="118"/>
                    <a:pt x="120" y="128"/>
                    <a:pt x="76" y="144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95" y="15"/>
                    <a:pt x="148" y="0"/>
                    <a:pt x="230" y="0"/>
                  </a:cubicBezTo>
                  <a:cubicBezTo>
                    <a:pt x="305" y="0"/>
                    <a:pt x="359" y="20"/>
                    <a:pt x="394" y="54"/>
                  </a:cubicBezTo>
                  <a:cubicBezTo>
                    <a:pt x="430" y="91"/>
                    <a:pt x="446" y="144"/>
                    <a:pt x="446" y="209"/>
                  </a:cubicBezTo>
                  <a:cubicBezTo>
                    <a:pt x="446" y="491"/>
                    <a:pt x="446" y="491"/>
                    <a:pt x="446" y="491"/>
                  </a:cubicBezTo>
                  <a:cubicBezTo>
                    <a:pt x="313" y="491"/>
                    <a:pt x="313" y="491"/>
                    <a:pt x="313" y="491"/>
                  </a:cubicBezTo>
                  <a:cubicBezTo>
                    <a:pt x="313" y="438"/>
                    <a:pt x="313" y="438"/>
                    <a:pt x="313" y="438"/>
                  </a:cubicBezTo>
                  <a:cubicBezTo>
                    <a:pt x="280" y="475"/>
                    <a:pt x="234" y="500"/>
                    <a:pt x="167" y="500"/>
                  </a:cubicBezTo>
                  <a:cubicBezTo>
                    <a:pt x="75" y="500"/>
                    <a:pt x="0" y="447"/>
                    <a:pt x="0" y="351"/>
                  </a:cubicBezTo>
                  <a:close/>
                  <a:moveTo>
                    <a:pt x="316" y="320"/>
                  </a:moveTo>
                  <a:cubicBezTo>
                    <a:pt x="316" y="295"/>
                    <a:pt x="316" y="295"/>
                    <a:pt x="316" y="295"/>
                  </a:cubicBezTo>
                  <a:cubicBezTo>
                    <a:pt x="292" y="284"/>
                    <a:pt x="262" y="277"/>
                    <a:pt x="228" y="277"/>
                  </a:cubicBezTo>
                  <a:cubicBezTo>
                    <a:pt x="169" y="277"/>
                    <a:pt x="133" y="301"/>
                    <a:pt x="133" y="344"/>
                  </a:cubicBezTo>
                  <a:cubicBezTo>
                    <a:pt x="133" y="346"/>
                    <a:pt x="133" y="346"/>
                    <a:pt x="133" y="346"/>
                  </a:cubicBezTo>
                  <a:cubicBezTo>
                    <a:pt x="133" y="383"/>
                    <a:pt x="164" y="405"/>
                    <a:pt x="208" y="405"/>
                  </a:cubicBezTo>
                  <a:cubicBezTo>
                    <a:pt x="272" y="405"/>
                    <a:pt x="316" y="369"/>
                    <a:pt x="316" y="3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Rectangle 26">
              <a:extLst>
                <a:ext uri="{FF2B5EF4-FFF2-40B4-BE49-F238E27FC236}">
                  <a16:creationId xmlns:a16="http://schemas.microsoft.com/office/drawing/2014/main" id="{9CF25159-7802-4E5B-8837-8E57F2A51EC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801973" y="1260831"/>
              <a:ext cx="59843" cy="2876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Rectangle 27">
              <a:extLst>
                <a:ext uri="{FF2B5EF4-FFF2-40B4-BE49-F238E27FC236}">
                  <a16:creationId xmlns:a16="http://schemas.microsoft.com/office/drawing/2014/main" id="{8C48BAA6-002A-430B-9CD2-AF23AC05A737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886639" y="1260831"/>
              <a:ext cx="59399" cy="2876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7" name="Rectangle 28">
            <a:extLst>
              <a:ext uri="{FF2B5EF4-FFF2-40B4-BE49-F238E27FC236}">
                <a16:creationId xmlns:a16="http://schemas.microsoft.com/office/drawing/2014/main" id="{4D872154-4275-422F-BF6F-C8ECDAFCF823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11556230" y="837417"/>
            <a:ext cx="634181" cy="189869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28BEE63C-C3F8-4C38-9BE5-7F464ABA10A0}"/>
              </a:ext>
            </a:extLst>
          </p:cNvPr>
          <p:cNvGrpSpPr/>
          <p:nvPr userDrawn="1"/>
        </p:nvGrpSpPr>
        <p:grpSpPr>
          <a:xfrm>
            <a:off x="11701122" y="1007069"/>
            <a:ext cx="321494" cy="1552800"/>
            <a:chOff x="7313961" y="501936"/>
            <a:chExt cx="323594" cy="1566108"/>
          </a:xfrm>
        </p:grpSpPr>
        <p:sp>
          <p:nvSpPr>
            <p:cNvPr id="38" name="Freeform 29">
              <a:extLst>
                <a:ext uri="{FF2B5EF4-FFF2-40B4-BE49-F238E27FC236}">
                  <a16:creationId xmlns:a16="http://schemas.microsoft.com/office/drawing/2014/main" id="{0F6D2C1F-123F-4FC5-A8AF-9FD924E376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83556" y="1311808"/>
              <a:ext cx="249567" cy="247350"/>
            </a:xfrm>
            <a:custGeom>
              <a:avLst/>
              <a:gdLst>
                <a:gd name="T0" fmla="*/ 0 w 574"/>
                <a:gd name="T1" fmla="*/ 229 h 569"/>
                <a:gd name="T2" fmla="*/ 90 w 574"/>
                <a:gd name="T3" fmla="*/ 413 h 569"/>
                <a:gd name="T4" fmla="*/ 90 w 574"/>
                <a:gd name="T5" fmla="*/ 413 h 569"/>
                <a:gd name="T6" fmla="*/ 90 w 574"/>
                <a:gd name="T7" fmla="*/ 413 h 569"/>
                <a:gd name="T8" fmla="*/ 9 w 574"/>
                <a:gd name="T9" fmla="*/ 413 h 569"/>
                <a:gd name="T10" fmla="*/ 9 w 574"/>
                <a:gd name="T11" fmla="*/ 569 h 569"/>
                <a:gd name="T12" fmla="*/ 574 w 574"/>
                <a:gd name="T13" fmla="*/ 569 h 569"/>
                <a:gd name="T14" fmla="*/ 574 w 574"/>
                <a:gd name="T15" fmla="*/ 413 h 569"/>
                <a:gd name="T16" fmla="*/ 253 w 574"/>
                <a:gd name="T17" fmla="*/ 413 h 569"/>
                <a:gd name="T18" fmla="*/ 133 w 574"/>
                <a:gd name="T19" fmla="*/ 286 h 569"/>
                <a:gd name="T20" fmla="*/ 253 w 574"/>
                <a:gd name="T21" fmla="*/ 155 h 569"/>
                <a:gd name="T22" fmla="*/ 574 w 574"/>
                <a:gd name="T23" fmla="*/ 155 h 569"/>
                <a:gd name="T24" fmla="*/ 574 w 574"/>
                <a:gd name="T25" fmla="*/ 0 h 569"/>
                <a:gd name="T26" fmla="*/ 224 w 574"/>
                <a:gd name="T27" fmla="*/ 0 h 569"/>
                <a:gd name="T28" fmla="*/ 0 w 574"/>
                <a:gd name="T29" fmla="*/ 22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4" h="569">
                  <a:moveTo>
                    <a:pt x="0" y="229"/>
                  </a:moveTo>
                  <a:cubicBezTo>
                    <a:pt x="0" y="294"/>
                    <a:pt x="30" y="368"/>
                    <a:pt x="90" y="413"/>
                  </a:cubicBezTo>
                  <a:cubicBezTo>
                    <a:pt x="90" y="413"/>
                    <a:pt x="90" y="413"/>
                    <a:pt x="90" y="413"/>
                  </a:cubicBezTo>
                  <a:cubicBezTo>
                    <a:pt x="90" y="413"/>
                    <a:pt x="90" y="413"/>
                    <a:pt x="90" y="413"/>
                  </a:cubicBezTo>
                  <a:cubicBezTo>
                    <a:pt x="9" y="413"/>
                    <a:pt x="9" y="413"/>
                    <a:pt x="9" y="413"/>
                  </a:cubicBezTo>
                  <a:cubicBezTo>
                    <a:pt x="9" y="569"/>
                    <a:pt x="9" y="569"/>
                    <a:pt x="9" y="569"/>
                  </a:cubicBezTo>
                  <a:cubicBezTo>
                    <a:pt x="574" y="569"/>
                    <a:pt x="574" y="569"/>
                    <a:pt x="574" y="569"/>
                  </a:cubicBezTo>
                  <a:cubicBezTo>
                    <a:pt x="574" y="413"/>
                    <a:pt x="574" y="413"/>
                    <a:pt x="574" y="413"/>
                  </a:cubicBezTo>
                  <a:cubicBezTo>
                    <a:pt x="253" y="413"/>
                    <a:pt x="253" y="413"/>
                    <a:pt x="253" y="413"/>
                  </a:cubicBezTo>
                  <a:cubicBezTo>
                    <a:pt x="195" y="413"/>
                    <a:pt x="133" y="369"/>
                    <a:pt x="133" y="286"/>
                  </a:cubicBezTo>
                  <a:cubicBezTo>
                    <a:pt x="133" y="221"/>
                    <a:pt x="178" y="155"/>
                    <a:pt x="253" y="155"/>
                  </a:cubicBezTo>
                  <a:cubicBezTo>
                    <a:pt x="574" y="155"/>
                    <a:pt x="574" y="155"/>
                    <a:pt x="574" y="155"/>
                  </a:cubicBezTo>
                  <a:cubicBezTo>
                    <a:pt x="574" y="0"/>
                    <a:pt x="574" y="0"/>
                    <a:pt x="574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94" y="0"/>
                    <a:pt x="0" y="93"/>
                    <a:pt x="0" y="2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0">
              <a:extLst>
                <a:ext uri="{FF2B5EF4-FFF2-40B4-BE49-F238E27FC236}">
                  <a16:creationId xmlns:a16="http://schemas.microsoft.com/office/drawing/2014/main" id="{2EA5A2F2-AE15-4FA5-85A9-F7373F3251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87546" y="755049"/>
              <a:ext cx="245577" cy="276163"/>
            </a:xfrm>
            <a:custGeom>
              <a:avLst/>
              <a:gdLst>
                <a:gd name="T0" fmla="*/ 0 w 554"/>
                <a:gd name="T1" fmla="*/ 174 h 623"/>
                <a:gd name="T2" fmla="*/ 377 w 554"/>
                <a:gd name="T3" fmla="*/ 311 h 623"/>
                <a:gd name="T4" fmla="*/ 0 w 554"/>
                <a:gd name="T5" fmla="*/ 450 h 623"/>
                <a:gd name="T6" fmla="*/ 0 w 554"/>
                <a:gd name="T7" fmla="*/ 623 h 623"/>
                <a:gd name="T8" fmla="*/ 554 w 554"/>
                <a:gd name="T9" fmla="*/ 395 h 623"/>
                <a:gd name="T10" fmla="*/ 554 w 554"/>
                <a:gd name="T11" fmla="*/ 228 h 623"/>
                <a:gd name="T12" fmla="*/ 0 w 554"/>
                <a:gd name="T13" fmla="*/ 0 h 623"/>
                <a:gd name="T14" fmla="*/ 0 w 554"/>
                <a:gd name="T15" fmla="*/ 174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4" h="623">
                  <a:moveTo>
                    <a:pt x="0" y="174"/>
                  </a:moveTo>
                  <a:lnTo>
                    <a:pt x="377" y="311"/>
                  </a:lnTo>
                  <a:lnTo>
                    <a:pt x="0" y="450"/>
                  </a:lnTo>
                  <a:lnTo>
                    <a:pt x="0" y="623"/>
                  </a:lnTo>
                  <a:lnTo>
                    <a:pt x="554" y="395"/>
                  </a:lnTo>
                  <a:lnTo>
                    <a:pt x="554" y="228"/>
                  </a:lnTo>
                  <a:lnTo>
                    <a:pt x="0" y="0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1">
              <a:extLst>
                <a:ext uri="{FF2B5EF4-FFF2-40B4-BE49-F238E27FC236}">
                  <a16:creationId xmlns:a16="http://schemas.microsoft.com/office/drawing/2014/main" id="{F0E0D771-C362-479B-9362-01060246988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383556" y="1583096"/>
              <a:ext cx="253999" cy="256659"/>
            </a:xfrm>
            <a:custGeom>
              <a:avLst/>
              <a:gdLst>
                <a:gd name="T0" fmla="*/ 401 w 584"/>
                <a:gd name="T1" fmla="*/ 110 h 590"/>
                <a:gd name="T2" fmla="*/ 460 w 584"/>
                <a:gd name="T3" fmla="*/ 272 h 590"/>
                <a:gd name="T4" fmla="*/ 415 w 584"/>
                <a:gd name="T5" fmla="*/ 397 h 590"/>
                <a:gd name="T6" fmla="*/ 250 w 584"/>
                <a:gd name="T7" fmla="*/ 0 h 590"/>
                <a:gd name="T8" fmla="*/ 92 w 584"/>
                <a:gd name="T9" fmla="*/ 68 h 590"/>
                <a:gd name="T10" fmla="*/ 0 w 584"/>
                <a:gd name="T11" fmla="*/ 291 h 590"/>
                <a:gd name="T12" fmla="*/ 292 w 584"/>
                <a:gd name="T13" fmla="*/ 590 h 590"/>
                <a:gd name="T14" fmla="*/ 584 w 584"/>
                <a:gd name="T15" fmla="*/ 274 h 590"/>
                <a:gd name="T16" fmla="*/ 476 w 584"/>
                <a:gd name="T17" fmla="*/ 12 h 590"/>
                <a:gd name="T18" fmla="*/ 401 w 584"/>
                <a:gd name="T19" fmla="*/ 110 h 590"/>
                <a:gd name="T20" fmla="*/ 179 w 584"/>
                <a:gd name="T21" fmla="*/ 408 h 590"/>
                <a:gd name="T22" fmla="*/ 123 w 584"/>
                <a:gd name="T23" fmla="*/ 288 h 590"/>
                <a:gd name="T24" fmla="*/ 202 w 584"/>
                <a:gd name="T25" fmla="*/ 168 h 590"/>
                <a:gd name="T26" fmla="*/ 315 w 584"/>
                <a:gd name="T27" fmla="*/ 439 h 590"/>
                <a:gd name="T28" fmla="*/ 179 w 584"/>
                <a:gd name="T29" fmla="*/ 408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4" h="590">
                  <a:moveTo>
                    <a:pt x="401" y="110"/>
                  </a:moveTo>
                  <a:cubicBezTo>
                    <a:pt x="449" y="175"/>
                    <a:pt x="460" y="212"/>
                    <a:pt x="460" y="272"/>
                  </a:cubicBezTo>
                  <a:cubicBezTo>
                    <a:pt x="460" y="325"/>
                    <a:pt x="444" y="367"/>
                    <a:pt x="415" y="397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189" y="9"/>
                    <a:pt x="134" y="32"/>
                    <a:pt x="92" y="68"/>
                  </a:cubicBezTo>
                  <a:cubicBezTo>
                    <a:pt x="32" y="120"/>
                    <a:pt x="0" y="197"/>
                    <a:pt x="0" y="291"/>
                  </a:cubicBezTo>
                  <a:cubicBezTo>
                    <a:pt x="0" y="462"/>
                    <a:pt x="126" y="590"/>
                    <a:pt x="292" y="590"/>
                  </a:cubicBezTo>
                  <a:cubicBezTo>
                    <a:pt x="462" y="590"/>
                    <a:pt x="584" y="462"/>
                    <a:pt x="584" y="274"/>
                  </a:cubicBezTo>
                  <a:cubicBezTo>
                    <a:pt x="584" y="169"/>
                    <a:pt x="534" y="62"/>
                    <a:pt x="476" y="12"/>
                  </a:cubicBezTo>
                  <a:lnTo>
                    <a:pt x="401" y="110"/>
                  </a:lnTo>
                  <a:close/>
                  <a:moveTo>
                    <a:pt x="179" y="408"/>
                  </a:moveTo>
                  <a:cubicBezTo>
                    <a:pt x="144" y="381"/>
                    <a:pt x="123" y="339"/>
                    <a:pt x="123" y="288"/>
                  </a:cubicBezTo>
                  <a:cubicBezTo>
                    <a:pt x="123" y="232"/>
                    <a:pt x="155" y="190"/>
                    <a:pt x="202" y="168"/>
                  </a:cubicBezTo>
                  <a:cubicBezTo>
                    <a:pt x="315" y="439"/>
                    <a:pt x="315" y="439"/>
                    <a:pt x="315" y="439"/>
                  </a:cubicBezTo>
                  <a:cubicBezTo>
                    <a:pt x="257" y="447"/>
                    <a:pt x="212" y="432"/>
                    <a:pt x="179" y="4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2">
              <a:extLst>
                <a:ext uri="{FF2B5EF4-FFF2-40B4-BE49-F238E27FC236}">
                  <a16:creationId xmlns:a16="http://schemas.microsoft.com/office/drawing/2014/main" id="{BD807C55-B428-4E3A-A768-FF2F2AA578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13961" y="1846404"/>
              <a:ext cx="319161" cy="221640"/>
            </a:xfrm>
            <a:custGeom>
              <a:avLst/>
              <a:gdLst>
                <a:gd name="T0" fmla="*/ 580 w 720"/>
                <a:gd name="T1" fmla="*/ 0 h 500"/>
                <a:gd name="T2" fmla="*/ 580 w 720"/>
                <a:gd name="T3" fmla="*/ 346 h 500"/>
                <a:gd name="T4" fmla="*/ 0 w 720"/>
                <a:gd name="T5" fmla="*/ 346 h 500"/>
                <a:gd name="T6" fmla="*/ 0 w 720"/>
                <a:gd name="T7" fmla="*/ 500 h 500"/>
                <a:gd name="T8" fmla="*/ 720 w 720"/>
                <a:gd name="T9" fmla="*/ 500 h 500"/>
                <a:gd name="T10" fmla="*/ 720 w 720"/>
                <a:gd name="T11" fmla="*/ 0 h 500"/>
                <a:gd name="T12" fmla="*/ 580 w 720"/>
                <a:gd name="T13" fmla="*/ 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500">
                  <a:moveTo>
                    <a:pt x="580" y="0"/>
                  </a:moveTo>
                  <a:lnTo>
                    <a:pt x="580" y="346"/>
                  </a:lnTo>
                  <a:lnTo>
                    <a:pt x="0" y="346"/>
                  </a:lnTo>
                  <a:lnTo>
                    <a:pt x="0" y="500"/>
                  </a:lnTo>
                  <a:lnTo>
                    <a:pt x="720" y="500"/>
                  </a:lnTo>
                  <a:lnTo>
                    <a:pt x="720" y="0"/>
                  </a:lnTo>
                  <a:lnTo>
                    <a:pt x="58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3">
              <a:extLst>
                <a:ext uri="{FF2B5EF4-FFF2-40B4-BE49-F238E27FC236}">
                  <a16:creationId xmlns:a16="http://schemas.microsoft.com/office/drawing/2014/main" id="{46FC01F6-5587-4701-B3C6-0DC2032CAEC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383556" y="501936"/>
              <a:ext cx="253999" cy="263752"/>
            </a:xfrm>
            <a:custGeom>
              <a:avLst/>
              <a:gdLst>
                <a:gd name="T0" fmla="*/ 584 w 584"/>
                <a:gd name="T1" fmla="*/ 304 h 607"/>
                <a:gd name="T2" fmla="*/ 292 w 584"/>
                <a:gd name="T3" fmla="*/ 607 h 607"/>
                <a:gd name="T4" fmla="*/ 0 w 584"/>
                <a:gd name="T5" fmla="*/ 302 h 607"/>
                <a:gd name="T6" fmla="*/ 292 w 584"/>
                <a:gd name="T7" fmla="*/ 0 h 607"/>
                <a:gd name="T8" fmla="*/ 584 w 584"/>
                <a:gd name="T9" fmla="*/ 304 h 607"/>
                <a:gd name="T10" fmla="*/ 133 w 584"/>
                <a:gd name="T11" fmla="*/ 304 h 607"/>
                <a:gd name="T12" fmla="*/ 292 w 584"/>
                <a:gd name="T13" fmla="*/ 454 h 607"/>
                <a:gd name="T14" fmla="*/ 451 w 584"/>
                <a:gd name="T15" fmla="*/ 302 h 607"/>
                <a:gd name="T16" fmla="*/ 292 w 584"/>
                <a:gd name="T17" fmla="*/ 153 h 607"/>
                <a:gd name="T18" fmla="*/ 133 w 584"/>
                <a:gd name="T19" fmla="*/ 304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4" h="607">
                  <a:moveTo>
                    <a:pt x="584" y="304"/>
                  </a:moveTo>
                  <a:cubicBezTo>
                    <a:pt x="584" y="474"/>
                    <a:pt x="457" y="607"/>
                    <a:pt x="292" y="607"/>
                  </a:cubicBezTo>
                  <a:cubicBezTo>
                    <a:pt x="128" y="607"/>
                    <a:pt x="0" y="473"/>
                    <a:pt x="0" y="302"/>
                  </a:cubicBezTo>
                  <a:cubicBezTo>
                    <a:pt x="0" y="133"/>
                    <a:pt x="126" y="0"/>
                    <a:pt x="292" y="0"/>
                  </a:cubicBezTo>
                  <a:cubicBezTo>
                    <a:pt x="455" y="0"/>
                    <a:pt x="584" y="133"/>
                    <a:pt x="584" y="304"/>
                  </a:cubicBezTo>
                  <a:moveTo>
                    <a:pt x="133" y="304"/>
                  </a:moveTo>
                  <a:cubicBezTo>
                    <a:pt x="133" y="391"/>
                    <a:pt x="198" y="454"/>
                    <a:pt x="292" y="454"/>
                  </a:cubicBezTo>
                  <a:cubicBezTo>
                    <a:pt x="381" y="454"/>
                    <a:pt x="451" y="387"/>
                    <a:pt x="451" y="302"/>
                  </a:cubicBezTo>
                  <a:cubicBezTo>
                    <a:pt x="451" y="216"/>
                    <a:pt x="383" y="153"/>
                    <a:pt x="292" y="153"/>
                  </a:cubicBezTo>
                  <a:cubicBezTo>
                    <a:pt x="203" y="153"/>
                    <a:pt x="133" y="219"/>
                    <a:pt x="133" y="30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4">
              <a:extLst>
                <a:ext uri="{FF2B5EF4-FFF2-40B4-BE49-F238E27FC236}">
                  <a16:creationId xmlns:a16="http://schemas.microsoft.com/office/drawing/2014/main" id="{DC296814-EEBB-47E4-A1CC-8645F51DA98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383556" y="1021017"/>
              <a:ext cx="253999" cy="263752"/>
            </a:xfrm>
            <a:custGeom>
              <a:avLst/>
              <a:gdLst>
                <a:gd name="T0" fmla="*/ 584 w 584"/>
                <a:gd name="T1" fmla="*/ 305 h 607"/>
                <a:gd name="T2" fmla="*/ 292 w 584"/>
                <a:gd name="T3" fmla="*/ 607 h 607"/>
                <a:gd name="T4" fmla="*/ 0 w 584"/>
                <a:gd name="T5" fmla="*/ 303 h 607"/>
                <a:gd name="T6" fmla="*/ 292 w 584"/>
                <a:gd name="T7" fmla="*/ 0 h 607"/>
                <a:gd name="T8" fmla="*/ 584 w 584"/>
                <a:gd name="T9" fmla="*/ 305 h 607"/>
                <a:gd name="T10" fmla="*/ 133 w 584"/>
                <a:gd name="T11" fmla="*/ 305 h 607"/>
                <a:gd name="T12" fmla="*/ 292 w 584"/>
                <a:gd name="T13" fmla="*/ 454 h 607"/>
                <a:gd name="T14" fmla="*/ 451 w 584"/>
                <a:gd name="T15" fmla="*/ 303 h 607"/>
                <a:gd name="T16" fmla="*/ 292 w 584"/>
                <a:gd name="T17" fmla="*/ 153 h 607"/>
                <a:gd name="T18" fmla="*/ 133 w 584"/>
                <a:gd name="T19" fmla="*/ 305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4" h="607">
                  <a:moveTo>
                    <a:pt x="584" y="305"/>
                  </a:moveTo>
                  <a:cubicBezTo>
                    <a:pt x="584" y="474"/>
                    <a:pt x="457" y="607"/>
                    <a:pt x="292" y="607"/>
                  </a:cubicBezTo>
                  <a:cubicBezTo>
                    <a:pt x="128" y="607"/>
                    <a:pt x="0" y="474"/>
                    <a:pt x="0" y="303"/>
                  </a:cubicBezTo>
                  <a:cubicBezTo>
                    <a:pt x="0" y="133"/>
                    <a:pt x="126" y="0"/>
                    <a:pt x="292" y="0"/>
                  </a:cubicBezTo>
                  <a:cubicBezTo>
                    <a:pt x="455" y="0"/>
                    <a:pt x="584" y="134"/>
                    <a:pt x="584" y="305"/>
                  </a:cubicBezTo>
                  <a:moveTo>
                    <a:pt x="133" y="305"/>
                  </a:moveTo>
                  <a:cubicBezTo>
                    <a:pt x="133" y="391"/>
                    <a:pt x="198" y="454"/>
                    <a:pt x="292" y="454"/>
                  </a:cubicBezTo>
                  <a:cubicBezTo>
                    <a:pt x="381" y="454"/>
                    <a:pt x="451" y="388"/>
                    <a:pt x="451" y="303"/>
                  </a:cubicBezTo>
                  <a:cubicBezTo>
                    <a:pt x="451" y="216"/>
                    <a:pt x="383" y="153"/>
                    <a:pt x="292" y="153"/>
                  </a:cubicBezTo>
                  <a:cubicBezTo>
                    <a:pt x="203" y="153"/>
                    <a:pt x="133" y="220"/>
                    <a:pt x="133" y="30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80CD9248-0A2C-4050-B347-2980229F11A8}"/>
              </a:ext>
            </a:extLst>
          </p:cNvPr>
          <p:cNvGrpSpPr/>
          <p:nvPr userDrawn="1"/>
        </p:nvGrpSpPr>
        <p:grpSpPr>
          <a:xfrm>
            <a:off x="1154741" y="3561907"/>
            <a:ext cx="7851377" cy="1769127"/>
            <a:chOff x="541049" y="2649538"/>
            <a:chExt cx="9285724" cy="2092325"/>
          </a:xfrm>
          <a:solidFill>
            <a:schemeClr val="bg1"/>
          </a:solidFill>
        </p:grpSpPr>
        <p:sp>
          <p:nvSpPr>
            <p:cNvPr id="54" name="Freeform 5">
              <a:extLst>
                <a:ext uri="{FF2B5EF4-FFF2-40B4-BE49-F238E27FC236}">
                  <a16:creationId xmlns:a16="http://schemas.microsoft.com/office/drawing/2014/main" id="{99FEE917-CD84-4C97-B4F9-73DFE2A47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1049" y="2809876"/>
              <a:ext cx="963613" cy="1928813"/>
            </a:xfrm>
            <a:custGeom>
              <a:avLst/>
              <a:gdLst>
                <a:gd name="T0" fmla="*/ 57 w 301"/>
                <a:gd name="T1" fmla="*/ 458 h 600"/>
                <a:gd name="T2" fmla="*/ 57 w 301"/>
                <a:gd name="T3" fmla="*/ 235 h 600"/>
                <a:gd name="T4" fmla="*/ 0 w 301"/>
                <a:gd name="T5" fmla="*/ 235 h 600"/>
                <a:gd name="T6" fmla="*/ 0 w 301"/>
                <a:gd name="T7" fmla="*/ 121 h 600"/>
                <a:gd name="T8" fmla="*/ 57 w 301"/>
                <a:gd name="T9" fmla="*/ 121 h 600"/>
                <a:gd name="T10" fmla="*/ 57 w 301"/>
                <a:gd name="T11" fmla="*/ 0 h 600"/>
                <a:gd name="T12" fmla="*/ 190 w 301"/>
                <a:gd name="T13" fmla="*/ 0 h 600"/>
                <a:gd name="T14" fmla="*/ 190 w 301"/>
                <a:gd name="T15" fmla="*/ 121 h 600"/>
                <a:gd name="T16" fmla="*/ 301 w 301"/>
                <a:gd name="T17" fmla="*/ 121 h 600"/>
                <a:gd name="T18" fmla="*/ 301 w 301"/>
                <a:gd name="T19" fmla="*/ 235 h 600"/>
                <a:gd name="T20" fmla="*/ 190 w 301"/>
                <a:gd name="T21" fmla="*/ 235 h 600"/>
                <a:gd name="T22" fmla="*/ 190 w 301"/>
                <a:gd name="T23" fmla="*/ 436 h 600"/>
                <a:gd name="T24" fmla="*/ 233 w 301"/>
                <a:gd name="T25" fmla="*/ 482 h 600"/>
                <a:gd name="T26" fmla="*/ 299 w 301"/>
                <a:gd name="T27" fmla="*/ 465 h 600"/>
                <a:gd name="T28" fmla="*/ 299 w 301"/>
                <a:gd name="T29" fmla="*/ 573 h 600"/>
                <a:gd name="T30" fmla="*/ 194 w 301"/>
                <a:gd name="T31" fmla="*/ 600 h 600"/>
                <a:gd name="T32" fmla="*/ 57 w 301"/>
                <a:gd name="T33" fmla="*/ 458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1" h="600">
                  <a:moveTo>
                    <a:pt x="57" y="458"/>
                  </a:moveTo>
                  <a:cubicBezTo>
                    <a:pt x="57" y="235"/>
                    <a:pt x="57" y="235"/>
                    <a:pt x="57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57" y="121"/>
                    <a:pt x="57" y="121"/>
                    <a:pt x="57" y="12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301" y="121"/>
                    <a:pt x="301" y="121"/>
                    <a:pt x="301" y="121"/>
                  </a:cubicBezTo>
                  <a:cubicBezTo>
                    <a:pt x="301" y="235"/>
                    <a:pt x="301" y="235"/>
                    <a:pt x="301" y="235"/>
                  </a:cubicBezTo>
                  <a:cubicBezTo>
                    <a:pt x="190" y="235"/>
                    <a:pt x="190" y="235"/>
                    <a:pt x="190" y="235"/>
                  </a:cubicBezTo>
                  <a:cubicBezTo>
                    <a:pt x="190" y="436"/>
                    <a:pt x="190" y="436"/>
                    <a:pt x="190" y="436"/>
                  </a:cubicBezTo>
                  <a:cubicBezTo>
                    <a:pt x="190" y="467"/>
                    <a:pt x="203" y="482"/>
                    <a:pt x="233" y="482"/>
                  </a:cubicBezTo>
                  <a:cubicBezTo>
                    <a:pt x="258" y="482"/>
                    <a:pt x="280" y="476"/>
                    <a:pt x="299" y="465"/>
                  </a:cubicBezTo>
                  <a:cubicBezTo>
                    <a:pt x="299" y="573"/>
                    <a:pt x="299" y="573"/>
                    <a:pt x="299" y="573"/>
                  </a:cubicBezTo>
                  <a:cubicBezTo>
                    <a:pt x="271" y="590"/>
                    <a:pt x="239" y="600"/>
                    <a:pt x="194" y="600"/>
                  </a:cubicBezTo>
                  <a:cubicBezTo>
                    <a:pt x="112" y="600"/>
                    <a:pt x="57" y="568"/>
                    <a:pt x="57" y="4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6">
              <a:extLst>
                <a:ext uri="{FF2B5EF4-FFF2-40B4-BE49-F238E27FC236}">
                  <a16:creationId xmlns:a16="http://schemas.microsoft.com/office/drawing/2014/main" id="{78C9364A-BFFF-4F94-9D90-8A71731D63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08151" y="2649538"/>
              <a:ext cx="1382713" cy="2063750"/>
            </a:xfrm>
            <a:custGeom>
              <a:avLst/>
              <a:gdLst>
                <a:gd name="T0" fmla="*/ 0 w 432"/>
                <a:gd name="T1" fmla="*/ 0 h 642"/>
                <a:gd name="T2" fmla="*/ 134 w 432"/>
                <a:gd name="T3" fmla="*/ 0 h 642"/>
                <a:gd name="T4" fmla="*/ 134 w 432"/>
                <a:gd name="T5" fmla="*/ 237 h 642"/>
                <a:gd name="T6" fmla="*/ 272 w 432"/>
                <a:gd name="T7" fmla="*/ 162 h 642"/>
                <a:gd name="T8" fmla="*/ 432 w 432"/>
                <a:gd name="T9" fmla="*/ 337 h 642"/>
                <a:gd name="T10" fmla="*/ 432 w 432"/>
                <a:gd name="T11" fmla="*/ 642 h 642"/>
                <a:gd name="T12" fmla="*/ 298 w 432"/>
                <a:gd name="T13" fmla="*/ 642 h 642"/>
                <a:gd name="T14" fmla="*/ 298 w 432"/>
                <a:gd name="T15" fmla="*/ 379 h 642"/>
                <a:gd name="T16" fmla="*/ 218 w 432"/>
                <a:gd name="T17" fmla="*/ 283 h 642"/>
                <a:gd name="T18" fmla="*/ 134 w 432"/>
                <a:gd name="T19" fmla="*/ 379 h 642"/>
                <a:gd name="T20" fmla="*/ 134 w 432"/>
                <a:gd name="T21" fmla="*/ 642 h 642"/>
                <a:gd name="T22" fmla="*/ 0 w 432"/>
                <a:gd name="T23" fmla="*/ 642 h 642"/>
                <a:gd name="T24" fmla="*/ 0 w 432"/>
                <a:gd name="T25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642">
                  <a:moveTo>
                    <a:pt x="0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4" y="237"/>
                    <a:pt x="134" y="237"/>
                    <a:pt x="134" y="237"/>
                  </a:cubicBezTo>
                  <a:cubicBezTo>
                    <a:pt x="165" y="198"/>
                    <a:pt x="204" y="162"/>
                    <a:pt x="272" y="162"/>
                  </a:cubicBezTo>
                  <a:cubicBezTo>
                    <a:pt x="373" y="162"/>
                    <a:pt x="432" y="229"/>
                    <a:pt x="432" y="337"/>
                  </a:cubicBezTo>
                  <a:cubicBezTo>
                    <a:pt x="432" y="642"/>
                    <a:pt x="432" y="642"/>
                    <a:pt x="432" y="642"/>
                  </a:cubicBezTo>
                  <a:cubicBezTo>
                    <a:pt x="298" y="642"/>
                    <a:pt x="298" y="642"/>
                    <a:pt x="298" y="642"/>
                  </a:cubicBezTo>
                  <a:cubicBezTo>
                    <a:pt x="298" y="379"/>
                    <a:pt x="298" y="379"/>
                    <a:pt x="298" y="379"/>
                  </a:cubicBezTo>
                  <a:cubicBezTo>
                    <a:pt x="298" y="316"/>
                    <a:pt x="269" y="283"/>
                    <a:pt x="218" y="283"/>
                  </a:cubicBezTo>
                  <a:cubicBezTo>
                    <a:pt x="166" y="283"/>
                    <a:pt x="134" y="316"/>
                    <a:pt x="134" y="379"/>
                  </a:cubicBezTo>
                  <a:cubicBezTo>
                    <a:pt x="134" y="642"/>
                    <a:pt x="134" y="642"/>
                    <a:pt x="134" y="642"/>
                  </a:cubicBezTo>
                  <a:cubicBezTo>
                    <a:pt x="0" y="642"/>
                    <a:pt x="0" y="642"/>
                    <a:pt x="0" y="6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7">
              <a:extLst>
                <a:ext uri="{FF2B5EF4-FFF2-40B4-BE49-F238E27FC236}">
                  <a16:creationId xmlns:a16="http://schemas.microsoft.com/office/drawing/2014/main" id="{E572E624-9DE1-4F42-A7F5-36B7B8A2F63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61304" y="3179763"/>
              <a:ext cx="1390650" cy="1562100"/>
            </a:xfrm>
            <a:custGeom>
              <a:avLst/>
              <a:gdLst>
                <a:gd name="T0" fmla="*/ 0 w 434"/>
                <a:gd name="T1" fmla="*/ 342 h 486"/>
                <a:gd name="T2" fmla="*/ 0 w 434"/>
                <a:gd name="T3" fmla="*/ 340 h 486"/>
                <a:gd name="T4" fmla="*/ 190 w 434"/>
                <a:gd name="T5" fmla="*/ 189 h 486"/>
                <a:gd name="T6" fmla="*/ 305 w 434"/>
                <a:gd name="T7" fmla="*/ 209 h 486"/>
                <a:gd name="T8" fmla="*/ 305 w 434"/>
                <a:gd name="T9" fmla="*/ 201 h 486"/>
                <a:gd name="T10" fmla="*/ 204 w 434"/>
                <a:gd name="T11" fmla="*/ 115 h 486"/>
                <a:gd name="T12" fmla="*/ 74 w 434"/>
                <a:gd name="T13" fmla="*/ 140 h 486"/>
                <a:gd name="T14" fmla="*/ 40 w 434"/>
                <a:gd name="T15" fmla="*/ 38 h 486"/>
                <a:gd name="T16" fmla="*/ 223 w 434"/>
                <a:gd name="T17" fmla="*/ 0 h 486"/>
                <a:gd name="T18" fmla="*/ 383 w 434"/>
                <a:gd name="T19" fmla="*/ 53 h 486"/>
                <a:gd name="T20" fmla="*/ 434 w 434"/>
                <a:gd name="T21" fmla="*/ 204 h 486"/>
                <a:gd name="T22" fmla="*/ 434 w 434"/>
                <a:gd name="T23" fmla="*/ 477 h 486"/>
                <a:gd name="T24" fmla="*/ 304 w 434"/>
                <a:gd name="T25" fmla="*/ 477 h 486"/>
                <a:gd name="T26" fmla="*/ 304 w 434"/>
                <a:gd name="T27" fmla="*/ 426 h 486"/>
                <a:gd name="T28" fmla="*/ 162 w 434"/>
                <a:gd name="T29" fmla="*/ 486 h 486"/>
                <a:gd name="T30" fmla="*/ 0 w 434"/>
                <a:gd name="T31" fmla="*/ 342 h 486"/>
                <a:gd name="T32" fmla="*/ 307 w 434"/>
                <a:gd name="T33" fmla="*/ 311 h 486"/>
                <a:gd name="T34" fmla="*/ 307 w 434"/>
                <a:gd name="T35" fmla="*/ 287 h 486"/>
                <a:gd name="T36" fmla="*/ 222 w 434"/>
                <a:gd name="T37" fmla="*/ 270 h 486"/>
                <a:gd name="T38" fmla="*/ 129 w 434"/>
                <a:gd name="T39" fmla="*/ 335 h 486"/>
                <a:gd name="T40" fmla="*/ 129 w 434"/>
                <a:gd name="T41" fmla="*/ 336 h 486"/>
                <a:gd name="T42" fmla="*/ 202 w 434"/>
                <a:gd name="T43" fmla="*/ 394 h 486"/>
                <a:gd name="T44" fmla="*/ 307 w 434"/>
                <a:gd name="T45" fmla="*/ 31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4" h="486">
                  <a:moveTo>
                    <a:pt x="0" y="342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237"/>
                    <a:pt x="78" y="189"/>
                    <a:pt x="190" y="189"/>
                  </a:cubicBezTo>
                  <a:cubicBezTo>
                    <a:pt x="237" y="189"/>
                    <a:pt x="272" y="197"/>
                    <a:pt x="305" y="209"/>
                  </a:cubicBezTo>
                  <a:cubicBezTo>
                    <a:pt x="305" y="201"/>
                    <a:pt x="305" y="201"/>
                    <a:pt x="305" y="201"/>
                  </a:cubicBezTo>
                  <a:cubicBezTo>
                    <a:pt x="305" y="145"/>
                    <a:pt x="271" y="115"/>
                    <a:pt x="204" y="115"/>
                  </a:cubicBezTo>
                  <a:cubicBezTo>
                    <a:pt x="153" y="115"/>
                    <a:pt x="117" y="124"/>
                    <a:pt x="74" y="140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92" y="15"/>
                    <a:pt x="143" y="0"/>
                    <a:pt x="223" y="0"/>
                  </a:cubicBezTo>
                  <a:cubicBezTo>
                    <a:pt x="296" y="0"/>
                    <a:pt x="349" y="20"/>
                    <a:pt x="383" y="53"/>
                  </a:cubicBezTo>
                  <a:cubicBezTo>
                    <a:pt x="418" y="88"/>
                    <a:pt x="434" y="140"/>
                    <a:pt x="434" y="204"/>
                  </a:cubicBezTo>
                  <a:cubicBezTo>
                    <a:pt x="434" y="477"/>
                    <a:pt x="434" y="477"/>
                    <a:pt x="434" y="477"/>
                  </a:cubicBezTo>
                  <a:cubicBezTo>
                    <a:pt x="304" y="477"/>
                    <a:pt x="304" y="477"/>
                    <a:pt x="304" y="477"/>
                  </a:cubicBezTo>
                  <a:cubicBezTo>
                    <a:pt x="304" y="426"/>
                    <a:pt x="304" y="426"/>
                    <a:pt x="304" y="426"/>
                  </a:cubicBezTo>
                  <a:cubicBezTo>
                    <a:pt x="272" y="462"/>
                    <a:pt x="227" y="486"/>
                    <a:pt x="162" y="486"/>
                  </a:cubicBezTo>
                  <a:cubicBezTo>
                    <a:pt x="73" y="486"/>
                    <a:pt x="0" y="435"/>
                    <a:pt x="0" y="342"/>
                  </a:cubicBezTo>
                  <a:close/>
                  <a:moveTo>
                    <a:pt x="307" y="311"/>
                  </a:moveTo>
                  <a:cubicBezTo>
                    <a:pt x="307" y="287"/>
                    <a:pt x="307" y="287"/>
                    <a:pt x="307" y="287"/>
                  </a:cubicBezTo>
                  <a:cubicBezTo>
                    <a:pt x="284" y="277"/>
                    <a:pt x="254" y="270"/>
                    <a:pt x="222" y="270"/>
                  </a:cubicBezTo>
                  <a:cubicBezTo>
                    <a:pt x="164" y="270"/>
                    <a:pt x="129" y="292"/>
                    <a:pt x="129" y="335"/>
                  </a:cubicBezTo>
                  <a:cubicBezTo>
                    <a:pt x="129" y="336"/>
                    <a:pt x="129" y="336"/>
                    <a:pt x="129" y="336"/>
                  </a:cubicBezTo>
                  <a:cubicBezTo>
                    <a:pt x="129" y="372"/>
                    <a:pt x="159" y="394"/>
                    <a:pt x="202" y="394"/>
                  </a:cubicBezTo>
                  <a:cubicBezTo>
                    <a:pt x="265" y="394"/>
                    <a:pt x="307" y="359"/>
                    <a:pt x="307" y="3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8">
              <a:extLst>
                <a:ext uri="{FF2B5EF4-FFF2-40B4-BE49-F238E27FC236}">
                  <a16:creationId xmlns:a16="http://schemas.microsoft.com/office/drawing/2014/main" id="{DD8A238C-0295-48D1-8872-FE51165DDE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859916" y="3170238"/>
              <a:ext cx="1384300" cy="1543050"/>
            </a:xfrm>
            <a:custGeom>
              <a:avLst/>
              <a:gdLst>
                <a:gd name="T0" fmla="*/ 0 w 432"/>
                <a:gd name="T1" fmla="*/ 9 h 480"/>
                <a:gd name="T2" fmla="*/ 133 w 432"/>
                <a:gd name="T3" fmla="*/ 9 h 480"/>
                <a:gd name="T4" fmla="*/ 133 w 432"/>
                <a:gd name="T5" fmla="*/ 75 h 480"/>
                <a:gd name="T6" fmla="*/ 272 w 432"/>
                <a:gd name="T7" fmla="*/ 0 h 480"/>
                <a:gd name="T8" fmla="*/ 432 w 432"/>
                <a:gd name="T9" fmla="*/ 175 h 480"/>
                <a:gd name="T10" fmla="*/ 432 w 432"/>
                <a:gd name="T11" fmla="*/ 480 h 480"/>
                <a:gd name="T12" fmla="*/ 298 w 432"/>
                <a:gd name="T13" fmla="*/ 480 h 480"/>
                <a:gd name="T14" fmla="*/ 298 w 432"/>
                <a:gd name="T15" fmla="*/ 217 h 480"/>
                <a:gd name="T16" fmla="*/ 217 w 432"/>
                <a:gd name="T17" fmla="*/ 121 h 480"/>
                <a:gd name="T18" fmla="*/ 133 w 432"/>
                <a:gd name="T19" fmla="*/ 217 h 480"/>
                <a:gd name="T20" fmla="*/ 133 w 432"/>
                <a:gd name="T21" fmla="*/ 480 h 480"/>
                <a:gd name="T22" fmla="*/ 0 w 432"/>
                <a:gd name="T23" fmla="*/ 480 h 480"/>
                <a:gd name="T24" fmla="*/ 0 w 432"/>
                <a:gd name="T25" fmla="*/ 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480">
                  <a:moveTo>
                    <a:pt x="0" y="9"/>
                  </a:moveTo>
                  <a:cubicBezTo>
                    <a:pt x="133" y="9"/>
                    <a:pt x="133" y="9"/>
                    <a:pt x="133" y="9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64" y="36"/>
                    <a:pt x="204" y="0"/>
                    <a:pt x="272" y="0"/>
                  </a:cubicBezTo>
                  <a:cubicBezTo>
                    <a:pt x="373" y="0"/>
                    <a:pt x="432" y="67"/>
                    <a:pt x="432" y="175"/>
                  </a:cubicBezTo>
                  <a:cubicBezTo>
                    <a:pt x="432" y="480"/>
                    <a:pt x="432" y="480"/>
                    <a:pt x="432" y="480"/>
                  </a:cubicBezTo>
                  <a:cubicBezTo>
                    <a:pt x="298" y="480"/>
                    <a:pt x="298" y="480"/>
                    <a:pt x="298" y="480"/>
                  </a:cubicBezTo>
                  <a:cubicBezTo>
                    <a:pt x="298" y="217"/>
                    <a:pt x="298" y="217"/>
                    <a:pt x="298" y="217"/>
                  </a:cubicBezTo>
                  <a:cubicBezTo>
                    <a:pt x="298" y="154"/>
                    <a:pt x="268" y="121"/>
                    <a:pt x="217" y="121"/>
                  </a:cubicBezTo>
                  <a:cubicBezTo>
                    <a:pt x="166" y="121"/>
                    <a:pt x="133" y="154"/>
                    <a:pt x="133" y="217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0" y="480"/>
                    <a:pt x="0" y="480"/>
                    <a:pt x="0" y="48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9">
              <a:extLst>
                <a:ext uri="{FF2B5EF4-FFF2-40B4-BE49-F238E27FC236}">
                  <a16:creationId xmlns:a16="http://schemas.microsoft.com/office/drawing/2014/main" id="{6849E95A-0C53-4220-85E0-6DFCEA7D1C4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36593" y="2649538"/>
              <a:ext cx="1460500" cy="2063750"/>
            </a:xfrm>
            <a:custGeom>
              <a:avLst/>
              <a:gdLst>
                <a:gd name="T0" fmla="*/ 0 w 920"/>
                <a:gd name="T1" fmla="*/ 0 h 1300"/>
                <a:gd name="T2" fmla="*/ 270 w 920"/>
                <a:gd name="T3" fmla="*/ 0 h 1300"/>
                <a:gd name="T4" fmla="*/ 270 w 920"/>
                <a:gd name="T5" fmla="*/ 692 h 1300"/>
                <a:gd name="T6" fmla="*/ 585 w 920"/>
                <a:gd name="T7" fmla="*/ 346 h 1300"/>
                <a:gd name="T8" fmla="*/ 908 w 920"/>
                <a:gd name="T9" fmla="*/ 346 h 1300"/>
                <a:gd name="T10" fmla="*/ 547 w 920"/>
                <a:gd name="T11" fmla="*/ 721 h 1300"/>
                <a:gd name="T12" fmla="*/ 920 w 920"/>
                <a:gd name="T13" fmla="*/ 1300 h 1300"/>
                <a:gd name="T14" fmla="*/ 609 w 920"/>
                <a:gd name="T15" fmla="*/ 1300 h 1300"/>
                <a:gd name="T16" fmla="*/ 365 w 920"/>
                <a:gd name="T17" fmla="*/ 909 h 1300"/>
                <a:gd name="T18" fmla="*/ 270 w 920"/>
                <a:gd name="T19" fmla="*/ 1010 h 1300"/>
                <a:gd name="T20" fmla="*/ 270 w 920"/>
                <a:gd name="T21" fmla="*/ 1300 h 1300"/>
                <a:gd name="T22" fmla="*/ 0 w 920"/>
                <a:gd name="T23" fmla="*/ 1300 h 1300"/>
                <a:gd name="T24" fmla="*/ 0 w 920"/>
                <a:gd name="T25" fmla="*/ 0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0" h="1300">
                  <a:moveTo>
                    <a:pt x="0" y="0"/>
                  </a:moveTo>
                  <a:lnTo>
                    <a:pt x="270" y="0"/>
                  </a:lnTo>
                  <a:lnTo>
                    <a:pt x="270" y="692"/>
                  </a:lnTo>
                  <a:lnTo>
                    <a:pt x="585" y="346"/>
                  </a:lnTo>
                  <a:lnTo>
                    <a:pt x="908" y="346"/>
                  </a:lnTo>
                  <a:lnTo>
                    <a:pt x="547" y="721"/>
                  </a:lnTo>
                  <a:lnTo>
                    <a:pt x="920" y="1300"/>
                  </a:lnTo>
                  <a:lnTo>
                    <a:pt x="609" y="1300"/>
                  </a:lnTo>
                  <a:lnTo>
                    <a:pt x="365" y="909"/>
                  </a:lnTo>
                  <a:lnTo>
                    <a:pt x="270" y="1010"/>
                  </a:lnTo>
                  <a:lnTo>
                    <a:pt x="270" y="1300"/>
                  </a:lnTo>
                  <a:lnTo>
                    <a:pt x="0" y="130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0">
              <a:extLst>
                <a:ext uri="{FF2B5EF4-FFF2-40B4-BE49-F238E27FC236}">
                  <a16:creationId xmlns:a16="http://schemas.microsoft.com/office/drawing/2014/main" id="{056EAF60-5381-416A-895C-D1FAED9FDF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9896" y="3173413"/>
              <a:ext cx="1227138" cy="1568450"/>
            </a:xfrm>
            <a:custGeom>
              <a:avLst/>
              <a:gdLst>
                <a:gd name="T0" fmla="*/ 0 w 383"/>
                <a:gd name="T1" fmla="*/ 417 h 488"/>
                <a:gd name="T2" fmla="*/ 57 w 383"/>
                <a:gd name="T3" fmla="*/ 329 h 488"/>
                <a:gd name="T4" fmla="*/ 206 w 383"/>
                <a:gd name="T5" fmla="*/ 385 h 488"/>
                <a:gd name="T6" fmla="*/ 262 w 383"/>
                <a:gd name="T7" fmla="*/ 350 h 488"/>
                <a:gd name="T8" fmla="*/ 262 w 383"/>
                <a:gd name="T9" fmla="*/ 348 h 488"/>
                <a:gd name="T10" fmla="*/ 165 w 383"/>
                <a:gd name="T11" fmla="*/ 294 h 488"/>
                <a:gd name="T12" fmla="*/ 24 w 383"/>
                <a:gd name="T13" fmla="*/ 152 h 488"/>
                <a:gd name="T14" fmla="*/ 24 w 383"/>
                <a:gd name="T15" fmla="*/ 150 h 488"/>
                <a:gd name="T16" fmla="*/ 196 w 383"/>
                <a:gd name="T17" fmla="*/ 0 h 488"/>
                <a:gd name="T18" fmla="*/ 372 w 383"/>
                <a:gd name="T19" fmla="*/ 55 h 488"/>
                <a:gd name="T20" fmla="*/ 321 w 383"/>
                <a:gd name="T21" fmla="*/ 147 h 488"/>
                <a:gd name="T22" fmla="*/ 194 w 383"/>
                <a:gd name="T23" fmla="*/ 103 h 488"/>
                <a:gd name="T24" fmla="*/ 144 w 383"/>
                <a:gd name="T25" fmla="*/ 136 h 488"/>
                <a:gd name="T26" fmla="*/ 144 w 383"/>
                <a:gd name="T27" fmla="*/ 138 h 488"/>
                <a:gd name="T28" fmla="*/ 240 w 383"/>
                <a:gd name="T29" fmla="*/ 194 h 488"/>
                <a:gd name="T30" fmla="*/ 383 w 383"/>
                <a:gd name="T31" fmla="*/ 334 h 488"/>
                <a:gd name="T32" fmla="*/ 383 w 383"/>
                <a:gd name="T33" fmla="*/ 336 h 488"/>
                <a:gd name="T34" fmla="*/ 203 w 383"/>
                <a:gd name="T35" fmla="*/ 488 h 488"/>
                <a:gd name="T36" fmla="*/ 0 w 383"/>
                <a:gd name="T37" fmla="*/ 417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3" h="488">
                  <a:moveTo>
                    <a:pt x="0" y="417"/>
                  </a:moveTo>
                  <a:cubicBezTo>
                    <a:pt x="57" y="329"/>
                    <a:pt x="57" y="329"/>
                    <a:pt x="57" y="329"/>
                  </a:cubicBezTo>
                  <a:cubicBezTo>
                    <a:pt x="108" y="366"/>
                    <a:pt x="162" y="385"/>
                    <a:pt x="206" y="385"/>
                  </a:cubicBezTo>
                  <a:cubicBezTo>
                    <a:pt x="245" y="385"/>
                    <a:pt x="262" y="371"/>
                    <a:pt x="262" y="350"/>
                  </a:cubicBezTo>
                  <a:cubicBezTo>
                    <a:pt x="262" y="348"/>
                    <a:pt x="262" y="348"/>
                    <a:pt x="262" y="348"/>
                  </a:cubicBezTo>
                  <a:cubicBezTo>
                    <a:pt x="262" y="319"/>
                    <a:pt x="217" y="309"/>
                    <a:pt x="165" y="294"/>
                  </a:cubicBezTo>
                  <a:cubicBezTo>
                    <a:pt x="99" y="274"/>
                    <a:pt x="24" y="243"/>
                    <a:pt x="24" y="152"/>
                  </a:cubicBezTo>
                  <a:cubicBezTo>
                    <a:pt x="24" y="150"/>
                    <a:pt x="24" y="150"/>
                    <a:pt x="24" y="150"/>
                  </a:cubicBezTo>
                  <a:cubicBezTo>
                    <a:pt x="24" y="54"/>
                    <a:pt x="101" y="0"/>
                    <a:pt x="196" y="0"/>
                  </a:cubicBezTo>
                  <a:cubicBezTo>
                    <a:pt x="256" y="0"/>
                    <a:pt x="321" y="21"/>
                    <a:pt x="372" y="55"/>
                  </a:cubicBezTo>
                  <a:cubicBezTo>
                    <a:pt x="321" y="147"/>
                    <a:pt x="321" y="147"/>
                    <a:pt x="321" y="147"/>
                  </a:cubicBezTo>
                  <a:cubicBezTo>
                    <a:pt x="275" y="120"/>
                    <a:pt x="228" y="103"/>
                    <a:pt x="194" y="103"/>
                  </a:cubicBezTo>
                  <a:cubicBezTo>
                    <a:pt x="161" y="103"/>
                    <a:pt x="144" y="118"/>
                    <a:pt x="144" y="136"/>
                  </a:cubicBezTo>
                  <a:cubicBezTo>
                    <a:pt x="144" y="138"/>
                    <a:pt x="144" y="138"/>
                    <a:pt x="144" y="138"/>
                  </a:cubicBezTo>
                  <a:cubicBezTo>
                    <a:pt x="144" y="164"/>
                    <a:pt x="189" y="176"/>
                    <a:pt x="240" y="194"/>
                  </a:cubicBezTo>
                  <a:cubicBezTo>
                    <a:pt x="306" y="216"/>
                    <a:pt x="383" y="248"/>
                    <a:pt x="383" y="334"/>
                  </a:cubicBezTo>
                  <a:cubicBezTo>
                    <a:pt x="383" y="336"/>
                    <a:pt x="383" y="336"/>
                    <a:pt x="383" y="336"/>
                  </a:cubicBezTo>
                  <a:cubicBezTo>
                    <a:pt x="383" y="440"/>
                    <a:pt x="305" y="488"/>
                    <a:pt x="203" y="488"/>
                  </a:cubicBezTo>
                  <a:cubicBezTo>
                    <a:pt x="137" y="488"/>
                    <a:pt x="63" y="466"/>
                    <a:pt x="0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Oval 11">
              <a:extLst>
                <a:ext uri="{FF2B5EF4-FFF2-40B4-BE49-F238E27FC236}">
                  <a16:creationId xmlns:a16="http://schemas.microsoft.com/office/drawing/2014/main" id="{0154DA0C-208D-4580-AFAD-81B221FB1EE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82260" y="4167188"/>
              <a:ext cx="544513" cy="5461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012110223"/>
      </p:ext>
    </p:extLst>
  </p:cSld>
  <p:clrMapOvr>
    <a:masterClrMapping/>
  </p:clrMapOvr>
  <p:transition spd="med"/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ank Slide - No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0"/>
          </p:nvPr>
        </p:nvSpPr>
        <p:spPr>
          <a:xfrm>
            <a:off x="548639" y="6473952"/>
            <a:ext cx="3200400" cy="153888"/>
          </a:xfrm>
          <a:prstGeom prst="rect">
            <a:avLst/>
          </a:prstGeom>
        </p:spPr>
        <p:txBody>
          <a:bodyPr/>
          <a:lstStyle/>
          <a:p>
            <a:r>
              <a:rPr lang="en-US" sz="1000">
                <a:solidFill>
                  <a:srgbClr val="939598"/>
                </a:solidFill>
                <a:cs typeface="Arial" pitchFamily="34" charset="0"/>
              </a:rPr>
              <a:t>2017 Lenovo Internal.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697178921"/>
      </p:ext>
    </p:extLst>
  </p:cSld>
  <p:clrMapOvr>
    <a:masterClrMapping/>
  </p:clrMapOvr>
  <p:transition spd="med"/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Laptops table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5138521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ith Subtitle Only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557784" y="896112"/>
            <a:ext cx="11073384" cy="292608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ts val="2200"/>
              </a:lnSpc>
              <a:spcBef>
                <a:spcPts val="0"/>
              </a:spcBef>
              <a:buNone/>
              <a:defRPr sz="2000" b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399921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TextBox 6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8" name="Group 7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9" name="Rectangle 8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0" name="Freeform 9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3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42260577"/>
      </p:ext>
    </p:extLst>
  </p:cSld>
  <p:clrMapOvr>
    <a:masterClrMapping/>
  </p:clrMapOvr>
  <p:transition spd="med"/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Section Header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Background pattern&#10;&#10;Description automatically generated">
            <a:extLst>
              <a:ext uri="{FF2B5EF4-FFF2-40B4-BE49-F238E27FC236}">
                <a16:creationId xmlns:a16="http://schemas.microsoft.com/office/drawing/2014/main" id="{BCB70D7F-DA6D-4CCD-81E9-90248EF641E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71"/>
            <a:ext cx="12188825" cy="6857929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C50D814F-EE5B-C084-7424-D39C0DE54FF7}"/>
              </a:ext>
            </a:extLst>
          </p:cNvPr>
          <p:cNvSpPr txBox="1"/>
          <p:nvPr userDrawn="1"/>
        </p:nvSpPr>
        <p:spPr>
          <a:xfrm>
            <a:off x="160335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Confidential. All rights reserved.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3C498D60-2F6C-6ADE-BB9A-D957660E0731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C8414641-DA5A-BDF2-889C-1430A63E358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6CAA72E6-FAE3-6740-34C0-7A08091254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0EE70422-5E10-8634-79CC-15428116CD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F9B9866C-878A-3BAE-D601-6317EEEB78A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20DD7C9B-A88C-7ECB-27AE-CB4579CDB90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084B2859-A58F-9171-5328-94CFD162F58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DC1829C2-6CD9-FE35-3F45-EEC10E2F169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4" y="1549491"/>
            <a:ext cx="6263640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750334" y="4328649"/>
            <a:ext cx="6263640" cy="327013"/>
          </a:xfrm>
          <a:prstGeom prst="rect">
            <a:avLst/>
          </a:prstGeom>
        </p:spPr>
        <p:txBody>
          <a:bodyPr lIns="0" tIns="0" rIns="0" bIns="0" anchor="t" anchorCtr="0">
            <a:sp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500" spc="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01CC465-FDF1-C0A2-5A83-FB03B2F0F4B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4" name="Picture 3" descr="A person sitting at a desk with multiple computers&#10;&#10;Description automatically generated">
            <a:extLst>
              <a:ext uri="{FF2B5EF4-FFF2-40B4-BE49-F238E27FC236}">
                <a16:creationId xmlns:a16="http://schemas.microsoft.com/office/drawing/2014/main" id="{D998CD2F-BDDC-9608-7CE8-14FB15BAE41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601686" y="1786"/>
            <a:ext cx="4587138" cy="68562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98013118"/>
      </p:ext>
    </p:extLst>
  </p:cSld>
  <p:clrMapOvr>
    <a:masterClrMapping/>
  </p:clrMapOvr>
  <p:transition spd="med"/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Section Header_Black_Al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Background pattern&#10;&#10;Description automatically generated">
            <a:extLst>
              <a:ext uri="{FF2B5EF4-FFF2-40B4-BE49-F238E27FC236}">
                <a16:creationId xmlns:a16="http://schemas.microsoft.com/office/drawing/2014/main" id="{D2ED0643-8C31-4A20-AE73-693EFF66546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C50D814F-EE5B-C084-7424-D39C0DE54FF7}"/>
              </a:ext>
            </a:extLst>
          </p:cNvPr>
          <p:cNvSpPr txBox="1"/>
          <p:nvPr userDrawn="1"/>
        </p:nvSpPr>
        <p:spPr>
          <a:xfrm>
            <a:off x="160335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Confidential. All rights reserved.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3C498D60-2F6C-6ADE-BB9A-D957660E0731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C8414641-DA5A-BDF2-889C-1430A63E358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6CAA72E6-FAE3-6740-34C0-7A08091254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0EE70422-5E10-8634-79CC-15428116CD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F9B9866C-878A-3BAE-D601-6317EEEB78A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20DD7C9B-A88C-7ECB-27AE-CB4579CDB90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084B2859-A58F-9171-5328-94CFD162F58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DC1829C2-6CD9-FE35-3F45-EEC10E2F169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4" y="1549491"/>
            <a:ext cx="6263640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750334" y="4328649"/>
            <a:ext cx="6263640" cy="327013"/>
          </a:xfrm>
          <a:prstGeom prst="rect">
            <a:avLst/>
          </a:prstGeom>
        </p:spPr>
        <p:txBody>
          <a:bodyPr lIns="0" tIns="0" rIns="0" bIns="0" anchor="t" anchorCtr="0">
            <a:sp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500" spc="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01CC465-FDF1-C0A2-5A83-FB03B2F0F4B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4" name="Picture 3" descr="A person and person looking at a model of a building&#10;&#10;Description automatically generated">
            <a:extLst>
              <a:ext uri="{FF2B5EF4-FFF2-40B4-BE49-F238E27FC236}">
                <a16:creationId xmlns:a16="http://schemas.microsoft.com/office/drawing/2014/main" id="{37068307-AB97-CA81-B464-80C944A294C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574507" y="0"/>
            <a:ext cx="4624136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8351958"/>
      </p:ext>
    </p:extLst>
  </p:cSld>
  <p:clrMapOvr>
    <a:masterClrMapping/>
  </p:clrMapOvr>
  <p:transition spd="med"/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>
            <a:extLst>
              <a:ext uri="{FF2B5EF4-FFF2-40B4-BE49-F238E27FC236}">
                <a16:creationId xmlns:a16="http://schemas.microsoft.com/office/drawing/2014/main" id="{47499DC1-F0E6-41BB-AF6A-F0876F660A7D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045325" y="0"/>
            <a:ext cx="5143500" cy="6858000"/>
            <a:chOff x="2219" y="0"/>
            <a:chExt cx="3240" cy="4320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95EDBA1C-B6D4-4EA5-AFEC-F503C17F70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720"/>
              <a:ext cx="720" cy="360"/>
            </a:xfrm>
            <a:custGeom>
              <a:avLst/>
              <a:gdLst>
                <a:gd name="T0" fmla="*/ 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  <a:gd name="T16" fmla="*/ 0 w 720"/>
                <a:gd name="T17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360">
                  <a:moveTo>
                    <a:pt x="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6845F5D6-BE0B-480B-88EE-496759FEA3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720"/>
              <a:ext cx="720" cy="360"/>
            </a:xfrm>
            <a:custGeom>
              <a:avLst/>
              <a:gdLst>
                <a:gd name="T0" fmla="*/ 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  <a:gd name="T16" fmla="*/ 0 w 720"/>
                <a:gd name="T17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360">
                  <a:moveTo>
                    <a:pt x="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05AAA8CE-D8BE-4BE8-A1DD-7DE68415FB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D8A0BE61-2BE5-4A93-BB69-2C6570DD2D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3F043FFA-0E38-46EC-944A-E3FA4DF51B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1C2E6DDC-267B-42DC-899F-526E642084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B9A786F8-41B3-4647-A9E4-1302BE18FB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0"/>
              <a:ext cx="997" cy="1080"/>
            </a:xfrm>
            <a:custGeom>
              <a:avLst/>
              <a:gdLst>
                <a:gd name="T0" fmla="*/ 0 w 997"/>
                <a:gd name="T1" fmla="*/ 0 h 1080"/>
                <a:gd name="T2" fmla="*/ 0 w 997"/>
                <a:gd name="T3" fmla="*/ 1080 h 1080"/>
                <a:gd name="T4" fmla="*/ 547 w 997"/>
                <a:gd name="T5" fmla="*/ 852 h 1080"/>
                <a:gd name="T6" fmla="*/ 997 w 997"/>
                <a:gd name="T7" fmla="*/ 665 h 1080"/>
                <a:gd name="T8" fmla="*/ 0 w 997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7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cubicBezTo>
                    <a:pt x="997" y="665"/>
                    <a:pt x="997" y="665"/>
                    <a:pt x="997" y="665"/>
                  </a:cubicBezTo>
                  <a:cubicBezTo>
                    <a:pt x="835" y="274"/>
                    <a:pt x="449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A57B3E3C-DDCA-4B13-A617-D1F813E6DE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6" y="630"/>
              <a:ext cx="83" cy="450"/>
            </a:xfrm>
            <a:custGeom>
              <a:avLst/>
              <a:gdLst>
                <a:gd name="T0" fmla="*/ 83 w 83"/>
                <a:gd name="T1" fmla="*/ 0 h 450"/>
                <a:gd name="T2" fmla="*/ 0 w 83"/>
                <a:gd name="T3" fmla="*/ 35 h 450"/>
                <a:gd name="T4" fmla="*/ 83 w 83"/>
                <a:gd name="T5" fmla="*/ 450 h 450"/>
                <a:gd name="T6" fmla="*/ 83 w 83"/>
                <a:gd name="T7" fmla="*/ 450 h 450"/>
                <a:gd name="T8" fmla="*/ 83 w 83"/>
                <a:gd name="T9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450">
                  <a:moveTo>
                    <a:pt x="83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54" y="162"/>
                    <a:pt x="83" y="303"/>
                    <a:pt x="83" y="450"/>
                  </a:cubicBezTo>
                  <a:cubicBezTo>
                    <a:pt x="83" y="450"/>
                    <a:pt x="83" y="450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13">
              <a:extLst>
                <a:ext uri="{FF2B5EF4-FFF2-40B4-BE49-F238E27FC236}">
                  <a16:creationId xmlns:a16="http://schemas.microsoft.com/office/drawing/2014/main" id="{A951F465-0D6C-4177-89F2-C25896B206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665"/>
              <a:ext cx="1080" cy="415"/>
            </a:xfrm>
            <a:custGeom>
              <a:avLst/>
              <a:gdLst>
                <a:gd name="T0" fmla="*/ 997 w 1080"/>
                <a:gd name="T1" fmla="*/ 0 h 415"/>
                <a:gd name="T2" fmla="*/ 997 w 1080"/>
                <a:gd name="T3" fmla="*/ 0 h 415"/>
                <a:gd name="T4" fmla="*/ 547 w 1080"/>
                <a:gd name="T5" fmla="*/ 187 h 415"/>
                <a:gd name="T6" fmla="*/ 0 w 1080"/>
                <a:gd name="T7" fmla="*/ 415 h 415"/>
                <a:gd name="T8" fmla="*/ 1080 w 1080"/>
                <a:gd name="T9" fmla="*/ 415 h 415"/>
                <a:gd name="T10" fmla="*/ 997 w 1080"/>
                <a:gd name="T11" fmla="*/ 0 h 415"/>
                <a:gd name="T12" fmla="*/ 997 w 1080"/>
                <a:gd name="T13" fmla="*/ 0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0" h="415">
                  <a:moveTo>
                    <a:pt x="997" y="0"/>
                  </a:moveTo>
                  <a:cubicBezTo>
                    <a:pt x="997" y="0"/>
                    <a:pt x="997" y="0"/>
                    <a:pt x="997" y="0"/>
                  </a:cubicBezTo>
                  <a:cubicBezTo>
                    <a:pt x="547" y="187"/>
                    <a:pt x="547" y="187"/>
                    <a:pt x="547" y="187"/>
                  </a:cubicBezTo>
                  <a:cubicBezTo>
                    <a:pt x="0" y="415"/>
                    <a:pt x="0" y="415"/>
                    <a:pt x="0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1" y="127"/>
                    <a:pt x="997" y="0"/>
                  </a:cubicBezTo>
                  <a:cubicBezTo>
                    <a:pt x="997" y="0"/>
                    <a:pt x="997" y="0"/>
                    <a:pt x="997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14">
              <a:extLst>
                <a:ext uri="{FF2B5EF4-FFF2-40B4-BE49-F238E27FC236}">
                  <a16:creationId xmlns:a16="http://schemas.microsoft.com/office/drawing/2014/main" id="{D417FEC1-7BF9-4F68-B694-07D9C656884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0 w 720"/>
                <a:gd name="T5" fmla="*/ 96 h 1080"/>
                <a:gd name="T6" fmla="*/ 0 w 720"/>
                <a:gd name="T7" fmla="*/ 96 h 1080"/>
                <a:gd name="T8" fmla="*/ 360 w 720"/>
                <a:gd name="T9" fmla="*/ 720 h 1080"/>
                <a:gd name="T10" fmla="*/ 360 w 720"/>
                <a:gd name="T11" fmla="*/ 1080 h 1080"/>
                <a:gd name="T12" fmla="*/ 720 w 720"/>
                <a:gd name="T13" fmla="*/ 1080 h 1080"/>
                <a:gd name="T14" fmla="*/ 720 w 720"/>
                <a:gd name="T15" fmla="*/ 720 h 1080"/>
                <a:gd name="T16" fmla="*/ 0 w 720"/>
                <a:gd name="T1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15">
              <a:extLst>
                <a:ext uri="{FF2B5EF4-FFF2-40B4-BE49-F238E27FC236}">
                  <a16:creationId xmlns:a16="http://schemas.microsoft.com/office/drawing/2014/main" id="{8DDAB7D6-6D46-49CF-9F6C-FFEFAE57B3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360 w 360"/>
                <a:gd name="T9" fmla="*/ 96 h 1080"/>
                <a:gd name="T10" fmla="*/ 0 w 36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16">
              <a:extLst>
                <a:ext uri="{FF2B5EF4-FFF2-40B4-BE49-F238E27FC236}">
                  <a16:creationId xmlns:a16="http://schemas.microsoft.com/office/drawing/2014/main" id="{3B52973E-7311-4C0C-B8BC-69B071412B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9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0 h 984"/>
                <a:gd name="T4" fmla="*/ 0 w 360"/>
                <a:gd name="T5" fmla="*/ 984 h 984"/>
                <a:gd name="T6" fmla="*/ 180 w 360"/>
                <a:gd name="T7" fmla="*/ 984 h 984"/>
                <a:gd name="T8" fmla="*/ 180 w 360"/>
                <a:gd name="T9" fmla="*/ 984 h 984"/>
                <a:gd name="T10" fmla="*/ 180 w 360"/>
                <a:gd name="T11" fmla="*/ 984 h 984"/>
                <a:gd name="T12" fmla="*/ 180 w 360"/>
                <a:gd name="T13" fmla="*/ 984 h 984"/>
                <a:gd name="T14" fmla="*/ 360 w 360"/>
                <a:gd name="T15" fmla="*/ 984 h 984"/>
                <a:gd name="T16" fmla="*/ 360 w 360"/>
                <a:gd name="T17" fmla="*/ 624 h 984"/>
                <a:gd name="T18" fmla="*/ 0 w 360"/>
                <a:gd name="T1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84"/>
                    <a:pt x="0" y="984"/>
                    <a:pt x="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17">
              <a:extLst>
                <a:ext uri="{FF2B5EF4-FFF2-40B4-BE49-F238E27FC236}">
                  <a16:creationId xmlns:a16="http://schemas.microsoft.com/office/drawing/2014/main" id="{D4DF32E3-06B5-412E-A2DA-CC05513664E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219" y="1080"/>
              <a:ext cx="1080" cy="1080"/>
            </a:xfrm>
            <a:custGeom>
              <a:avLst/>
              <a:gdLst>
                <a:gd name="T0" fmla="*/ 541 w 1080"/>
                <a:gd name="T1" fmla="*/ 774 h 1080"/>
                <a:gd name="T2" fmla="*/ 308 w 1080"/>
                <a:gd name="T3" fmla="*/ 540 h 1080"/>
                <a:gd name="T4" fmla="*/ 541 w 1080"/>
                <a:gd name="T5" fmla="*/ 306 h 1080"/>
                <a:gd name="T6" fmla="*/ 775 w 1080"/>
                <a:gd name="T7" fmla="*/ 540 h 1080"/>
                <a:gd name="T8" fmla="*/ 541 w 1080"/>
                <a:gd name="T9" fmla="*/ 774 h 1080"/>
                <a:gd name="T10" fmla="*/ 540 w 1080"/>
                <a:gd name="T11" fmla="*/ 0 h 1080"/>
                <a:gd name="T12" fmla="*/ 540 w 1080"/>
                <a:gd name="T13" fmla="*/ 0 h 1080"/>
                <a:gd name="T14" fmla="*/ 0 w 1080"/>
                <a:gd name="T15" fmla="*/ 540 h 1080"/>
                <a:gd name="T16" fmla="*/ 540 w 1080"/>
                <a:gd name="T17" fmla="*/ 1080 h 1080"/>
                <a:gd name="T18" fmla="*/ 1080 w 1080"/>
                <a:gd name="T19" fmla="*/ 540 h 1080"/>
                <a:gd name="T20" fmla="*/ 540 w 1080"/>
                <a:gd name="T21" fmla="*/ 0 h 1080"/>
                <a:gd name="T22" fmla="*/ 540 w 1080"/>
                <a:gd name="T2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0" h="1080">
                  <a:moveTo>
                    <a:pt x="541" y="774"/>
                  </a:moveTo>
                  <a:cubicBezTo>
                    <a:pt x="412" y="774"/>
                    <a:pt x="308" y="669"/>
                    <a:pt x="308" y="540"/>
                  </a:cubicBezTo>
                  <a:cubicBezTo>
                    <a:pt x="308" y="411"/>
                    <a:pt x="412" y="306"/>
                    <a:pt x="541" y="306"/>
                  </a:cubicBezTo>
                  <a:cubicBezTo>
                    <a:pt x="670" y="306"/>
                    <a:pt x="775" y="411"/>
                    <a:pt x="775" y="540"/>
                  </a:cubicBezTo>
                  <a:cubicBezTo>
                    <a:pt x="775" y="669"/>
                    <a:pt x="670" y="774"/>
                    <a:pt x="541" y="774"/>
                  </a:cubicBezTo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838" y="1080"/>
                    <a:pt x="1080" y="838"/>
                    <a:pt x="1080" y="540"/>
                  </a:cubicBezTo>
                  <a:cubicBezTo>
                    <a:pt x="1080" y="242"/>
                    <a:pt x="838" y="0"/>
                    <a:pt x="540" y="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Oval 18">
              <a:extLst>
                <a:ext uri="{FF2B5EF4-FFF2-40B4-BE49-F238E27FC236}">
                  <a16:creationId xmlns:a16="http://schemas.microsoft.com/office/drawing/2014/main" id="{D46C7794-35CE-4C1C-B771-220325E8B03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527" y="1386"/>
              <a:ext cx="467" cy="468"/>
            </a:xfrm>
            <a:prstGeom prst="ellipse">
              <a:avLst/>
            </a:pr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9">
              <a:extLst>
                <a:ext uri="{FF2B5EF4-FFF2-40B4-BE49-F238E27FC236}">
                  <a16:creationId xmlns:a16="http://schemas.microsoft.com/office/drawing/2014/main" id="{29290C6B-21AC-4CFC-B860-87B2D9B29E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108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20">
              <a:extLst>
                <a:ext uri="{FF2B5EF4-FFF2-40B4-BE49-F238E27FC236}">
                  <a16:creationId xmlns:a16="http://schemas.microsoft.com/office/drawing/2014/main" id="{432C48B8-6F92-44EA-BBFC-D16A9377969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108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21">
              <a:extLst>
                <a:ext uri="{FF2B5EF4-FFF2-40B4-BE49-F238E27FC236}">
                  <a16:creationId xmlns:a16="http://schemas.microsoft.com/office/drawing/2014/main" id="{E0624747-62B6-40AD-854C-2FB490068A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108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1080 h 1080"/>
                <a:gd name="T10" fmla="*/ 0 w 54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22">
              <a:extLst>
                <a:ext uri="{FF2B5EF4-FFF2-40B4-BE49-F238E27FC236}">
                  <a16:creationId xmlns:a16="http://schemas.microsoft.com/office/drawing/2014/main" id="{E6025DA0-325E-45E3-A420-77F8BED6FE7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108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1080 h 1080"/>
                <a:gd name="T10" fmla="*/ 0 w 54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23">
              <a:extLst>
                <a:ext uri="{FF2B5EF4-FFF2-40B4-BE49-F238E27FC236}">
                  <a16:creationId xmlns:a16="http://schemas.microsoft.com/office/drawing/2014/main" id="{1CE01064-9D88-4958-85CC-A337065E8FD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108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close/>
                  <a:moveTo>
                    <a:pt x="1080" y="0"/>
                  </a:moveTo>
                  <a:lnTo>
                    <a:pt x="108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24">
              <a:extLst>
                <a:ext uri="{FF2B5EF4-FFF2-40B4-BE49-F238E27FC236}">
                  <a16:creationId xmlns:a16="http://schemas.microsoft.com/office/drawing/2014/main" id="{2D3BA778-9DD6-4037-8E1A-64C4A7C2322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108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moveTo>
                    <a:pt x="1080" y="0"/>
                  </a:moveTo>
                  <a:lnTo>
                    <a:pt x="108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25">
              <a:extLst>
                <a:ext uri="{FF2B5EF4-FFF2-40B4-BE49-F238E27FC236}">
                  <a16:creationId xmlns:a16="http://schemas.microsoft.com/office/drawing/2014/main" id="{840BB10F-232A-4837-8D0A-9E1B14A040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108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54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26">
              <a:extLst>
                <a:ext uri="{FF2B5EF4-FFF2-40B4-BE49-F238E27FC236}">
                  <a16:creationId xmlns:a16="http://schemas.microsoft.com/office/drawing/2014/main" id="{A8D03E7C-C19B-46EC-9DCB-28F60BFC51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216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B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27">
              <a:extLst>
                <a:ext uri="{FF2B5EF4-FFF2-40B4-BE49-F238E27FC236}">
                  <a16:creationId xmlns:a16="http://schemas.microsoft.com/office/drawing/2014/main" id="{24857C82-A0F7-4401-B521-4B6DA91FD1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216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28">
              <a:extLst>
                <a:ext uri="{FF2B5EF4-FFF2-40B4-BE49-F238E27FC236}">
                  <a16:creationId xmlns:a16="http://schemas.microsoft.com/office/drawing/2014/main" id="{A79CE76C-7EDA-4A9E-A665-AE5E189DE2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1080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540 w 540"/>
                <a:gd name="T3" fmla="*/ 0 h 534"/>
                <a:gd name="T4" fmla="*/ 180 w 540"/>
                <a:gd name="T5" fmla="*/ 0 h 534"/>
                <a:gd name="T6" fmla="*/ 0 w 540"/>
                <a:gd name="T7" fmla="*/ 0 h 534"/>
                <a:gd name="T8" fmla="*/ 540 w 540"/>
                <a:gd name="T9" fmla="*/ 534 h 534"/>
                <a:gd name="T10" fmla="*/ 540 w 540"/>
                <a:gd name="T11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29">
              <a:extLst>
                <a:ext uri="{FF2B5EF4-FFF2-40B4-BE49-F238E27FC236}">
                  <a16:creationId xmlns:a16="http://schemas.microsoft.com/office/drawing/2014/main" id="{1FA164FB-4D77-4777-844B-0F16E63507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1626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0 w 540"/>
                <a:gd name="T3" fmla="*/ 534 h 534"/>
                <a:gd name="T4" fmla="*/ 540 w 540"/>
                <a:gd name="T5" fmla="*/ 534 h 534"/>
                <a:gd name="T6" fmla="*/ 540 w 540"/>
                <a:gd name="T7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37" y="296"/>
                    <a:pt x="296" y="534"/>
                    <a:pt x="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30">
              <a:extLst>
                <a:ext uri="{FF2B5EF4-FFF2-40B4-BE49-F238E27FC236}">
                  <a16:creationId xmlns:a16="http://schemas.microsoft.com/office/drawing/2014/main" id="{DBF6ED60-81F5-48D2-9CE9-21D19C9C0B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108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546 h 1080"/>
                <a:gd name="T10" fmla="*/ 540 w 540"/>
                <a:gd name="T11" fmla="*/ 534 h 1080"/>
                <a:gd name="T12" fmla="*/ 540 w 540"/>
                <a:gd name="T13" fmla="*/ 534 h 1080"/>
                <a:gd name="T14" fmla="*/ 0 w 540"/>
                <a:gd name="T15" fmla="*/ 0 h 1080"/>
                <a:gd name="T16" fmla="*/ 0 w 540"/>
                <a:gd name="T1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31">
              <a:extLst>
                <a:ext uri="{FF2B5EF4-FFF2-40B4-BE49-F238E27FC236}">
                  <a16:creationId xmlns:a16="http://schemas.microsoft.com/office/drawing/2014/main" id="{3EACA839-E640-4BA9-9442-4D05CB5C33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880"/>
              <a:ext cx="720" cy="360"/>
            </a:xfrm>
            <a:custGeom>
              <a:avLst/>
              <a:gdLst>
                <a:gd name="T0" fmla="*/ 72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0" h="360">
                  <a:moveTo>
                    <a:pt x="72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32">
              <a:extLst>
                <a:ext uri="{FF2B5EF4-FFF2-40B4-BE49-F238E27FC236}">
                  <a16:creationId xmlns:a16="http://schemas.microsoft.com/office/drawing/2014/main" id="{1E54C6AF-997A-4539-9319-B5F8E2BF0E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880"/>
              <a:ext cx="720" cy="360"/>
            </a:xfrm>
            <a:custGeom>
              <a:avLst/>
              <a:gdLst>
                <a:gd name="T0" fmla="*/ 72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0" h="360">
                  <a:moveTo>
                    <a:pt x="72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33">
              <a:extLst>
                <a:ext uri="{FF2B5EF4-FFF2-40B4-BE49-F238E27FC236}">
                  <a16:creationId xmlns:a16="http://schemas.microsoft.com/office/drawing/2014/main" id="{A979CFBC-EF15-4B69-AD43-8CB5DBCE21C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16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34">
              <a:extLst>
                <a:ext uri="{FF2B5EF4-FFF2-40B4-BE49-F238E27FC236}">
                  <a16:creationId xmlns:a16="http://schemas.microsoft.com/office/drawing/2014/main" id="{4ABCC918-CA6A-4BF0-A94C-D577B28D4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16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35">
              <a:extLst>
                <a:ext uri="{FF2B5EF4-FFF2-40B4-BE49-F238E27FC236}">
                  <a16:creationId xmlns:a16="http://schemas.microsoft.com/office/drawing/2014/main" id="{06579707-DC3D-4FE3-B45C-56D18C00CE9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216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36">
              <a:extLst>
                <a:ext uri="{FF2B5EF4-FFF2-40B4-BE49-F238E27FC236}">
                  <a16:creationId xmlns:a16="http://schemas.microsoft.com/office/drawing/2014/main" id="{0FCB285C-7E10-40D2-9985-8848085AFB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216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37">
              <a:extLst>
                <a:ext uri="{FF2B5EF4-FFF2-40B4-BE49-F238E27FC236}">
                  <a16:creationId xmlns:a16="http://schemas.microsoft.com/office/drawing/2014/main" id="{9FC36887-1705-44AD-BCBD-DEAC26C7EFF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2160"/>
              <a:ext cx="997" cy="1080"/>
            </a:xfrm>
            <a:custGeom>
              <a:avLst/>
              <a:gdLst>
                <a:gd name="T0" fmla="*/ 0 w 997"/>
                <a:gd name="T1" fmla="*/ 0 h 1080"/>
                <a:gd name="T2" fmla="*/ 0 w 997"/>
                <a:gd name="T3" fmla="*/ 0 h 1080"/>
                <a:gd name="T4" fmla="*/ 0 w 997"/>
                <a:gd name="T5" fmla="*/ 1080 h 1080"/>
                <a:gd name="T6" fmla="*/ 547 w 997"/>
                <a:gd name="T7" fmla="*/ 852 h 1080"/>
                <a:gd name="T8" fmla="*/ 997 w 997"/>
                <a:gd name="T9" fmla="*/ 665 h 1080"/>
                <a:gd name="T10" fmla="*/ 0 w 997"/>
                <a:gd name="T11" fmla="*/ 0 h 1080"/>
                <a:gd name="T12" fmla="*/ 0 w 997"/>
                <a:gd name="T1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7" h="10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cubicBezTo>
                    <a:pt x="997" y="665"/>
                    <a:pt x="997" y="665"/>
                    <a:pt x="997" y="665"/>
                  </a:cubicBezTo>
                  <a:cubicBezTo>
                    <a:pt x="835" y="274"/>
                    <a:pt x="449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38">
              <a:extLst>
                <a:ext uri="{FF2B5EF4-FFF2-40B4-BE49-F238E27FC236}">
                  <a16:creationId xmlns:a16="http://schemas.microsoft.com/office/drawing/2014/main" id="{7BB507BB-A44D-4C94-ACE7-6EAAB1EBC5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6" y="2790"/>
              <a:ext cx="83" cy="450"/>
            </a:xfrm>
            <a:custGeom>
              <a:avLst/>
              <a:gdLst>
                <a:gd name="T0" fmla="*/ 83 w 83"/>
                <a:gd name="T1" fmla="*/ 0 h 450"/>
                <a:gd name="T2" fmla="*/ 0 w 83"/>
                <a:gd name="T3" fmla="*/ 35 h 450"/>
                <a:gd name="T4" fmla="*/ 83 w 83"/>
                <a:gd name="T5" fmla="*/ 450 h 450"/>
                <a:gd name="T6" fmla="*/ 83 w 83"/>
                <a:gd name="T7" fmla="*/ 450 h 450"/>
                <a:gd name="T8" fmla="*/ 83 w 83"/>
                <a:gd name="T9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450">
                  <a:moveTo>
                    <a:pt x="83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54" y="162"/>
                    <a:pt x="83" y="303"/>
                    <a:pt x="83" y="450"/>
                  </a:cubicBezTo>
                  <a:cubicBezTo>
                    <a:pt x="83" y="450"/>
                    <a:pt x="83" y="450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39">
              <a:extLst>
                <a:ext uri="{FF2B5EF4-FFF2-40B4-BE49-F238E27FC236}">
                  <a16:creationId xmlns:a16="http://schemas.microsoft.com/office/drawing/2014/main" id="{AE6E3CE7-2E08-41DE-8D6A-235E7B0C47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2825"/>
              <a:ext cx="1080" cy="415"/>
            </a:xfrm>
            <a:custGeom>
              <a:avLst/>
              <a:gdLst>
                <a:gd name="T0" fmla="*/ 997 w 1080"/>
                <a:gd name="T1" fmla="*/ 0 h 415"/>
                <a:gd name="T2" fmla="*/ 997 w 1080"/>
                <a:gd name="T3" fmla="*/ 0 h 415"/>
                <a:gd name="T4" fmla="*/ 547 w 1080"/>
                <a:gd name="T5" fmla="*/ 187 h 415"/>
                <a:gd name="T6" fmla="*/ 0 w 1080"/>
                <a:gd name="T7" fmla="*/ 415 h 415"/>
                <a:gd name="T8" fmla="*/ 1080 w 1080"/>
                <a:gd name="T9" fmla="*/ 415 h 415"/>
                <a:gd name="T10" fmla="*/ 997 w 1080"/>
                <a:gd name="T11" fmla="*/ 0 h 415"/>
                <a:gd name="T12" fmla="*/ 997 w 1080"/>
                <a:gd name="T13" fmla="*/ 0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0" h="415">
                  <a:moveTo>
                    <a:pt x="997" y="0"/>
                  </a:moveTo>
                  <a:cubicBezTo>
                    <a:pt x="997" y="0"/>
                    <a:pt x="997" y="0"/>
                    <a:pt x="997" y="0"/>
                  </a:cubicBezTo>
                  <a:cubicBezTo>
                    <a:pt x="547" y="187"/>
                    <a:pt x="547" y="187"/>
                    <a:pt x="547" y="187"/>
                  </a:cubicBezTo>
                  <a:cubicBezTo>
                    <a:pt x="0" y="415"/>
                    <a:pt x="0" y="415"/>
                    <a:pt x="0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1" y="127"/>
                    <a:pt x="997" y="0"/>
                  </a:cubicBezTo>
                  <a:cubicBezTo>
                    <a:pt x="997" y="0"/>
                    <a:pt x="997" y="0"/>
                    <a:pt x="997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40">
              <a:extLst>
                <a:ext uri="{FF2B5EF4-FFF2-40B4-BE49-F238E27FC236}">
                  <a16:creationId xmlns:a16="http://schemas.microsoft.com/office/drawing/2014/main" id="{DD404BEE-FF0E-4556-BA94-9357A616A4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216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0 w 720"/>
                <a:gd name="T5" fmla="*/ 96 h 1080"/>
                <a:gd name="T6" fmla="*/ 0 w 720"/>
                <a:gd name="T7" fmla="*/ 96 h 1080"/>
                <a:gd name="T8" fmla="*/ 360 w 720"/>
                <a:gd name="T9" fmla="*/ 720 h 1080"/>
                <a:gd name="T10" fmla="*/ 360 w 720"/>
                <a:gd name="T11" fmla="*/ 1080 h 1080"/>
                <a:gd name="T12" fmla="*/ 720 w 720"/>
                <a:gd name="T13" fmla="*/ 1080 h 1080"/>
                <a:gd name="T14" fmla="*/ 720 w 720"/>
                <a:gd name="T15" fmla="*/ 720 h 1080"/>
                <a:gd name="T16" fmla="*/ 0 w 720"/>
                <a:gd name="T1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41">
              <a:extLst>
                <a:ext uri="{FF2B5EF4-FFF2-40B4-BE49-F238E27FC236}">
                  <a16:creationId xmlns:a16="http://schemas.microsoft.com/office/drawing/2014/main" id="{FFCE7FAA-A72A-4B25-82F8-2422D9C35CB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216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360 w 360"/>
                <a:gd name="T9" fmla="*/ 96 h 1080"/>
                <a:gd name="T10" fmla="*/ 0 w 36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42">
              <a:extLst>
                <a:ext uri="{FF2B5EF4-FFF2-40B4-BE49-F238E27FC236}">
                  <a16:creationId xmlns:a16="http://schemas.microsoft.com/office/drawing/2014/main" id="{4C70AFF6-9825-41D4-A4E8-52DD8472006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225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0 h 984"/>
                <a:gd name="T4" fmla="*/ 0 w 360"/>
                <a:gd name="T5" fmla="*/ 984 h 984"/>
                <a:gd name="T6" fmla="*/ 180 w 360"/>
                <a:gd name="T7" fmla="*/ 984 h 984"/>
                <a:gd name="T8" fmla="*/ 180 w 360"/>
                <a:gd name="T9" fmla="*/ 984 h 984"/>
                <a:gd name="T10" fmla="*/ 180 w 360"/>
                <a:gd name="T11" fmla="*/ 984 h 984"/>
                <a:gd name="T12" fmla="*/ 180 w 360"/>
                <a:gd name="T13" fmla="*/ 984 h 984"/>
                <a:gd name="T14" fmla="*/ 360 w 360"/>
                <a:gd name="T15" fmla="*/ 984 h 984"/>
                <a:gd name="T16" fmla="*/ 360 w 360"/>
                <a:gd name="T17" fmla="*/ 624 h 984"/>
                <a:gd name="T18" fmla="*/ 0 w 360"/>
                <a:gd name="T1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84"/>
                    <a:pt x="0" y="984"/>
                    <a:pt x="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43">
              <a:extLst>
                <a:ext uri="{FF2B5EF4-FFF2-40B4-BE49-F238E27FC236}">
                  <a16:creationId xmlns:a16="http://schemas.microsoft.com/office/drawing/2014/main" id="{396D1495-31D0-499E-9B44-5E1310E9B6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219" y="3240"/>
              <a:ext cx="1080" cy="1080"/>
            </a:xfrm>
            <a:custGeom>
              <a:avLst/>
              <a:gdLst>
                <a:gd name="T0" fmla="*/ 541 w 1080"/>
                <a:gd name="T1" fmla="*/ 774 h 1080"/>
                <a:gd name="T2" fmla="*/ 308 w 1080"/>
                <a:gd name="T3" fmla="*/ 540 h 1080"/>
                <a:gd name="T4" fmla="*/ 541 w 1080"/>
                <a:gd name="T5" fmla="*/ 306 h 1080"/>
                <a:gd name="T6" fmla="*/ 775 w 1080"/>
                <a:gd name="T7" fmla="*/ 540 h 1080"/>
                <a:gd name="T8" fmla="*/ 541 w 1080"/>
                <a:gd name="T9" fmla="*/ 774 h 1080"/>
                <a:gd name="T10" fmla="*/ 540 w 1080"/>
                <a:gd name="T11" fmla="*/ 0 h 1080"/>
                <a:gd name="T12" fmla="*/ 540 w 1080"/>
                <a:gd name="T13" fmla="*/ 0 h 1080"/>
                <a:gd name="T14" fmla="*/ 0 w 1080"/>
                <a:gd name="T15" fmla="*/ 540 h 1080"/>
                <a:gd name="T16" fmla="*/ 540 w 1080"/>
                <a:gd name="T17" fmla="*/ 1080 h 1080"/>
                <a:gd name="T18" fmla="*/ 1080 w 1080"/>
                <a:gd name="T19" fmla="*/ 540 h 1080"/>
                <a:gd name="T20" fmla="*/ 540 w 1080"/>
                <a:gd name="T21" fmla="*/ 0 h 1080"/>
                <a:gd name="T22" fmla="*/ 540 w 1080"/>
                <a:gd name="T2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0" h="1080">
                  <a:moveTo>
                    <a:pt x="541" y="774"/>
                  </a:moveTo>
                  <a:cubicBezTo>
                    <a:pt x="412" y="774"/>
                    <a:pt x="308" y="669"/>
                    <a:pt x="308" y="540"/>
                  </a:cubicBezTo>
                  <a:cubicBezTo>
                    <a:pt x="308" y="411"/>
                    <a:pt x="412" y="306"/>
                    <a:pt x="541" y="306"/>
                  </a:cubicBezTo>
                  <a:cubicBezTo>
                    <a:pt x="670" y="306"/>
                    <a:pt x="775" y="411"/>
                    <a:pt x="775" y="540"/>
                  </a:cubicBezTo>
                  <a:cubicBezTo>
                    <a:pt x="775" y="669"/>
                    <a:pt x="670" y="774"/>
                    <a:pt x="541" y="774"/>
                  </a:cubicBezTo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838" y="1080"/>
                    <a:pt x="1080" y="838"/>
                    <a:pt x="1080" y="540"/>
                  </a:cubicBezTo>
                  <a:cubicBezTo>
                    <a:pt x="1080" y="242"/>
                    <a:pt x="838" y="0"/>
                    <a:pt x="540" y="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Oval 44">
              <a:extLst>
                <a:ext uri="{FF2B5EF4-FFF2-40B4-BE49-F238E27FC236}">
                  <a16:creationId xmlns:a16="http://schemas.microsoft.com/office/drawing/2014/main" id="{70164EA9-3730-41E9-8CBF-80C70F7B70C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527" y="3546"/>
              <a:ext cx="467" cy="468"/>
            </a:xfrm>
            <a:prstGeom prst="ellipse">
              <a:avLst/>
            </a:pr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45">
              <a:extLst>
                <a:ext uri="{FF2B5EF4-FFF2-40B4-BE49-F238E27FC236}">
                  <a16:creationId xmlns:a16="http://schemas.microsoft.com/office/drawing/2014/main" id="{DB4ED9BE-6B08-4956-9E79-A3D670C41AA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324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46">
              <a:extLst>
                <a:ext uri="{FF2B5EF4-FFF2-40B4-BE49-F238E27FC236}">
                  <a16:creationId xmlns:a16="http://schemas.microsoft.com/office/drawing/2014/main" id="{B2A1519C-8C0D-4CEB-8F23-80DEDCC282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324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47">
              <a:extLst>
                <a:ext uri="{FF2B5EF4-FFF2-40B4-BE49-F238E27FC236}">
                  <a16:creationId xmlns:a16="http://schemas.microsoft.com/office/drawing/2014/main" id="{1D162702-7814-4EDF-AF7A-E4C9305E56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324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48">
              <a:extLst>
                <a:ext uri="{FF2B5EF4-FFF2-40B4-BE49-F238E27FC236}">
                  <a16:creationId xmlns:a16="http://schemas.microsoft.com/office/drawing/2014/main" id="{6ECDC371-EFBF-4B83-8735-5D771DDB64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324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49">
              <a:extLst>
                <a:ext uri="{FF2B5EF4-FFF2-40B4-BE49-F238E27FC236}">
                  <a16:creationId xmlns:a16="http://schemas.microsoft.com/office/drawing/2014/main" id="{47C35342-85B7-4031-8CE4-0518C77129D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324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close/>
                  <a:moveTo>
                    <a:pt x="1080" y="0"/>
                  </a:moveTo>
                  <a:lnTo>
                    <a:pt x="108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50">
              <a:extLst>
                <a:ext uri="{FF2B5EF4-FFF2-40B4-BE49-F238E27FC236}">
                  <a16:creationId xmlns:a16="http://schemas.microsoft.com/office/drawing/2014/main" id="{AC4F8B1E-711A-4D3D-9ACC-5F4BBD6A58C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324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moveTo>
                    <a:pt x="1080" y="0"/>
                  </a:moveTo>
                  <a:lnTo>
                    <a:pt x="108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51">
              <a:extLst>
                <a:ext uri="{FF2B5EF4-FFF2-40B4-BE49-F238E27FC236}">
                  <a16:creationId xmlns:a16="http://schemas.microsoft.com/office/drawing/2014/main" id="{771B0520-42FA-4CCC-8766-0AB04AE8CC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324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54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52">
              <a:extLst>
                <a:ext uri="{FF2B5EF4-FFF2-40B4-BE49-F238E27FC236}">
                  <a16:creationId xmlns:a16="http://schemas.microsoft.com/office/drawing/2014/main" id="{1FC7BF01-A3CE-498F-BF51-7828BEF3BF8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43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B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53">
              <a:extLst>
                <a:ext uri="{FF2B5EF4-FFF2-40B4-BE49-F238E27FC236}">
                  <a16:creationId xmlns:a16="http://schemas.microsoft.com/office/drawing/2014/main" id="{CEEEF70E-BAB6-4E3F-A5BA-5253ED93BC6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43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54">
              <a:extLst>
                <a:ext uri="{FF2B5EF4-FFF2-40B4-BE49-F238E27FC236}">
                  <a16:creationId xmlns:a16="http://schemas.microsoft.com/office/drawing/2014/main" id="{F826D2CB-9E6E-45EB-9708-EA4A98A0BC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3240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540 w 540"/>
                <a:gd name="T3" fmla="*/ 0 h 534"/>
                <a:gd name="T4" fmla="*/ 180 w 540"/>
                <a:gd name="T5" fmla="*/ 0 h 534"/>
                <a:gd name="T6" fmla="*/ 0 w 540"/>
                <a:gd name="T7" fmla="*/ 0 h 534"/>
                <a:gd name="T8" fmla="*/ 540 w 540"/>
                <a:gd name="T9" fmla="*/ 534 h 534"/>
                <a:gd name="T10" fmla="*/ 540 w 540"/>
                <a:gd name="T11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55">
              <a:extLst>
                <a:ext uri="{FF2B5EF4-FFF2-40B4-BE49-F238E27FC236}">
                  <a16:creationId xmlns:a16="http://schemas.microsoft.com/office/drawing/2014/main" id="{4ECE29B7-F98E-484C-A64D-8D3012CD25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3786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0 w 540"/>
                <a:gd name="T3" fmla="*/ 534 h 534"/>
                <a:gd name="T4" fmla="*/ 540 w 540"/>
                <a:gd name="T5" fmla="*/ 534 h 534"/>
                <a:gd name="T6" fmla="*/ 540 w 540"/>
                <a:gd name="T7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37" y="296"/>
                    <a:pt x="296" y="534"/>
                    <a:pt x="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56">
              <a:extLst>
                <a:ext uri="{FF2B5EF4-FFF2-40B4-BE49-F238E27FC236}">
                  <a16:creationId xmlns:a16="http://schemas.microsoft.com/office/drawing/2014/main" id="{21A62F91-5AB5-4449-BC3B-9955EC828F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324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546 h 1080"/>
                <a:gd name="T10" fmla="*/ 540 w 540"/>
                <a:gd name="T11" fmla="*/ 534 h 1080"/>
                <a:gd name="T12" fmla="*/ 540 w 540"/>
                <a:gd name="T13" fmla="*/ 534 h 1080"/>
                <a:gd name="T14" fmla="*/ 0 w 540"/>
                <a:gd name="T15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548640" y="1685684"/>
            <a:ext cx="9960236" cy="2894768"/>
          </a:xfrm>
          <a:prstGeom prst="rect">
            <a:avLst/>
          </a:prstGeom>
        </p:spPr>
        <p:txBody>
          <a:bodyPr wrap="square" lIns="0" tIns="0" rIns="121899" bIns="0" anchor="b" anchorCtr="0"/>
          <a:lstStyle>
            <a:lvl1pPr marL="0" algn="l" defTabSz="1218987" rtl="0" eaLnBrk="1" latinLnBrk="0" hangingPunct="1">
              <a:lnSpc>
                <a:spcPts val="68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  <a:br>
              <a:rPr lang="en-US"/>
            </a:br>
            <a:r>
              <a:rPr lang="en-US"/>
              <a:t>three lines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548640" y="4715116"/>
            <a:ext cx="9949796" cy="4572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sp>
        <p:nvSpPr>
          <p:cNvPr id="49" name="TextBox 48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B6BD304-FAC7-4023-9B54-8984F7387559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1FBBDE3D-E4E2-42E5-9F26-00C1500EFD6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gradFill flip="none" rotWithShape="1">
              <a:gsLst>
                <a:gs pos="0">
                  <a:srgbClr val="7C55A3"/>
                </a:gs>
                <a:gs pos="33000">
                  <a:srgbClr val="4C8AC8"/>
                </a:gs>
                <a:gs pos="67000">
                  <a:srgbClr val="47B98E"/>
                </a:gs>
                <a:gs pos="100000">
                  <a:srgbClr val="64B951"/>
                </a:gs>
              </a:gsLst>
              <a:lin ang="189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27C222CE-31C9-4AE2-A9DE-A34ECC37F0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710DBB3B-7FB8-4ACB-8FA4-3F2A105B9B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3E443DA7-CC51-4460-98C4-193A7375074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E1BCDB13-2B5A-46EC-B1D6-C526DEAA84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8EDDE8EA-BE8E-4066-AB4A-21CD2743549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EF442D16-F34F-4D4E-A65A-8C3BC17F2FC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" name="Freeform 5">
            <a:extLst>
              <a:ext uri="{FF2B5EF4-FFF2-40B4-BE49-F238E27FC236}">
                <a16:creationId xmlns:a16="http://schemas.microsoft.com/office/drawing/2014/main" id="{B3FDD5DD-E6F7-480C-BC0C-F6AC555BF17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548640" y="858794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gradFill flip="none" rotWithShape="1">
            <a:gsLst>
              <a:gs pos="0">
                <a:srgbClr val="7C55A3"/>
              </a:gs>
              <a:gs pos="33000">
                <a:srgbClr val="4C8AC8"/>
              </a:gs>
              <a:gs pos="67000">
                <a:srgbClr val="47B98E"/>
              </a:gs>
              <a:gs pos="100000">
                <a:srgbClr val="64B951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11066781"/>
      </p:ext>
    </p:extLst>
  </p:cSld>
  <p:clrMapOvr>
    <a:masterClrMapping/>
  </p:clrMapOvr>
  <p:transition spd="med"/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4">
            <a:extLst>
              <a:ext uri="{FF2B5EF4-FFF2-40B4-BE49-F238E27FC236}">
                <a16:creationId xmlns:a16="http://schemas.microsoft.com/office/drawing/2014/main" id="{D32A0016-1732-41C2-ABCA-54C20AE8EF44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043738" y="0"/>
            <a:ext cx="5145087" cy="6858000"/>
            <a:chOff x="4437" y="0"/>
            <a:chExt cx="3241" cy="4320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25B8218A-F491-405B-B41C-36AB3F12211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720"/>
              <a:ext cx="720" cy="360"/>
            </a:xfrm>
            <a:prstGeom prst="rect">
              <a:avLst/>
            </a:pr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6EA24081-B1C2-4527-8EC4-1C6088218DF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0"/>
              <a:ext cx="720" cy="720"/>
            </a:xfrm>
            <a:prstGeom prst="rect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DD9BAE85-DA50-4DEE-B970-AD27BC2B17C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0"/>
              <a:ext cx="360" cy="720"/>
            </a:xfrm>
            <a:prstGeom prst="rect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8">
              <a:extLst>
                <a:ext uri="{FF2B5EF4-FFF2-40B4-BE49-F238E27FC236}">
                  <a16:creationId xmlns:a16="http://schemas.microsoft.com/office/drawing/2014/main" id="{ECDCABE7-7167-4A5E-8AC5-C56BD942CF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0"/>
              <a:ext cx="998" cy="1080"/>
            </a:xfrm>
            <a:custGeom>
              <a:avLst/>
              <a:gdLst>
                <a:gd name="T0" fmla="*/ 997 w 997"/>
                <a:gd name="T1" fmla="*/ 665 h 1080"/>
                <a:gd name="T2" fmla="*/ 0 w 997"/>
                <a:gd name="T3" fmla="*/ 0 h 1080"/>
                <a:gd name="T4" fmla="*/ 0 w 997"/>
                <a:gd name="T5" fmla="*/ 1080 h 1080"/>
                <a:gd name="T6" fmla="*/ 547 w 997"/>
                <a:gd name="T7" fmla="*/ 852 h 1080"/>
                <a:gd name="T8" fmla="*/ 997 w 997"/>
                <a:gd name="T9" fmla="*/ 665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7" h="1080">
                  <a:moveTo>
                    <a:pt x="997" y="665"/>
                  </a:moveTo>
                  <a:cubicBezTo>
                    <a:pt x="834" y="274"/>
                    <a:pt x="449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lnTo>
                    <a:pt x="997" y="665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9">
              <a:extLst>
                <a:ext uri="{FF2B5EF4-FFF2-40B4-BE49-F238E27FC236}">
                  <a16:creationId xmlns:a16="http://schemas.microsoft.com/office/drawing/2014/main" id="{65ED4C6D-93C4-4244-89FF-C75BAAEE9A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15" y="630"/>
              <a:ext cx="83" cy="450"/>
            </a:xfrm>
            <a:custGeom>
              <a:avLst/>
              <a:gdLst>
                <a:gd name="T0" fmla="*/ 0 w 83"/>
                <a:gd name="T1" fmla="*/ 35 h 450"/>
                <a:gd name="T2" fmla="*/ 83 w 83"/>
                <a:gd name="T3" fmla="*/ 450 h 450"/>
                <a:gd name="T4" fmla="*/ 83 w 83"/>
                <a:gd name="T5" fmla="*/ 0 h 450"/>
                <a:gd name="T6" fmla="*/ 0 w 83"/>
                <a:gd name="T7" fmla="*/ 35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3" h="450">
                  <a:moveTo>
                    <a:pt x="0" y="35"/>
                  </a:moveTo>
                  <a:cubicBezTo>
                    <a:pt x="53" y="162"/>
                    <a:pt x="83" y="303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  <a:lnTo>
                    <a:pt x="0" y="35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0">
              <a:extLst>
                <a:ext uri="{FF2B5EF4-FFF2-40B4-BE49-F238E27FC236}">
                  <a16:creationId xmlns:a16="http://schemas.microsoft.com/office/drawing/2014/main" id="{26938712-1BF3-485A-9E70-378CF1A35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665"/>
              <a:ext cx="1081" cy="415"/>
            </a:xfrm>
            <a:custGeom>
              <a:avLst/>
              <a:gdLst>
                <a:gd name="T0" fmla="*/ 547 w 1080"/>
                <a:gd name="T1" fmla="*/ 187 h 415"/>
                <a:gd name="T2" fmla="*/ 0 w 1080"/>
                <a:gd name="T3" fmla="*/ 415 h 415"/>
                <a:gd name="T4" fmla="*/ 601 w 1080"/>
                <a:gd name="T5" fmla="*/ 415 h 415"/>
                <a:gd name="T6" fmla="*/ 1080 w 1080"/>
                <a:gd name="T7" fmla="*/ 415 h 415"/>
                <a:gd name="T8" fmla="*/ 997 w 1080"/>
                <a:gd name="T9" fmla="*/ 0 h 415"/>
                <a:gd name="T10" fmla="*/ 547 w 1080"/>
                <a:gd name="T11" fmla="*/ 187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415">
                  <a:moveTo>
                    <a:pt x="547" y="187"/>
                  </a:moveTo>
                  <a:cubicBezTo>
                    <a:pt x="0" y="415"/>
                    <a:pt x="0" y="415"/>
                    <a:pt x="0" y="415"/>
                  </a:cubicBezTo>
                  <a:cubicBezTo>
                    <a:pt x="601" y="415"/>
                    <a:pt x="601" y="415"/>
                    <a:pt x="601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0" y="127"/>
                    <a:pt x="997" y="0"/>
                  </a:cubicBezTo>
                  <a:lnTo>
                    <a:pt x="547" y="187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1">
              <a:extLst>
                <a:ext uri="{FF2B5EF4-FFF2-40B4-BE49-F238E27FC236}">
                  <a16:creationId xmlns:a16="http://schemas.microsoft.com/office/drawing/2014/main" id="{21D92C31-ADB5-457B-8736-70A182D85D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360 w 720"/>
                <a:gd name="T5" fmla="*/ 720 h 1080"/>
                <a:gd name="T6" fmla="*/ 360 w 720"/>
                <a:gd name="T7" fmla="*/ 1080 h 1080"/>
                <a:gd name="T8" fmla="*/ 720 w 720"/>
                <a:gd name="T9" fmla="*/ 1080 h 1080"/>
                <a:gd name="T10" fmla="*/ 720 w 720"/>
                <a:gd name="T11" fmla="*/ 720 h 1080"/>
                <a:gd name="T12" fmla="*/ 0 w 720"/>
                <a:gd name="T1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  <a:close/>
                </a:path>
              </a:pathLst>
            </a:custGeom>
            <a:solidFill>
              <a:srgbClr val="1531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2">
              <a:extLst>
                <a:ext uri="{FF2B5EF4-FFF2-40B4-BE49-F238E27FC236}">
                  <a16:creationId xmlns:a16="http://schemas.microsoft.com/office/drawing/2014/main" id="{24CC940C-FACB-41D6-A453-196ABCD90C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0 w 36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3">
              <a:extLst>
                <a:ext uri="{FF2B5EF4-FFF2-40B4-BE49-F238E27FC236}">
                  <a16:creationId xmlns:a16="http://schemas.microsoft.com/office/drawing/2014/main" id="{1CF1DF87-6D0C-4ABD-9667-B7A8CB01E4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9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984 h 984"/>
                <a:gd name="T4" fmla="*/ 360 w 360"/>
                <a:gd name="T5" fmla="*/ 984 h 984"/>
                <a:gd name="T6" fmla="*/ 360 w 360"/>
                <a:gd name="T7" fmla="*/ 624 h 984"/>
                <a:gd name="T8" fmla="*/ 0 w 360"/>
                <a:gd name="T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984"/>
                    <a:pt x="0" y="984"/>
                    <a:pt x="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Oval 14">
              <a:extLst>
                <a:ext uri="{FF2B5EF4-FFF2-40B4-BE49-F238E27FC236}">
                  <a16:creationId xmlns:a16="http://schemas.microsoft.com/office/drawing/2014/main" id="{121982CC-6A80-42FD-8D7D-218F072754F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1080"/>
              <a:ext cx="1080" cy="1080"/>
            </a:xfrm>
            <a:prstGeom prst="ellipse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Oval 15">
              <a:extLst>
                <a:ext uri="{FF2B5EF4-FFF2-40B4-BE49-F238E27FC236}">
                  <a16:creationId xmlns:a16="http://schemas.microsoft.com/office/drawing/2014/main" id="{28C87A8E-A8E3-444B-A6EE-AC45A4005E6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44" y="1386"/>
              <a:ext cx="468" cy="468"/>
            </a:xfrm>
            <a:prstGeom prst="ellipse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6">
              <a:extLst>
                <a:ext uri="{FF2B5EF4-FFF2-40B4-BE49-F238E27FC236}">
                  <a16:creationId xmlns:a16="http://schemas.microsoft.com/office/drawing/2014/main" id="{F9CA18BC-A7CA-47FA-9B57-C7ECB05E9B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58" y="1080"/>
              <a:ext cx="540" cy="1080"/>
            </a:xfrm>
            <a:custGeom>
              <a:avLst/>
              <a:gdLst>
                <a:gd name="T0" fmla="*/ 0 w 540"/>
                <a:gd name="T1" fmla="*/ 108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1080"/>
                  </a:moveTo>
                  <a:lnTo>
                    <a:pt x="540" y="1080"/>
                  </a:lnTo>
                  <a:lnTo>
                    <a:pt x="54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7">
              <a:extLst>
                <a:ext uri="{FF2B5EF4-FFF2-40B4-BE49-F238E27FC236}">
                  <a16:creationId xmlns:a16="http://schemas.microsoft.com/office/drawing/2014/main" id="{72BEAD13-1F2F-494D-A1F6-F54173ED22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1080"/>
              <a:ext cx="541" cy="1080"/>
            </a:xfrm>
            <a:custGeom>
              <a:avLst/>
              <a:gdLst>
                <a:gd name="T0" fmla="*/ 0 w 541"/>
                <a:gd name="T1" fmla="*/ 1080 h 1080"/>
                <a:gd name="T2" fmla="*/ 541 w 541"/>
                <a:gd name="T3" fmla="*/ 1080 h 1080"/>
                <a:gd name="T4" fmla="*/ 0 w 541"/>
                <a:gd name="T5" fmla="*/ 0 h 1080"/>
                <a:gd name="T6" fmla="*/ 0 w 541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1" h="1080">
                  <a:moveTo>
                    <a:pt x="0" y="1080"/>
                  </a:moveTo>
                  <a:lnTo>
                    <a:pt x="541" y="1080"/>
                  </a:lnTo>
                  <a:lnTo>
                    <a:pt x="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8">
              <a:extLst>
                <a:ext uri="{FF2B5EF4-FFF2-40B4-BE49-F238E27FC236}">
                  <a16:creationId xmlns:a16="http://schemas.microsoft.com/office/drawing/2014/main" id="{87C5F757-D721-423A-9CB9-59C87EA04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1080"/>
              <a:ext cx="1081" cy="1080"/>
            </a:xfrm>
            <a:custGeom>
              <a:avLst/>
              <a:gdLst>
                <a:gd name="T0" fmla="*/ 0 w 1081"/>
                <a:gd name="T1" fmla="*/ 0 h 1080"/>
                <a:gd name="T2" fmla="*/ 541 w 1081"/>
                <a:gd name="T3" fmla="*/ 1080 h 1080"/>
                <a:gd name="T4" fmla="*/ 1081 w 1081"/>
                <a:gd name="T5" fmla="*/ 0 h 1080"/>
                <a:gd name="T6" fmla="*/ 0 w 1081"/>
                <a:gd name="T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1" h="1080">
                  <a:moveTo>
                    <a:pt x="0" y="0"/>
                  </a:moveTo>
                  <a:lnTo>
                    <a:pt x="541" y="1080"/>
                  </a:lnTo>
                  <a:lnTo>
                    <a:pt x="10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9">
              <a:extLst>
                <a:ext uri="{FF2B5EF4-FFF2-40B4-BE49-F238E27FC236}">
                  <a16:creationId xmlns:a16="http://schemas.microsoft.com/office/drawing/2014/main" id="{5AEC129C-5030-4375-95F1-097B6D7CD76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1080"/>
              <a:ext cx="540" cy="1080"/>
            </a:xfrm>
            <a:custGeom>
              <a:avLst/>
              <a:gdLst>
                <a:gd name="T0" fmla="*/ 0 w 540"/>
                <a:gd name="T1" fmla="*/ 54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54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540"/>
                  </a:move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20">
              <a:extLst>
                <a:ext uri="{FF2B5EF4-FFF2-40B4-BE49-F238E27FC236}">
                  <a16:creationId xmlns:a16="http://schemas.microsoft.com/office/drawing/2014/main" id="{BBC49A08-50D6-47E1-9ED3-2285EEFDDB7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21">
              <a:extLst>
                <a:ext uri="{FF2B5EF4-FFF2-40B4-BE49-F238E27FC236}">
                  <a16:creationId xmlns:a16="http://schemas.microsoft.com/office/drawing/2014/main" id="{DB3123F6-0A02-4912-8D56-396818B624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22">
              <a:extLst>
                <a:ext uri="{FF2B5EF4-FFF2-40B4-BE49-F238E27FC236}">
                  <a16:creationId xmlns:a16="http://schemas.microsoft.com/office/drawing/2014/main" id="{A9B09F65-0BF4-4CFC-B6DB-4DCB51E50E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540" cy="534"/>
            </a:xfrm>
            <a:custGeom>
              <a:avLst/>
              <a:gdLst>
                <a:gd name="T0" fmla="*/ 540 w 540"/>
                <a:gd name="T1" fmla="*/ 534 h 534"/>
                <a:gd name="T2" fmla="*/ 540 w 540"/>
                <a:gd name="T3" fmla="*/ 0 h 534"/>
                <a:gd name="T4" fmla="*/ 0 w 540"/>
                <a:gd name="T5" fmla="*/ 0 h 534"/>
                <a:gd name="T6" fmla="*/ 54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534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23">
              <a:extLst>
                <a:ext uri="{FF2B5EF4-FFF2-40B4-BE49-F238E27FC236}">
                  <a16:creationId xmlns:a16="http://schemas.microsoft.com/office/drawing/2014/main" id="{7EBF4BFC-5DCB-4889-A797-CFE96FAAF66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626"/>
              <a:ext cx="540" cy="534"/>
            </a:xfrm>
            <a:custGeom>
              <a:avLst/>
              <a:gdLst>
                <a:gd name="T0" fmla="*/ 0 w 540"/>
                <a:gd name="T1" fmla="*/ 534 h 534"/>
                <a:gd name="T2" fmla="*/ 540 w 540"/>
                <a:gd name="T3" fmla="*/ 534 h 534"/>
                <a:gd name="T4" fmla="*/ 540 w 540"/>
                <a:gd name="T5" fmla="*/ 0 h 534"/>
                <a:gd name="T6" fmla="*/ 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0" y="534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537" y="296"/>
                    <a:pt x="296" y="534"/>
                    <a:pt x="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24">
              <a:extLst>
                <a:ext uri="{FF2B5EF4-FFF2-40B4-BE49-F238E27FC236}">
                  <a16:creationId xmlns:a16="http://schemas.microsoft.com/office/drawing/2014/main" id="{4E78905A-9EE9-4F6D-BB35-ED1741BF83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540" cy="1080"/>
            </a:xfrm>
            <a:custGeom>
              <a:avLst/>
              <a:gdLst>
                <a:gd name="T0" fmla="*/ 540 w 540"/>
                <a:gd name="T1" fmla="*/ 546 h 1080"/>
                <a:gd name="T2" fmla="*/ 540 w 540"/>
                <a:gd name="T3" fmla="*/ 534 h 1080"/>
                <a:gd name="T4" fmla="*/ 0 w 540"/>
                <a:gd name="T5" fmla="*/ 0 h 1080"/>
                <a:gd name="T6" fmla="*/ 0 w 540"/>
                <a:gd name="T7" fmla="*/ 0 h 1080"/>
                <a:gd name="T8" fmla="*/ 0 w 540"/>
                <a:gd name="T9" fmla="*/ 1080 h 1080"/>
                <a:gd name="T10" fmla="*/ 0 w 540"/>
                <a:gd name="T11" fmla="*/ 1080 h 1080"/>
                <a:gd name="T12" fmla="*/ 540 w 540"/>
                <a:gd name="T13" fmla="*/ 546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0" h="1080">
                  <a:moveTo>
                    <a:pt x="540" y="546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Rectangle 25">
              <a:extLst>
                <a:ext uri="{FF2B5EF4-FFF2-40B4-BE49-F238E27FC236}">
                  <a16:creationId xmlns:a16="http://schemas.microsoft.com/office/drawing/2014/main" id="{FA193E6C-B293-439B-8B7F-E6FEC922EAD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2880"/>
              <a:ext cx="720" cy="360"/>
            </a:xfrm>
            <a:prstGeom prst="rect">
              <a:avLst/>
            </a:pr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Rectangle 26">
              <a:extLst>
                <a:ext uri="{FF2B5EF4-FFF2-40B4-BE49-F238E27FC236}">
                  <a16:creationId xmlns:a16="http://schemas.microsoft.com/office/drawing/2014/main" id="{3390F226-E928-4197-AB05-F3B6A53B455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2160"/>
              <a:ext cx="720" cy="720"/>
            </a:xfrm>
            <a:prstGeom prst="rect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Rectangle 27">
              <a:extLst>
                <a:ext uri="{FF2B5EF4-FFF2-40B4-BE49-F238E27FC236}">
                  <a16:creationId xmlns:a16="http://schemas.microsoft.com/office/drawing/2014/main" id="{0E96D302-6780-46A5-81BA-BFDAB80CCD4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2160"/>
              <a:ext cx="360" cy="720"/>
            </a:xfrm>
            <a:prstGeom prst="rect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28">
              <a:extLst>
                <a:ext uri="{FF2B5EF4-FFF2-40B4-BE49-F238E27FC236}">
                  <a16:creationId xmlns:a16="http://schemas.microsoft.com/office/drawing/2014/main" id="{520A8F78-B8E2-457B-96A2-413F59C629F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2160"/>
              <a:ext cx="998" cy="1080"/>
            </a:xfrm>
            <a:custGeom>
              <a:avLst/>
              <a:gdLst>
                <a:gd name="T0" fmla="*/ 997 w 997"/>
                <a:gd name="T1" fmla="*/ 665 h 1080"/>
                <a:gd name="T2" fmla="*/ 0 w 997"/>
                <a:gd name="T3" fmla="*/ 0 h 1080"/>
                <a:gd name="T4" fmla="*/ 0 w 997"/>
                <a:gd name="T5" fmla="*/ 1080 h 1080"/>
                <a:gd name="T6" fmla="*/ 547 w 997"/>
                <a:gd name="T7" fmla="*/ 852 h 1080"/>
                <a:gd name="T8" fmla="*/ 997 w 997"/>
                <a:gd name="T9" fmla="*/ 665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7" h="1080">
                  <a:moveTo>
                    <a:pt x="997" y="665"/>
                  </a:moveTo>
                  <a:cubicBezTo>
                    <a:pt x="834" y="274"/>
                    <a:pt x="449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lnTo>
                    <a:pt x="997" y="665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29">
              <a:extLst>
                <a:ext uri="{FF2B5EF4-FFF2-40B4-BE49-F238E27FC236}">
                  <a16:creationId xmlns:a16="http://schemas.microsoft.com/office/drawing/2014/main" id="{61C26647-4143-4D74-BEF8-6D99762644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15" y="2790"/>
              <a:ext cx="83" cy="450"/>
            </a:xfrm>
            <a:custGeom>
              <a:avLst/>
              <a:gdLst>
                <a:gd name="T0" fmla="*/ 0 w 83"/>
                <a:gd name="T1" fmla="*/ 35 h 450"/>
                <a:gd name="T2" fmla="*/ 83 w 83"/>
                <a:gd name="T3" fmla="*/ 450 h 450"/>
                <a:gd name="T4" fmla="*/ 83 w 83"/>
                <a:gd name="T5" fmla="*/ 0 h 450"/>
                <a:gd name="T6" fmla="*/ 0 w 83"/>
                <a:gd name="T7" fmla="*/ 35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3" h="450">
                  <a:moveTo>
                    <a:pt x="0" y="35"/>
                  </a:moveTo>
                  <a:cubicBezTo>
                    <a:pt x="53" y="162"/>
                    <a:pt x="83" y="303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  <a:lnTo>
                    <a:pt x="0" y="35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30">
              <a:extLst>
                <a:ext uri="{FF2B5EF4-FFF2-40B4-BE49-F238E27FC236}">
                  <a16:creationId xmlns:a16="http://schemas.microsoft.com/office/drawing/2014/main" id="{FA88F2FC-BBDC-4821-9355-356B6B6DFF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2825"/>
              <a:ext cx="1081" cy="415"/>
            </a:xfrm>
            <a:custGeom>
              <a:avLst/>
              <a:gdLst>
                <a:gd name="T0" fmla="*/ 547 w 1080"/>
                <a:gd name="T1" fmla="*/ 187 h 415"/>
                <a:gd name="T2" fmla="*/ 0 w 1080"/>
                <a:gd name="T3" fmla="*/ 415 h 415"/>
                <a:gd name="T4" fmla="*/ 601 w 1080"/>
                <a:gd name="T5" fmla="*/ 415 h 415"/>
                <a:gd name="T6" fmla="*/ 1080 w 1080"/>
                <a:gd name="T7" fmla="*/ 415 h 415"/>
                <a:gd name="T8" fmla="*/ 997 w 1080"/>
                <a:gd name="T9" fmla="*/ 0 h 415"/>
                <a:gd name="T10" fmla="*/ 547 w 1080"/>
                <a:gd name="T11" fmla="*/ 187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415">
                  <a:moveTo>
                    <a:pt x="547" y="187"/>
                  </a:moveTo>
                  <a:cubicBezTo>
                    <a:pt x="0" y="415"/>
                    <a:pt x="0" y="415"/>
                    <a:pt x="0" y="415"/>
                  </a:cubicBezTo>
                  <a:cubicBezTo>
                    <a:pt x="601" y="415"/>
                    <a:pt x="601" y="415"/>
                    <a:pt x="601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0" y="127"/>
                    <a:pt x="997" y="0"/>
                  </a:cubicBezTo>
                  <a:lnTo>
                    <a:pt x="547" y="187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31">
              <a:extLst>
                <a:ext uri="{FF2B5EF4-FFF2-40B4-BE49-F238E27FC236}">
                  <a16:creationId xmlns:a16="http://schemas.microsoft.com/office/drawing/2014/main" id="{400AB4EC-B7D9-4393-986F-500807831A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216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360 w 720"/>
                <a:gd name="T5" fmla="*/ 720 h 1080"/>
                <a:gd name="T6" fmla="*/ 360 w 720"/>
                <a:gd name="T7" fmla="*/ 1080 h 1080"/>
                <a:gd name="T8" fmla="*/ 720 w 720"/>
                <a:gd name="T9" fmla="*/ 1080 h 1080"/>
                <a:gd name="T10" fmla="*/ 720 w 720"/>
                <a:gd name="T11" fmla="*/ 720 h 1080"/>
                <a:gd name="T12" fmla="*/ 0 w 720"/>
                <a:gd name="T1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32">
              <a:extLst>
                <a:ext uri="{FF2B5EF4-FFF2-40B4-BE49-F238E27FC236}">
                  <a16:creationId xmlns:a16="http://schemas.microsoft.com/office/drawing/2014/main" id="{A20D092F-41F8-4944-8511-B5E77957E9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216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0 w 36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33">
              <a:extLst>
                <a:ext uri="{FF2B5EF4-FFF2-40B4-BE49-F238E27FC236}">
                  <a16:creationId xmlns:a16="http://schemas.microsoft.com/office/drawing/2014/main" id="{D4FE2DCA-426D-4AFF-B975-A2DC9F2A23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225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984 h 984"/>
                <a:gd name="T4" fmla="*/ 360 w 360"/>
                <a:gd name="T5" fmla="*/ 984 h 984"/>
                <a:gd name="T6" fmla="*/ 360 w 360"/>
                <a:gd name="T7" fmla="*/ 624 h 984"/>
                <a:gd name="T8" fmla="*/ 0 w 360"/>
                <a:gd name="T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984"/>
                    <a:pt x="0" y="984"/>
                    <a:pt x="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Oval 34">
              <a:extLst>
                <a:ext uri="{FF2B5EF4-FFF2-40B4-BE49-F238E27FC236}">
                  <a16:creationId xmlns:a16="http://schemas.microsoft.com/office/drawing/2014/main" id="{1A3BBE8F-53FD-4393-BE6E-DA399BE743F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3240"/>
              <a:ext cx="1080" cy="1080"/>
            </a:xfrm>
            <a:prstGeom prst="ellipse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Oval 35">
              <a:extLst>
                <a:ext uri="{FF2B5EF4-FFF2-40B4-BE49-F238E27FC236}">
                  <a16:creationId xmlns:a16="http://schemas.microsoft.com/office/drawing/2014/main" id="{2A57E5CB-E66D-4A43-8697-4F3860A35CF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44" y="3546"/>
              <a:ext cx="468" cy="468"/>
            </a:xfrm>
            <a:prstGeom prst="ellipse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36">
              <a:extLst>
                <a:ext uri="{FF2B5EF4-FFF2-40B4-BE49-F238E27FC236}">
                  <a16:creationId xmlns:a16="http://schemas.microsoft.com/office/drawing/2014/main" id="{CD972F09-CCC4-49F3-B3FA-159BB916849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58" y="3240"/>
              <a:ext cx="540" cy="1080"/>
            </a:xfrm>
            <a:custGeom>
              <a:avLst/>
              <a:gdLst>
                <a:gd name="T0" fmla="*/ 0 w 540"/>
                <a:gd name="T1" fmla="*/ 108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1080"/>
                  </a:moveTo>
                  <a:lnTo>
                    <a:pt x="540" y="1080"/>
                  </a:lnTo>
                  <a:lnTo>
                    <a:pt x="54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37">
              <a:extLst>
                <a:ext uri="{FF2B5EF4-FFF2-40B4-BE49-F238E27FC236}">
                  <a16:creationId xmlns:a16="http://schemas.microsoft.com/office/drawing/2014/main" id="{324A0802-8652-4965-BE86-1DD9437AB5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3240"/>
              <a:ext cx="541" cy="1080"/>
            </a:xfrm>
            <a:custGeom>
              <a:avLst/>
              <a:gdLst>
                <a:gd name="T0" fmla="*/ 0 w 541"/>
                <a:gd name="T1" fmla="*/ 1080 h 1080"/>
                <a:gd name="T2" fmla="*/ 541 w 541"/>
                <a:gd name="T3" fmla="*/ 1080 h 1080"/>
                <a:gd name="T4" fmla="*/ 0 w 541"/>
                <a:gd name="T5" fmla="*/ 0 h 1080"/>
                <a:gd name="T6" fmla="*/ 0 w 541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1" h="1080">
                  <a:moveTo>
                    <a:pt x="0" y="1080"/>
                  </a:moveTo>
                  <a:lnTo>
                    <a:pt x="541" y="1080"/>
                  </a:lnTo>
                  <a:lnTo>
                    <a:pt x="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38">
              <a:extLst>
                <a:ext uri="{FF2B5EF4-FFF2-40B4-BE49-F238E27FC236}">
                  <a16:creationId xmlns:a16="http://schemas.microsoft.com/office/drawing/2014/main" id="{76F0F549-C6AF-44C2-B848-0B2AE11F2B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3240"/>
              <a:ext cx="1081" cy="1080"/>
            </a:xfrm>
            <a:custGeom>
              <a:avLst/>
              <a:gdLst>
                <a:gd name="T0" fmla="*/ 0 w 1081"/>
                <a:gd name="T1" fmla="*/ 0 h 1080"/>
                <a:gd name="T2" fmla="*/ 541 w 1081"/>
                <a:gd name="T3" fmla="*/ 1080 h 1080"/>
                <a:gd name="T4" fmla="*/ 1081 w 1081"/>
                <a:gd name="T5" fmla="*/ 0 h 1080"/>
                <a:gd name="T6" fmla="*/ 0 w 1081"/>
                <a:gd name="T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1" h="1080">
                  <a:moveTo>
                    <a:pt x="0" y="0"/>
                  </a:moveTo>
                  <a:lnTo>
                    <a:pt x="541" y="1080"/>
                  </a:lnTo>
                  <a:lnTo>
                    <a:pt x="10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39">
              <a:extLst>
                <a:ext uri="{FF2B5EF4-FFF2-40B4-BE49-F238E27FC236}">
                  <a16:creationId xmlns:a16="http://schemas.microsoft.com/office/drawing/2014/main" id="{7F4FDCA5-33F0-4DF0-8014-879F2900F3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3240"/>
              <a:ext cx="540" cy="1080"/>
            </a:xfrm>
            <a:custGeom>
              <a:avLst/>
              <a:gdLst>
                <a:gd name="T0" fmla="*/ 0 w 540"/>
                <a:gd name="T1" fmla="*/ 54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54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540"/>
                  </a:move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40">
              <a:extLst>
                <a:ext uri="{FF2B5EF4-FFF2-40B4-BE49-F238E27FC236}">
                  <a16:creationId xmlns:a16="http://schemas.microsoft.com/office/drawing/2014/main" id="{7DAE396F-42FB-4CC8-B340-81F839CCD2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41">
              <a:extLst>
                <a:ext uri="{FF2B5EF4-FFF2-40B4-BE49-F238E27FC236}">
                  <a16:creationId xmlns:a16="http://schemas.microsoft.com/office/drawing/2014/main" id="{41944384-049E-46E1-991F-EB398F90A0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42">
              <a:extLst>
                <a:ext uri="{FF2B5EF4-FFF2-40B4-BE49-F238E27FC236}">
                  <a16:creationId xmlns:a16="http://schemas.microsoft.com/office/drawing/2014/main" id="{E1826F1E-77EF-4562-BE22-1ABC3B4C679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540" cy="534"/>
            </a:xfrm>
            <a:custGeom>
              <a:avLst/>
              <a:gdLst>
                <a:gd name="T0" fmla="*/ 540 w 540"/>
                <a:gd name="T1" fmla="*/ 534 h 534"/>
                <a:gd name="T2" fmla="*/ 540 w 540"/>
                <a:gd name="T3" fmla="*/ 0 h 534"/>
                <a:gd name="T4" fmla="*/ 0 w 540"/>
                <a:gd name="T5" fmla="*/ 0 h 534"/>
                <a:gd name="T6" fmla="*/ 54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534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43">
              <a:extLst>
                <a:ext uri="{FF2B5EF4-FFF2-40B4-BE49-F238E27FC236}">
                  <a16:creationId xmlns:a16="http://schemas.microsoft.com/office/drawing/2014/main" id="{0AE30319-D167-4F33-8C55-1A21844BAB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786"/>
              <a:ext cx="540" cy="534"/>
            </a:xfrm>
            <a:custGeom>
              <a:avLst/>
              <a:gdLst>
                <a:gd name="T0" fmla="*/ 0 w 540"/>
                <a:gd name="T1" fmla="*/ 534 h 534"/>
                <a:gd name="T2" fmla="*/ 540 w 540"/>
                <a:gd name="T3" fmla="*/ 534 h 534"/>
                <a:gd name="T4" fmla="*/ 540 w 540"/>
                <a:gd name="T5" fmla="*/ 0 h 534"/>
                <a:gd name="T6" fmla="*/ 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0" y="534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537" y="296"/>
                    <a:pt x="296" y="534"/>
                    <a:pt x="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44">
              <a:extLst>
                <a:ext uri="{FF2B5EF4-FFF2-40B4-BE49-F238E27FC236}">
                  <a16:creationId xmlns:a16="http://schemas.microsoft.com/office/drawing/2014/main" id="{92AB1EA0-254A-44FF-A68A-9D87FBC74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540" cy="1080"/>
            </a:xfrm>
            <a:custGeom>
              <a:avLst/>
              <a:gdLst>
                <a:gd name="T0" fmla="*/ 540 w 540"/>
                <a:gd name="T1" fmla="*/ 546 h 1080"/>
                <a:gd name="T2" fmla="*/ 540 w 540"/>
                <a:gd name="T3" fmla="*/ 534 h 1080"/>
                <a:gd name="T4" fmla="*/ 0 w 540"/>
                <a:gd name="T5" fmla="*/ 0 h 1080"/>
                <a:gd name="T6" fmla="*/ 0 w 540"/>
                <a:gd name="T7" fmla="*/ 0 h 1080"/>
                <a:gd name="T8" fmla="*/ 0 w 540"/>
                <a:gd name="T9" fmla="*/ 1080 h 1080"/>
                <a:gd name="T10" fmla="*/ 0 w 540"/>
                <a:gd name="T11" fmla="*/ 1080 h 1080"/>
                <a:gd name="T12" fmla="*/ 540 w 540"/>
                <a:gd name="T13" fmla="*/ 546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0" h="1080">
                  <a:moveTo>
                    <a:pt x="540" y="546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548640" y="1682496"/>
            <a:ext cx="9960236" cy="2898648"/>
          </a:xfrm>
          <a:prstGeom prst="rect">
            <a:avLst/>
          </a:prstGeom>
        </p:spPr>
        <p:txBody>
          <a:bodyPr lIns="0" tIns="0" rIns="121899" bIns="0" anchor="b" anchorCtr="0"/>
          <a:lstStyle>
            <a:lvl1pPr marL="0" algn="l" defTabSz="1218987" rtl="0" eaLnBrk="1" latinLnBrk="0" hangingPunct="1">
              <a:lnSpc>
                <a:spcPts val="68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  <a:br>
              <a:rPr lang="en-US"/>
            </a:br>
            <a:r>
              <a:rPr lang="en-US"/>
              <a:t>three lines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548640" y="4718304"/>
            <a:ext cx="9949796" cy="4572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sp>
        <p:nvSpPr>
          <p:cNvPr id="49" name="TextBox 48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5263B15D-8538-4F4D-95D4-10B6EF40D599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038EF8AF-A11C-49F7-816C-5F1E23CFA92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gradFill flip="none" rotWithShape="1">
              <a:gsLst>
                <a:gs pos="0">
                  <a:srgbClr val="7C55A3"/>
                </a:gs>
                <a:gs pos="33000">
                  <a:srgbClr val="4C8AC8"/>
                </a:gs>
                <a:gs pos="67000">
                  <a:srgbClr val="47B98E"/>
                </a:gs>
                <a:gs pos="100000">
                  <a:srgbClr val="64B951"/>
                </a:gs>
              </a:gsLst>
              <a:lin ang="189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5D4AE5D8-9A33-44FD-B63F-58D118D3D7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E9ABE3C8-359D-4404-9E55-A32DBD9F89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AE932F07-2CB8-465A-9F25-89FBFE65554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B9E29597-4C22-45CD-97A0-F093CB88BC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577633EC-54C7-4002-89BF-79EDD942117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BC268FF1-57B5-40D2-973F-EA1524295D1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" name="Freeform 5">
            <a:extLst>
              <a:ext uri="{FF2B5EF4-FFF2-40B4-BE49-F238E27FC236}">
                <a16:creationId xmlns:a16="http://schemas.microsoft.com/office/drawing/2014/main" id="{C60414CF-B3A8-4BBC-BA9C-1CD8881AE8E5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548640" y="858794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gradFill flip="none" rotWithShape="1">
            <a:gsLst>
              <a:gs pos="0">
                <a:srgbClr val="7C55A3"/>
              </a:gs>
              <a:gs pos="33000">
                <a:srgbClr val="4C8AC8"/>
              </a:gs>
              <a:gs pos="67000">
                <a:srgbClr val="47B98E"/>
              </a:gs>
              <a:gs pos="100000">
                <a:srgbClr val="64B951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973689"/>
      </p:ext>
    </p:extLst>
  </p:cSld>
  <p:clrMapOvr>
    <a:masterClrMapping/>
  </p:clrMapOvr>
  <p:transition spd="med"/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Imag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731B9989-794F-4FB6-94F3-E6F772CC36E6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893"/>
            <a:ext cx="12188824" cy="6856213"/>
          </a:xfrm>
          <a:prstGeom prst="rect">
            <a:avLst/>
          </a:prstGeom>
          <a:noFill/>
        </p:spPr>
      </p:pic>
      <p:sp>
        <p:nvSpPr>
          <p:cNvPr id="15" name="Rectangle 14">
            <a:extLst>
              <a:ext uri="{FF2B5EF4-FFF2-40B4-BE49-F238E27FC236}">
                <a16:creationId xmlns:a16="http://schemas.microsoft.com/office/drawing/2014/main" id="{56A1FB27-450F-4532-92A8-CA4FDA086C05}"/>
              </a:ext>
            </a:extLst>
          </p:cNvPr>
          <p:cNvSpPr/>
          <p:nvPr userDrawn="1"/>
        </p:nvSpPr>
        <p:spPr>
          <a:xfrm>
            <a:off x="0" y="0"/>
            <a:ext cx="12188825" cy="6858000"/>
          </a:xfrm>
          <a:prstGeom prst="rect">
            <a:avLst/>
          </a:prstGeom>
          <a:solidFill>
            <a:schemeClr val="tx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548640" y="1682496"/>
            <a:ext cx="9960236" cy="2898648"/>
          </a:xfrm>
          <a:prstGeom prst="rect">
            <a:avLst/>
          </a:prstGeom>
        </p:spPr>
        <p:txBody>
          <a:bodyPr lIns="0" tIns="0" rIns="121899" bIns="0" anchor="b" anchorCtr="0"/>
          <a:lstStyle>
            <a:lvl1pPr marL="0" algn="l" defTabSz="1218987" rtl="0" eaLnBrk="1" latinLnBrk="0" hangingPunct="1">
              <a:lnSpc>
                <a:spcPts val="68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  <a:br>
              <a:rPr lang="en-US"/>
            </a:br>
            <a:r>
              <a:rPr lang="en-US"/>
              <a:t>three lines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548640" y="4718304"/>
            <a:ext cx="9949796" cy="4572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sp>
        <p:nvSpPr>
          <p:cNvPr id="49" name="TextBox 48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AE4354B5-047A-475C-B07D-46E2DFF45FA8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95" name="Rectangle 94">
              <a:extLst>
                <a:ext uri="{FF2B5EF4-FFF2-40B4-BE49-F238E27FC236}">
                  <a16:creationId xmlns:a16="http://schemas.microsoft.com/office/drawing/2014/main" id="{33F3F616-0187-486C-92AE-8E9BB4F5D86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7">
              <a:extLst>
                <a:ext uri="{FF2B5EF4-FFF2-40B4-BE49-F238E27FC236}">
                  <a16:creationId xmlns:a16="http://schemas.microsoft.com/office/drawing/2014/main" id="{39D476EA-97BB-4757-AE8D-46ABA28B578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8">
              <a:extLst>
                <a:ext uri="{FF2B5EF4-FFF2-40B4-BE49-F238E27FC236}">
                  <a16:creationId xmlns:a16="http://schemas.microsoft.com/office/drawing/2014/main" id="{83FC1BD3-A3C2-46E0-8E09-0F43D0DB3E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9">
              <a:extLst>
                <a:ext uri="{FF2B5EF4-FFF2-40B4-BE49-F238E27FC236}">
                  <a16:creationId xmlns:a16="http://schemas.microsoft.com/office/drawing/2014/main" id="{B07C1556-FAA5-423D-9C3E-BFD6B99A6BB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10">
              <a:extLst>
                <a:ext uri="{FF2B5EF4-FFF2-40B4-BE49-F238E27FC236}">
                  <a16:creationId xmlns:a16="http://schemas.microsoft.com/office/drawing/2014/main" id="{1DB9EF8A-92AF-4FB6-9EB8-BBB43909F2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10">
              <a:extLst>
                <a:ext uri="{FF2B5EF4-FFF2-40B4-BE49-F238E27FC236}">
                  <a16:creationId xmlns:a16="http://schemas.microsoft.com/office/drawing/2014/main" id="{07C51CC9-E5B8-4E20-A914-408659940AB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11">
              <a:extLst>
                <a:ext uri="{FF2B5EF4-FFF2-40B4-BE49-F238E27FC236}">
                  <a16:creationId xmlns:a16="http://schemas.microsoft.com/office/drawing/2014/main" id="{B5BD15B5-4CE4-4224-95C9-541647C5394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2" name="Freeform 5">
            <a:extLst>
              <a:ext uri="{FF2B5EF4-FFF2-40B4-BE49-F238E27FC236}">
                <a16:creationId xmlns:a16="http://schemas.microsoft.com/office/drawing/2014/main" id="{8B5168CF-498E-4EAB-8120-11D6F683504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548640" y="858794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20622488"/>
      </p:ext>
    </p:extLst>
  </p:cSld>
  <p:clrMapOvr>
    <a:masterClrMapping/>
  </p:clrMapOvr>
  <p:transition spd="med"/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Color">
    <p:bg>
      <p:bgPr>
        <a:gradFill>
          <a:gsLst>
            <a:gs pos="0">
              <a:srgbClr val="7C55A3"/>
            </a:gs>
            <a:gs pos="33000">
              <a:srgbClr val="4C8AC8"/>
            </a:gs>
            <a:gs pos="67000">
              <a:srgbClr val="47B98E"/>
            </a:gs>
            <a:gs pos="100000">
              <a:srgbClr val="64B951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548640" y="1682496"/>
            <a:ext cx="9960236" cy="2898648"/>
          </a:xfrm>
          <a:prstGeom prst="rect">
            <a:avLst/>
          </a:prstGeom>
        </p:spPr>
        <p:txBody>
          <a:bodyPr lIns="0" tIns="0" rIns="121899" bIns="0" anchor="b" anchorCtr="0"/>
          <a:lstStyle>
            <a:lvl1pPr marL="0" algn="l" defTabSz="1218987" rtl="0" eaLnBrk="1" latinLnBrk="0" hangingPunct="1">
              <a:lnSpc>
                <a:spcPts val="68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  <a:br>
              <a:rPr lang="en-US"/>
            </a:br>
            <a:r>
              <a:rPr lang="en-US"/>
              <a:t>three lines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548640" y="4718304"/>
            <a:ext cx="9949796" cy="4572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sp>
        <p:nvSpPr>
          <p:cNvPr id="49" name="TextBox 48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AE4354B5-047A-475C-B07D-46E2DFF45FA8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95" name="Rectangle 94">
              <a:extLst>
                <a:ext uri="{FF2B5EF4-FFF2-40B4-BE49-F238E27FC236}">
                  <a16:creationId xmlns:a16="http://schemas.microsoft.com/office/drawing/2014/main" id="{33F3F616-0187-486C-92AE-8E9BB4F5D86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7">
              <a:extLst>
                <a:ext uri="{FF2B5EF4-FFF2-40B4-BE49-F238E27FC236}">
                  <a16:creationId xmlns:a16="http://schemas.microsoft.com/office/drawing/2014/main" id="{39D476EA-97BB-4757-AE8D-46ABA28B578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8">
              <a:extLst>
                <a:ext uri="{FF2B5EF4-FFF2-40B4-BE49-F238E27FC236}">
                  <a16:creationId xmlns:a16="http://schemas.microsoft.com/office/drawing/2014/main" id="{83FC1BD3-A3C2-46E0-8E09-0F43D0DB3E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9">
              <a:extLst>
                <a:ext uri="{FF2B5EF4-FFF2-40B4-BE49-F238E27FC236}">
                  <a16:creationId xmlns:a16="http://schemas.microsoft.com/office/drawing/2014/main" id="{B07C1556-FAA5-423D-9C3E-BFD6B99A6BB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10">
              <a:extLst>
                <a:ext uri="{FF2B5EF4-FFF2-40B4-BE49-F238E27FC236}">
                  <a16:creationId xmlns:a16="http://schemas.microsoft.com/office/drawing/2014/main" id="{1DB9EF8A-92AF-4FB6-9EB8-BBB43909F2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10">
              <a:extLst>
                <a:ext uri="{FF2B5EF4-FFF2-40B4-BE49-F238E27FC236}">
                  <a16:creationId xmlns:a16="http://schemas.microsoft.com/office/drawing/2014/main" id="{07C51CC9-E5B8-4E20-A914-408659940AB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11">
              <a:extLst>
                <a:ext uri="{FF2B5EF4-FFF2-40B4-BE49-F238E27FC236}">
                  <a16:creationId xmlns:a16="http://schemas.microsoft.com/office/drawing/2014/main" id="{B5BD15B5-4CE4-4224-95C9-541647C5394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2" name="Freeform 5">
            <a:extLst>
              <a:ext uri="{FF2B5EF4-FFF2-40B4-BE49-F238E27FC236}">
                <a16:creationId xmlns:a16="http://schemas.microsoft.com/office/drawing/2014/main" id="{8B5168CF-498E-4EAB-8120-11D6F683504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548640" y="858794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32993087"/>
      </p:ext>
    </p:extLst>
  </p:cSld>
  <p:clrMapOvr>
    <a:masterClrMapping/>
  </p:clrMapOvr>
  <p:transition spd="med"/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" name="Group 4">
            <a:extLst>
              <a:ext uri="{FF2B5EF4-FFF2-40B4-BE49-F238E27FC236}">
                <a16:creationId xmlns:a16="http://schemas.microsoft.com/office/drawing/2014/main" id="{0BCFD740-D8AB-41E5-88E0-294FA6A288CA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045325" y="0"/>
            <a:ext cx="5143500" cy="6858000"/>
            <a:chOff x="2219" y="0"/>
            <a:chExt cx="3240" cy="4320"/>
          </a:xfrm>
        </p:grpSpPr>
        <p:sp>
          <p:nvSpPr>
            <p:cNvPr id="108" name="Freeform 5">
              <a:extLst>
                <a:ext uri="{FF2B5EF4-FFF2-40B4-BE49-F238E27FC236}">
                  <a16:creationId xmlns:a16="http://schemas.microsoft.com/office/drawing/2014/main" id="{13C14520-44FB-42BD-A3D7-23C4674EB5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720"/>
              <a:ext cx="720" cy="360"/>
            </a:xfrm>
            <a:custGeom>
              <a:avLst/>
              <a:gdLst>
                <a:gd name="T0" fmla="*/ 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  <a:gd name="T16" fmla="*/ 0 w 720"/>
                <a:gd name="T17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360">
                  <a:moveTo>
                    <a:pt x="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6">
              <a:extLst>
                <a:ext uri="{FF2B5EF4-FFF2-40B4-BE49-F238E27FC236}">
                  <a16:creationId xmlns:a16="http://schemas.microsoft.com/office/drawing/2014/main" id="{84B76A5A-7C2E-4240-A512-058BB90628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720"/>
              <a:ext cx="720" cy="360"/>
            </a:xfrm>
            <a:custGeom>
              <a:avLst/>
              <a:gdLst>
                <a:gd name="T0" fmla="*/ 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  <a:gd name="T16" fmla="*/ 0 w 720"/>
                <a:gd name="T17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360">
                  <a:moveTo>
                    <a:pt x="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7">
              <a:extLst>
                <a:ext uri="{FF2B5EF4-FFF2-40B4-BE49-F238E27FC236}">
                  <a16:creationId xmlns:a16="http://schemas.microsoft.com/office/drawing/2014/main" id="{0423120C-118C-47CA-9CAB-2BE77A20D7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8">
              <a:extLst>
                <a:ext uri="{FF2B5EF4-FFF2-40B4-BE49-F238E27FC236}">
                  <a16:creationId xmlns:a16="http://schemas.microsoft.com/office/drawing/2014/main" id="{78C5FB8F-3262-4488-A215-4B70EDDAD9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9">
              <a:extLst>
                <a:ext uri="{FF2B5EF4-FFF2-40B4-BE49-F238E27FC236}">
                  <a16:creationId xmlns:a16="http://schemas.microsoft.com/office/drawing/2014/main" id="{8A9B1676-580F-4AAA-B756-A279111313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10">
              <a:extLst>
                <a:ext uri="{FF2B5EF4-FFF2-40B4-BE49-F238E27FC236}">
                  <a16:creationId xmlns:a16="http://schemas.microsoft.com/office/drawing/2014/main" id="{5ADDDBE1-1A96-4A5C-BB2D-A1017FC762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11">
              <a:extLst>
                <a:ext uri="{FF2B5EF4-FFF2-40B4-BE49-F238E27FC236}">
                  <a16:creationId xmlns:a16="http://schemas.microsoft.com/office/drawing/2014/main" id="{E48B1C1E-7C52-4F31-9124-A4391E2F45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0"/>
              <a:ext cx="997" cy="1080"/>
            </a:xfrm>
            <a:custGeom>
              <a:avLst/>
              <a:gdLst>
                <a:gd name="T0" fmla="*/ 0 w 997"/>
                <a:gd name="T1" fmla="*/ 0 h 1080"/>
                <a:gd name="T2" fmla="*/ 0 w 997"/>
                <a:gd name="T3" fmla="*/ 1080 h 1080"/>
                <a:gd name="T4" fmla="*/ 547 w 997"/>
                <a:gd name="T5" fmla="*/ 852 h 1080"/>
                <a:gd name="T6" fmla="*/ 997 w 997"/>
                <a:gd name="T7" fmla="*/ 665 h 1080"/>
                <a:gd name="T8" fmla="*/ 0 w 997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7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cubicBezTo>
                    <a:pt x="997" y="665"/>
                    <a:pt x="997" y="665"/>
                    <a:pt x="997" y="665"/>
                  </a:cubicBezTo>
                  <a:cubicBezTo>
                    <a:pt x="835" y="274"/>
                    <a:pt x="449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12">
              <a:extLst>
                <a:ext uri="{FF2B5EF4-FFF2-40B4-BE49-F238E27FC236}">
                  <a16:creationId xmlns:a16="http://schemas.microsoft.com/office/drawing/2014/main" id="{83178C27-D440-41FC-BAED-DE66C9DA30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6" y="630"/>
              <a:ext cx="83" cy="450"/>
            </a:xfrm>
            <a:custGeom>
              <a:avLst/>
              <a:gdLst>
                <a:gd name="T0" fmla="*/ 83 w 83"/>
                <a:gd name="T1" fmla="*/ 0 h 450"/>
                <a:gd name="T2" fmla="*/ 0 w 83"/>
                <a:gd name="T3" fmla="*/ 35 h 450"/>
                <a:gd name="T4" fmla="*/ 83 w 83"/>
                <a:gd name="T5" fmla="*/ 450 h 450"/>
                <a:gd name="T6" fmla="*/ 83 w 83"/>
                <a:gd name="T7" fmla="*/ 450 h 450"/>
                <a:gd name="T8" fmla="*/ 83 w 83"/>
                <a:gd name="T9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450">
                  <a:moveTo>
                    <a:pt x="83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54" y="162"/>
                    <a:pt x="83" y="303"/>
                    <a:pt x="83" y="450"/>
                  </a:cubicBezTo>
                  <a:cubicBezTo>
                    <a:pt x="83" y="450"/>
                    <a:pt x="83" y="450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13">
              <a:extLst>
                <a:ext uri="{FF2B5EF4-FFF2-40B4-BE49-F238E27FC236}">
                  <a16:creationId xmlns:a16="http://schemas.microsoft.com/office/drawing/2014/main" id="{362B75AA-0606-434F-972E-5A6C9F1822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665"/>
              <a:ext cx="1080" cy="415"/>
            </a:xfrm>
            <a:custGeom>
              <a:avLst/>
              <a:gdLst>
                <a:gd name="T0" fmla="*/ 997 w 1080"/>
                <a:gd name="T1" fmla="*/ 0 h 415"/>
                <a:gd name="T2" fmla="*/ 997 w 1080"/>
                <a:gd name="T3" fmla="*/ 0 h 415"/>
                <a:gd name="T4" fmla="*/ 547 w 1080"/>
                <a:gd name="T5" fmla="*/ 187 h 415"/>
                <a:gd name="T6" fmla="*/ 0 w 1080"/>
                <a:gd name="T7" fmla="*/ 415 h 415"/>
                <a:gd name="T8" fmla="*/ 1080 w 1080"/>
                <a:gd name="T9" fmla="*/ 415 h 415"/>
                <a:gd name="T10" fmla="*/ 997 w 1080"/>
                <a:gd name="T11" fmla="*/ 0 h 415"/>
                <a:gd name="T12" fmla="*/ 997 w 1080"/>
                <a:gd name="T13" fmla="*/ 0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0" h="415">
                  <a:moveTo>
                    <a:pt x="997" y="0"/>
                  </a:moveTo>
                  <a:cubicBezTo>
                    <a:pt x="997" y="0"/>
                    <a:pt x="997" y="0"/>
                    <a:pt x="997" y="0"/>
                  </a:cubicBezTo>
                  <a:cubicBezTo>
                    <a:pt x="547" y="187"/>
                    <a:pt x="547" y="187"/>
                    <a:pt x="547" y="187"/>
                  </a:cubicBezTo>
                  <a:cubicBezTo>
                    <a:pt x="0" y="415"/>
                    <a:pt x="0" y="415"/>
                    <a:pt x="0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1" y="127"/>
                    <a:pt x="997" y="0"/>
                  </a:cubicBezTo>
                  <a:cubicBezTo>
                    <a:pt x="997" y="0"/>
                    <a:pt x="997" y="0"/>
                    <a:pt x="997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14">
              <a:extLst>
                <a:ext uri="{FF2B5EF4-FFF2-40B4-BE49-F238E27FC236}">
                  <a16:creationId xmlns:a16="http://schemas.microsoft.com/office/drawing/2014/main" id="{07E0678B-D26C-4C3E-8D8A-6E83CF011EB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0 w 720"/>
                <a:gd name="T5" fmla="*/ 96 h 1080"/>
                <a:gd name="T6" fmla="*/ 0 w 720"/>
                <a:gd name="T7" fmla="*/ 96 h 1080"/>
                <a:gd name="T8" fmla="*/ 360 w 720"/>
                <a:gd name="T9" fmla="*/ 720 h 1080"/>
                <a:gd name="T10" fmla="*/ 360 w 720"/>
                <a:gd name="T11" fmla="*/ 1080 h 1080"/>
                <a:gd name="T12" fmla="*/ 720 w 720"/>
                <a:gd name="T13" fmla="*/ 1080 h 1080"/>
                <a:gd name="T14" fmla="*/ 720 w 720"/>
                <a:gd name="T15" fmla="*/ 720 h 1080"/>
                <a:gd name="T16" fmla="*/ 0 w 720"/>
                <a:gd name="T1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5">
              <a:extLst>
                <a:ext uri="{FF2B5EF4-FFF2-40B4-BE49-F238E27FC236}">
                  <a16:creationId xmlns:a16="http://schemas.microsoft.com/office/drawing/2014/main" id="{DD4F9D6D-0A9B-4CF1-978A-5D1F3AE26C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360 w 360"/>
                <a:gd name="T9" fmla="*/ 96 h 1080"/>
                <a:gd name="T10" fmla="*/ 0 w 36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6">
              <a:extLst>
                <a:ext uri="{FF2B5EF4-FFF2-40B4-BE49-F238E27FC236}">
                  <a16:creationId xmlns:a16="http://schemas.microsoft.com/office/drawing/2014/main" id="{B248EC6E-07B5-4F08-A3F4-5EF79474B0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9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0 h 984"/>
                <a:gd name="T4" fmla="*/ 0 w 360"/>
                <a:gd name="T5" fmla="*/ 984 h 984"/>
                <a:gd name="T6" fmla="*/ 180 w 360"/>
                <a:gd name="T7" fmla="*/ 984 h 984"/>
                <a:gd name="T8" fmla="*/ 180 w 360"/>
                <a:gd name="T9" fmla="*/ 984 h 984"/>
                <a:gd name="T10" fmla="*/ 180 w 360"/>
                <a:gd name="T11" fmla="*/ 984 h 984"/>
                <a:gd name="T12" fmla="*/ 180 w 360"/>
                <a:gd name="T13" fmla="*/ 984 h 984"/>
                <a:gd name="T14" fmla="*/ 360 w 360"/>
                <a:gd name="T15" fmla="*/ 984 h 984"/>
                <a:gd name="T16" fmla="*/ 360 w 360"/>
                <a:gd name="T17" fmla="*/ 624 h 984"/>
                <a:gd name="T18" fmla="*/ 0 w 360"/>
                <a:gd name="T1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84"/>
                    <a:pt x="0" y="984"/>
                    <a:pt x="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17">
              <a:extLst>
                <a:ext uri="{FF2B5EF4-FFF2-40B4-BE49-F238E27FC236}">
                  <a16:creationId xmlns:a16="http://schemas.microsoft.com/office/drawing/2014/main" id="{B4ADD616-8198-40C4-9F16-4AB36BC265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219" y="1080"/>
              <a:ext cx="1080" cy="1080"/>
            </a:xfrm>
            <a:custGeom>
              <a:avLst/>
              <a:gdLst>
                <a:gd name="T0" fmla="*/ 541 w 1080"/>
                <a:gd name="T1" fmla="*/ 774 h 1080"/>
                <a:gd name="T2" fmla="*/ 308 w 1080"/>
                <a:gd name="T3" fmla="*/ 540 h 1080"/>
                <a:gd name="T4" fmla="*/ 541 w 1080"/>
                <a:gd name="T5" fmla="*/ 306 h 1080"/>
                <a:gd name="T6" fmla="*/ 775 w 1080"/>
                <a:gd name="T7" fmla="*/ 540 h 1080"/>
                <a:gd name="T8" fmla="*/ 541 w 1080"/>
                <a:gd name="T9" fmla="*/ 774 h 1080"/>
                <a:gd name="T10" fmla="*/ 540 w 1080"/>
                <a:gd name="T11" fmla="*/ 0 h 1080"/>
                <a:gd name="T12" fmla="*/ 540 w 1080"/>
                <a:gd name="T13" fmla="*/ 0 h 1080"/>
                <a:gd name="T14" fmla="*/ 0 w 1080"/>
                <a:gd name="T15" fmla="*/ 540 h 1080"/>
                <a:gd name="T16" fmla="*/ 540 w 1080"/>
                <a:gd name="T17" fmla="*/ 1080 h 1080"/>
                <a:gd name="T18" fmla="*/ 1080 w 1080"/>
                <a:gd name="T19" fmla="*/ 540 h 1080"/>
                <a:gd name="T20" fmla="*/ 540 w 1080"/>
                <a:gd name="T21" fmla="*/ 0 h 1080"/>
                <a:gd name="T22" fmla="*/ 540 w 1080"/>
                <a:gd name="T2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0" h="1080">
                  <a:moveTo>
                    <a:pt x="541" y="774"/>
                  </a:moveTo>
                  <a:cubicBezTo>
                    <a:pt x="412" y="774"/>
                    <a:pt x="308" y="669"/>
                    <a:pt x="308" y="540"/>
                  </a:cubicBezTo>
                  <a:cubicBezTo>
                    <a:pt x="308" y="411"/>
                    <a:pt x="412" y="306"/>
                    <a:pt x="541" y="306"/>
                  </a:cubicBezTo>
                  <a:cubicBezTo>
                    <a:pt x="670" y="306"/>
                    <a:pt x="775" y="411"/>
                    <a:pt x="775" y="540"/>
                  </a:cubicBezTo>
                  <a:cubicBezTo>
                    <a:pt x="775" y="669"/>
                    <a:pt x="670" y="774"/>
                    <a:pt x="541" y="774"/>
                  </a:cubicBezTo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838" y="1080"/>
                    <a:pt x="1080" y="838"/>
                    <a:pt x="1080" y="540"/>
                  </a:cubicBezTo>
                  <a:cubicBezTo>
                    <a:pt x="1080" y="242"/>
                    <a:pt x="838" y="0"/>
                    <a:pt x="540" y="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Oval 18">
              <a:extLst>
                <a:ext uri="{FF2B5EF4-FFF2-40B4-BE49-F238E27FC236}">
                  <a16:creationId xmlns:a16="http://schemas.microsoft.com/office/drawing/2014/main" id="{7C870FC9-EFB2-4A43-8DF8-DF7CC1D7072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527" y="1386"/>
              <a:ext cx="467" cy="468"/>
            </a:xfrm>
            <a:prstGeom prst="ellipse">
              <a:avLst/>
            </a:pr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19">
              <a:extLst>
                <a:ext uri="{FF2B5EF4-FFF2-40B4-BE49-F238E27FC236}">
                  <a16:creationId xmlns:a16="http://schemas.microsoft.com/office/drawing/2014/main" id="{09E76F68-318F-4C70-8910-D35C7B6E6E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108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20">
              <a:extLst>
                <a:ext uri="{FF2B5EF4-FFF2-40B4-BE49-F238E27FC236}">
                  <a16:creationId xmlns:a16="http://schemas.microsoft.com/office/drawing/2014/main" id="{1FBB9A07-1DC9-4F35-9C06-C39AADE91D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108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21">
              <a:extLst>
                <a:ext uri="{FF2B5EF4-FFF2-40B4-BE49-F238E27FC236}">
                  <a16:creationId xmlns:a16="http://schemas.microsoft.com/office/drawing/2014/main" id="{F92F7505-E8C8-4F9C-B44E-86FFA3FFA4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108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1080 h 1080"/>
                <a:gd name="T10" fmla="*/ 0 w 54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22">
              <a:extLst>
                <a:ext uri="{FF2B5EF4-FFF2-40B4-BE49-F238E27FC236}">
                  <a16:creationId xmlns:a16="http://schemas.microsoft.com/office/drawing/2014/main" id="{B21BC6DD-4AD8-46C8-874C-58E62EBD8D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108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1080 h 1080"/>
                <a:gd name="T10" fmla="*/ 0 w 54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23">
              <a:extLst>
                <a:ext uri="{FF2B5EF4-FFF2-40B4-BE49-F238E27FC236}">
                  <a16:creationId xmlns:a16="http://schemas.microsoft.com/office/drawing/2014/main" id="{82EE83EC-AEA0-43CD-8495-1AA9D2543A7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108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close/>
                  <a:moveTo>
                    <a:pt x="1080" y="0"/>
                  </a:moveTo>
                  <a:lnTo>
                    <a:pt x="108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24">
              <a:extLst>
                <a:ext uri="{FF2B5EF4-FFF2-40B4-BE49-F238E27FC236}">
                  <a16:creationId xmlns:a16="http://schemas.microsoft.com/office/drawing/2014/main" id="{693B18F5-79A6-4A0D-8B90-C59EA0F7355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108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moveTo>
                    <a:pt x="1080" y="0"/>
                  </a:moveTo>
                  <a:lnTo>
                    <a:pt x="108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25">
              <a:extLst>
                <a:ext uri="{FF2B5EF4-FFF2-40B4-BE49-F238E27FC236}">
                  <a16:creationId xmlns:a16="http://schemas.microsoft.com/office/drawing/2014/main" id="{591CF3A6-F361-4A5A-AD08-2CE744E777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108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54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26">
              <a:extLst>
                <a:ext uri="{FF2B5EF4-FFF2-40B4-BE49-F238E27FC236}">
                  <a16:creationId xmlns:a16="http://schemas.microsoft.com/office/drawing/2014/main" id="{AF8302C0-2A6B-43E2-A883-71E9610640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216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B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27">
              <a:extLst>
                <a:ext uri="{FF2B5EF4-FFF2-40B4-BE49-F238E27FC236}">
                  <a16:creationId xmlns:a16="http://schemas.microsoft.com/office/drawing/2014/main" id="{E508A94D-43BE-4C1C-B51C-F3455EA64C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216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28">
              <a:extLst>
                <a:ext uri="{FF2B5EF4-FFF2-40B4-BE49-F238E27FC236}">
                  <a16:creationId xmlns:a16="http://schemas.microsoft.com/office/drawing/2014/main" id="{662AE14B-9ABD-4206-8129-BA090CACC6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1080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540 w 540"/>
                <a:gd name="T3" fmla="*/ 0 h 534"/>
                <a:gd name="T4" fmla="*/ 180 w 540"/>
                <a:gd name="T5" fmla="*/ 0 h 534"/>
                <a:gd name="T6" fmla="*/ 0 w 540"/>
                <a:gd name="T7" fmla="*/ 0 h 534"/>
                <a:gd name="T8" fmla="*/ 540 w 540"/>
                <a:gd name="T9" fmla="*/ 534 h 534"/>
                <a:gd name="T10" fmla="*/ 540 w 540"/>
                <a:gd name="T11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29">
              <a:extLst>
                <a:ext uri="{FF2B5EF4-FFF2-40B4-BE49-F238E27FC236}">
                  <a16:creationId xmlns:a16="http://schemas.microsoft.com/office/drawing/2014/main" id="{E0C72610-89D0-47BB-943F-E9C98FAA50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1626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0 w 540"/>
                <a:gd name="T3" fmla="*/ 534 h 534"/>
                <a:gd name="T4" fmla="*/ 540 w 540"/>
                <a:gd name="T5" fmla="*/ 534 h 534"/>
                <a:gd name="T6" fmla="*/ 540 w 540"/>
                <a:gd name="T7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37" y="296"/>
                    <a:pt x="296" y="534"/>
                    <a:pt x="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30">
              <a:extLst>
                <a:ext uri="{FF2B5EF4-FFF2-40B4-BE49-F238E27FC236}">
                  <a16:creationId xmlns:a16="http://schemas.microsoft.com/office/drawing/2014/main" id="{D39C7CCF-DFA5-46FB-9EE9-14E1621557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108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546 h 1080"/>
                <a:gd name="T10" fmla="*/ 540 w 540"/>
                <a:gd name="T11" fmla="*/ 534 h 1080"/>
                <a:gd name="T12" fmla="*/ 540 w 540"/>
                <a:gd name="T13" fmla="*/ 534 h 1080"/>
                <a:gd name="T14" fmla="*/ 0 w 540"/>
                <a:gd name="T15" fmla="*/ 0 h 1080"/>
                <a:gd name="T16" fmla="*/ 0 w 540"/>
                <a:gd name="T1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31">
              <a:extLst>
                <a:ext uri="{FF2B5EF4-FFF2-40B4-BE49-F238E27FC236}">
                  <a16:creationId xmlns:a16="http://schemas.microsoft.com/office/drawing/2014/main" id="{9C039A99-A2B1-4606-8E75-F0D5437A73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880"/>
              <a:ext cx="720" cy="360"/>
            </a:xfrm>
            <a:custGeom>
              <a:avLst/>
              <a:gdLst>
                <a:gd name="T0" fmla="*/ 72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0" h="360">
                  <a:moveTo>
                    <a:pt x="72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32">
              <a:extLst>
                <a:ext uri="{FF2B5EF4-FFF2-40B4-BE49-F238E27FC236}">
                  <a16:creationId xmlns:a16="http://schemas.microsoft.com/office/drawing/2014/main" id="{4891D605-A6E2-430E-8B44-1FF1DC8C5E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880"/>
              <a:ext cx="720" cy="360"/>
            </a:xfrm>
            <a:custGeom>
              <a:avLst/>
              <a:gdLst>
                <a:gd name="T0" fmla="*/ 72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0" h="360">
                  <a:moveTo>
                    <a:pt x="72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33">
              <a:extLst>
                <a:ext uri="{FF2B5EF4-FFF2-40B4-BE49-F238E27FC236}">
                  <a16:creationId xmlns:a16="http://schemas.microsoft.com/office/drawing/2014/main" id="{9CDE6FB1-9204-4576-9EDD-0206D1B3D8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16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34">
              <a:extLst>
                <a:ext uri="{FF2B5EF4-FFF2-40B4-BE49-F238E27FC236}">
                  <a16:creationId xmlns:a16="http://schemas.microsoft.com/office/drawing/2014/main" id="{FC92084D-9760-4C38-BE7F-B62F5A28413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16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35">
              <a:extLst>
                <a:ext uri="{FF2B5EF4-FFF2-40B4-BE49-F238E27FC236}">
                  <a16:creationId xmlns:a16="http://schemas.microsoft.com/office/drawing/2014/main" id="{20176B2F-5C48-4995-A960-30C000A7C7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216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36">
              <a:extLst>
                <a:ext uri="{FF2B5EF4-FFF2-40B4-BE49-F238E27FC236}">
                  <a16:creationId xmlns:a16="http://schemas.microsoft.com/office/drawing/2014/main" id="{970ABDC1-2A74-4B89-BBFB-0F70050A30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216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37">
              <a:extLst>
                <a:ext uri="{FF2B5EF4-FFF2-40B4-BE49-F238E27FC236}">
                  <a16:creationId xmlns:a16="http://schemas.microsoft.com/office/drawing/2014/main" id="{153C6D43-AF73-49C1-8A76-62BBC37C85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2160"/>
              <a:ext cx="997" cy="1080"/>
            </a:xfrm>
            <a:custGeom>
              <a:avLst/>
              <a:gdLst>
                <a:gd name="T0" fmla="*/ 0 w 997"/>
                <a:gd name="T1" fmla="*/ 0 h 1080"/>
                <a:gd name="T2" fmla="*/ 0 w 997"/>
                <a:gd name="T3" fmla="*/ 0 h 1080"/>
                <a:gd name="T4" fmla="*/ 0 w 997"/>
                <a:gd name="T5" fmla="*/ 1080 h 1080"/>
                <a:gd name="T6" fmla="*/ 547 w 997"/>
                <a:gd name="T7" fmla="*/ 852 h 1080"/>
                <a:gd name="T8" fmla="*/ 997 w 997"/>
                <a:gd name="T9" fmla="*/ 665 h 1080"/>
                <a:gd name="T10" fmla="*/ 0 w 997"/>
                <a:gd name="T11" fmla="*/ 0 h 1080"/>
                <a:gd name="T12" fmla="*/ 0 w 997"/>
                <a:gd name="T1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7" h="10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cubicBezTo>
                    <a:pt x="997" y="665"/>
                    <a:pt x="997" y="665"/>
                    <a:pt x="997" y="665"/>
                  </a:cubicBezTo>
                  <a:cubicBezTo>
                    <a:pt x="835" y="274"/>
                    <a:pt x="449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38">
              <a:extLst>
                <a:ext uri="{FF2B5EF4-FFF2-40B4-BE49-F238E27FC236}">
                  <a16:creationId xmlns:a16="http://schemas.microsoft.com/office/drawing/2014/main" id="{4894FBAA-6477-4E3C-BE44-163D96264F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6" y="2790"/>
              <a:ext cx="83" cy="450"/>
            </a:xfrm>
            <a:custGeom>
              <a:avLst/>
              <a:gdLst>
                <a:gd name="T0" fmla="*/ 83 w 83"/>
                <a:gd name="T1" fmla="*/ 0 h 450"/>
                <a:gd name="T2" fmla="*/ 0 w 83"/>
                <a:gd name="T3" fmla="*/ 35 h 450"/>
                <a:gd name="T4" fmla="*/ 83 w 83"/>
                <a:gd name="T5" fmla="*/ 450 h 450"/>
                <a:gd name="T6" fmla="*/ 83 w 83"/>
                <a:gd name="T7" fmla="*/ 450 h 450"/>
                <a:gd name="T8" fmla="*/ 83 w 83"/>
                <a:gd name="T9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450">
                  <a:moveTo>
                    <a:pt x="83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54" y="162"/>
                    <a:pt x="83" y="303"/>
                    <a:pt x="83" y="450"/>
                  </a:cubicBezTo>
                  <a:cubicBezTo>
                    <a:pt x="83" y="450"/>
                    <a:pt x="83" y="450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39">
              <a:extLst>
                <a:ext uri="{FF2B5EF4-FFF2-40B4-BE49-F238E27FC236}">
                  <a16:creationId xmlns:a16="http://schemas.microsoft.com/office/drawing/2014/main" id="{ED4971B7-D6C2-4184-B232-B969BE3915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2825"/>
              <a:ext cx="1080" cy="415"/>
            </a:xfrm>
            <a:custGeom>
              <a:avLst/>
              <a:gdLst>
                <a:gd name="T0" fmla="*/ 997 w 1080"/>
                <a:gd name="T1" fmla="*/ 0 h 415"/>
                <a:gd name="T2" fmla="*/ 997 w 1080"/>
                <a:gd name="T3" fmla="*/ 0 h 415"/>
                <a:gd name="T4" fmla="*/ 547 w 1080"/>
                <a:gd name="T5" fmla="*/ 187 h 415"/>
                <a:gd name="T6" fmla="*/ 0 w 1080"/>
                <a:gd name="T7" fmla="*/ 415 h 415"/>
                <a:gd name="T8" fmla="*/ 1080 w 1080"/>
                <a:gd name="T9" fmla="*/ 415 h 415"/>
                <a:gd name="T10" fmla="*/ 997 w 1080"/>
                <a:gd name="T11" fmla="*/ 0 h 415"/>
                <a:gd name="T12" fmla="*/ 997 w 1080"/>
                <a:gd name="T13" fmla="*/ 0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0" h="415">
                  <a:moveTo>
                    <a:pt x="997" y="0"/>
                  </a:moveTo>
                  <a:cubicBezTo>
                    <a:pt x="997" y="0"/>
                    <a:pt x="997" y="0"/>
                    <a:pt x="997" y="0"/>
                  </a:cubicBezTo>
                  <a:cubicBezTo>
                    <a:pt x="547" y="187"/>
                    <a:pt x="547" y="187"/>
                    <a:pt x="547" y="187"/>
                  </a:cubicBezTo>
                  <a:cubicBezTo>
                    <a:pt x="0" y="415"/>
                    <a:pt x="0" y="415"/>
                    <a:pt x="0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1" y="127"/>
                    <a:pt x="997" y="0"/>
                  </a:cubicBezTo>
                  <a:cubicBezTo>
                    <a:pt x="997" y="0"/>
                    <a:pt x="997" y="0"/>
                    <a:pt x="997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40">
              <a:extLst>
                <a:ext uri="{FF2B5EF4-FFF2-40B4-BE49-F238E27FC236}">
                  <a16:creationId xmlns:a16="http://schemas.microsoft.com/office/drawing/2014/main" id="{AACA700B-5CD4-49FF-86A8-EAF51997C6D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216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0 w 720"/>
                <a:gd name="T5" fmla="*/ 96 h 1080"/>
                <a:gd name="T6" fmla="*/ 0 w 720"/>
                <a:gd name="T7" fmla="*/ 96 h 1080"/>
                <a:gd name="T8" fmla="*/ 360 w 720"/>
                <a:gd name="T9" fmla="*/ 720 h 1080"/>
                <a:gd name="T10" fmla="*/ 360 w 720"/>
                <a:gd name="T11" fmla="*/ 1080 h 1080"/>
                <a:gd name="T12" fmla="*/ 720 w 720"/>
                <a:gd name="T13" fmla="*/ 1080 h 1080"/>
                <a:gd name="T14" fmla="*/ 720 w 720"/>
                <a:gd name="T15" fmla="*/ 720 h 1080"/>
                <a:gd name="T16" fmla="*/ 0 w 720"/>
                <a:gd name="T1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41">
              <a:extLst>
                <a:ext uri="{FF2B5EF4-FFF2-40B4-BE49-F238E27FC236}">
                  <a16:creationId xmlns:a16="http://schemas.microsoft.com/office/drawing/2014/main" id="{DC572566-EE60-4254-B82C-DDF927AFF1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216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360 w 360"/>
                <a:gd name="T9" fmla="*/ 96 h 1080"/>
                <a:gd name="T10" fmla="*/ 0 w 36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42">
              <a:extLst>
                <a:ext uri="{FF2B5EF4-FFF2-40B4-BE49-F238E27FC236}">
                  <a16:creationId xmlns:a16="http://schemas.microsoft.com/office/drawing/2014/main" id="{507C4D1A-7A9A-4149-8554-3B001E72E1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225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0 h 984"/>
                <a:gd name="T4" fmla="*/ 0 w 360"/>
                <a:gd name="T5" fmla="*/ 984 h 984"/>
                <a:gd name="T6" fmla="*/ 180 w 360"/>
                <a:gd name="T7" fmla="*/ 984 h 984"/>
                <a:gd name="T8" fmla="*/ 180 w 360"/>
                <a:gd name="T9" fmla="*/ 984 h 984"/>
                <a:gd name="T10" fmla="*/ 180 w 360"/>
                <a:gd name="T11" fmla="*/ 984 h 984"/>
                <a:gd name="T12" fmla="*/ 180 w 360"/>
                <a:gd name="T13" fmla="*/ 984 h 984"/>
                <a:gd name="T14" fmla="*/ 360 w 360"/>
                <a:gd name="T15" fmla="*/ 984 h 984"/>
                <a:gd name="T16" fmla="*/ 360 w 360"/>
                <a:gd name="T17" fmla="*/ 624 h 984"/>
                <a:gd name="T18" fmla="*/ 0 w 360"/>
                <a:gd name="T1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84"/>
                    <a:pt x="0" y="984"/>
                    <a:pt x="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43">
              <a:extLst>
                <a:ext uri="{FF2B5EF4-FFF2-40B4-BE49-F238E27FC236}">
                  <a16:creationId xmlns:a16="http://schemas.microsoft.com/office/drawing/2014/main" id="{512543B8-A257-419C-960E-03C1D59B080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219" y="3240"/>
              <a:ext cx="1080" cy="1080"/>
            </a:xfrm>
            <a:custGeom>
              <a:avLst/>
              <a:gdLst>
                <a:gd name="T0" fmla="*/ 541 w 1080"/>
                <a:gd name="T1" fmla="*/ 774 h 1080"/>
                <a:gd name="T2" fmla="*/ 308 w 1080"/>
                <a:gd name="T3" fmla="*/ 540 h 1080"/>
                <a:gd name="T4" fmla="*/ 541 w 1080"/>
                <a:gd name="T5" fmla="*/ 306 h 1080"/>
                <a:gd name="T6" fmla="*/ 775 w 1080"/>
                <a:gd name="T7" fmla="*/ 540 h 1080"/>
                <a:gd name="T8" fmla="*/ 541 w 1080"/>
                <a:gd name="T9" fmla="*/ 774 h 1080"/>
                <a:gd name="T10" fmla="*/ 540 w 1080"/>
                <a:gd name="T11" fmla="*/ 0 h 1080"/>
                <a:gd name="T12" fmla="*/ 540 w 1080"/>
                <a:gd name="T13" fmla="*/ 0 h 1080"/>
                <a:gd name="T14" fmla="*/ 0 w 1080"/>
                <a:gd name="T15" fmla="*/ 540 h 1080"/>
                <a:gd name="T16" fmla="*/ 540 w 1080"/>
                <a:gd name="T17" fmla="*/ 1080 h 1080"/>
                <a:gd name="T18" fmla="*/ 1080 w 1080"/>
                <a:gd name="T19" fmla="*/ 540 h 1080"/>
                <a:gd name="T20" fmla="*/ 540 w 1080"/>
                <a:gd name="T21" fmla="*/ 0 h 1080"/>
                <a:gd name="T22" fmla="*/ 540 w 1080"/>
                <a:gd name="T2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0" h="1080">
                  <a:moveTo>
                    <a:pt x="541" y="774"/>
                  </a:moveTo>
                  <a:cubicBezTo>
                    <a:pt x="412" y="774"/>
                    <a:pt x="308" y="669"/>
                    <a:pt x="308" y="540"/>
                  </a:cubicBezTo>
                  <a:cubicBezTo>
                    <a:pt x="308" y="411"/>
                    <a:pt x="412" y="306"/>
                    <a:pt x="541" y="306"/>
                  </a:cubicBezTo>
                  <a:cubicBezTo>
                    <a:pt x="670" y="306"/>
                    <a:pt x="775" y="411"/>
                    <a:pt x="775" y="540"/>
                  </a:cubicBezTo>
                  <a:cubicBezTo>
                    <a:pt x="775" y="669"/>
                    <a:pt x="670" y="774"/>
                    <a:pt x="541" y="774"/>
                  </a:cubicBezTo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838" y="1080"/>
                    <a:pt x="1080" y="838"/>
                    <a:pt x="1080" y="540"/>
                  </a:cubicBezTo>
                  <a:cubicBezTo>
                    <a:pt x="1080" y="242"/>
                    <a:pt x="838" y="0"/>
                    <a:pt x="540" y="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Oval 44">
              <a:extLst>
                <a:ext uri="{FF2B5EF4-FFF2-40B4-BE49-F238E27FC236}">
                  <a16:creationId xmlns:a16="http://schemas.microsoft.com/office/drawing/2014/main" id="{2F4DC3F3-E8C7-4B87-9C26-3BAF1F4F891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527" y="3546"/>
              <a:ext cx="467" cy="468"/>
            </a:xfrm>
            <a:prstGeom prst="ellipse">
              <a:avLst/>
            </a:pr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45">
              <a:extLst>
                <a:ext uri="{FF2B5EF4-FFF2-40B4-BE49-F238E27FC236}">
                  <a16:creationId xmlns:a16="http://schemas.microsoft.com/office/drawing/2014/main" id="{BCFBE710-AC77-40F8-99EC-D3FCE8E6BE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324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46">
              <a:extLst>
                <a:ext uri="{FF2B5EF4-FFF2-40B4-BE49-F238E27FC236}">
                  <a16:creationId xmlns:a16="http://schemas.microsoft.com/office/drawing/2014/main" id="{0279C815-71BB-4E23-9B48-2CFB986D94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324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47">
              <a:extLst>
                <a:ext uri="{FF2B5EF4-FFF2-40B4-BE49-F238E27FC236}">
                  <a16:creationId xmlns:a16="http://schemas.microsoft.com/office/drawing/2014/main" id="{3B059C4B-420B-4FD1-9F88-19D356C791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324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48">
              <a:extLst>
                <a:ext uri="{FF2B5EF4-FFF2-40B4-BE49-F238E27FC236}">
                  <a16:creationId xmlns:a16="http://schemas.microsoft.com/office/drawing/2014/main" id="{DBC902E5-68AC-414D-9DBE-35C40AB652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324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49">
              <a:extLst>
                <a:ext uri="{FF2B5EF4-FFF2-40B4-BE49-F238E27FC236}">
                  <a16:creationId xmlns:a16="http://schemas.microsoft.com/office/drawing/2014/main" id="{54BF0C95-F3DE-4659-A6A6-44B54FF3217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324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close/>
                  <a:moveTo>
                    <a:pt x="1080" y="0"/>
                  </a:moveTo>
                  <a:lnTo>
                    <a:pt x="108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50">
              <a:extLst>
                <a:ext uri="{FF2B5EF4-FFF2-40B4-BE49-F238E27FC236}">
                  <a16:creationId xmlns:a16="http://schemas.microsoft.com/office/drawing/2014/main" id="{DA16A3FC-C6E5-4AD9-8FDD-61802C2DF82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324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moveTo>
                    <a:pt x="1080" y="0"/>
                  </a:moveTo>
                  <a:lnTo>
                    <a:pt x="108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51">
              <a:extLst>
                <a:ext uri="{FF2B5EF4-FFF2-40B4-BE49-F238E27FC236}">
                  <a16:creationId xmlns:a16="http://schemas.microsoft.com/office/drawing/2014/main" id="{402CBC49-7FF2-45E7-982D-7D9784126D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324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54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52">
              <a:extLst>
                <a:ext uri="{FF2B5EF4-FFF2-40B4-BE49-F238E27FC236}">
                  <a16:creationId xmlns:a16="http://schemas.microsoft.com/office/drawing/2014/main" id="{B02F4722-1658-47CF-9E28-B84B090D0D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43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B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53">
              <a:extLst>
                <a:ext uri="{FF2B5EF4-FFF2-40B4-BE49-F238E27FC236}">
                  <a16:creationId xmlns:a16="http://schemas.microsoft.com/office/drawing/2014/main" id="{52453FD2-39FE-4E9D-B10C-4B46A8877F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43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54">
              <a:extLst>
                <a:ext uri="{FF2B5EF4-FFF2-40B4-BE49-F238E27FC236}">
                  <a16:creationId xmlns:a16="http://schemas.microsoft.com/office/drawing/2014/main" id="{C8517444-82CC-4A71-882B-3EF61EF474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3240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540 w 540"/>
                <a:gd name="T3" fmla="*/ 0 h 534"/>
                <a:gd name="T4" fmla="*/ 180 w 540"/>
                <a:gd name="T5" fmla="*/ 0 h 534"/>
                <a:gd name="T6" fmla="*/ 0 w 540"/>
                <a:gd name="T7" fmla="*/ 0 h 534"/>
                <a:gd name="T8" fmla="*/ 540 w 540"/>
                <a:gd name="T9" fmla="*/ 534 h 534"/>
                <a:gd name="T10" fmla="*/ 540 w 540"/>
                <a:gd name="T11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55">
              <a:extLst>
                <a:ext uri="{FF2B5EF4-FFF2-40B4-BE49-F238E27FC236}">
                  <a16:creationId xmlns:a16="http://schemas.microsoft.com/office/drawing/2014/main" id="{D0867BE8-6EC3-4C14-A51E-DA550F8BB9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3786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0 w 540"/>
                <a:gd name="T3" fmla="*/ 534 h 534"/>
                <a:gd name="T4" fmla="*/ 540 w 540"/>
                <a:gd name="T5" fmla="*/ 534 h 534"/>
                <a:gd name="T6" fmla="*/ 540 w 540"/>
                <a:gd name="T7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37" y="296"/>
                    <a:pt x="296" y="534"/>
                    <a:pt x="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56">
              <a:extLst>
                <a:ext uri="{FF2B5EF4-FFF2-40B4-BE49-F238E27FC236}">
                  <a16:creationId xmlns:a16="http://schemas.microsoft.com/office/drawing/2014/main" id="{5260C7C1-F109-4C8D-B027-C87D15C082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324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546 h 1080"/>
                <a:gd name="T10" fmla="*/ 540 w 540"/>
                <a:gd name="T11" fmla="*/ 534 h 1080"/>
                <a:gd name="T12" fmla="*/ 540 w 540"/>
                <a:gd name="T13" fmla="*/ 534 h 1080"/>
                <a:gd name="T14" fmla="*/ 0 w 540"/>
                <a:gd name="T15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548639" y="1508929"/>
            <a:ext cx="9957816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ts val="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548640" y="3956227"/>
            <a:ext cx="9957816" cy="462018"/>
          </a:xfrm>
          <a:prstGeom prst="rect">
            <a:avLst/>
          </a:prstGeom>
        </p:spPr>
        <p:txBody>
          <a:bodyPr lIns="0" tIns="0" rIns="0" bIns="0" anchor="b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500" spc="0" baseline="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5" name="TextBox 74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B5FAB1D-672B-4A43-A5CF-5CDBDA7F96E2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E522D06D-B30F-4351-9A68-DCA53CDA43F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gradFill flip="none" rotWithShape="1">
              <a:gsLst>
                <a:gs pos="0">
                  <a:srgbClr val="7C55A3"/>
                </a:gs>
                <a:gs pos="33000">
                  <a:srgbClr val="4C8AC8"/>
                </a:gs>
                <a:gs pos="67000">
                  <a:srgbClr val="47B98E"/>
                </a:gs>
                <a:gs pos="100000">
                  <a:srgbClr val="64B951"/>
                </a:gs>
              </a:gsLst>
              <a:lin ang="189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93728E4F-88E9-41DC-A05C-901400FF33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CF351D81-CA23-4E92-AE46-C7471F795D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ACB68BAB-8C6F-468F-92A1-3EC5A1D2C1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FF492F55-FB55-45E5-9680-5830985301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901D4109-2F7E-478E-956A-7345B6D6741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A8052ECC-1780-44EF-9E52-F77A8EC2BC9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211656053"/>
      </p:ext>
    </p:extLst>
  </p:cSld>
  <p:clrMapOvr>
    <a:masterClrMapping/>
  </p:clrMapOvr>
  <p:transition spd="med"/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4">
            <a:extLst>
              <a:ext uri="{FF2B5EF4-FFF2-40B4-BE49-F238E27FC236}">
                <a16:creationId xmlns:a16="http://schemas.microsoft.com/office/drawing/2014/main" id="{DB2F42B2-FE44-46FE-8C0F-290166D2E49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043738" y="0"/>
            <a:ext cx="5145087" cy="6858000"/>
            <a:chOff x="4437" y="0"/>
            <a:chExt cx="3241" cy="4320"/>
          </a:xfrm>
        </p:grpSpPr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135E251B-784F-4ABD-A01C-2787BB6060D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720"/>
              <a:ext cx="720" cy="360"/>
            </a:xfrm>
            <a:prstGeom prst="rect">
              <a:avLst/>
            </a:pr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D72110E1-7FA6-4DD1-B7F1-1134E54F0F6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0"/>
              <a:ext cx="720" cy="720"/>
            </a:xfrm>
            <a:prstGeom prst="rect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23E45C10-1F0E-4B16-A3FC-931356E1A4A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0"/>
              <a:ext cx="360" cy="720"/>
            </a:xfrm>
            <a:prstGeom prst="rect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8">
              <a:extLst>
                <a:ext uri="{FF2B5EF4-FFF2-40B4-BE49-F238E27FC236}">
                  <a16:creationId xmlns:a16="http://schemas.microsoft.com/office/drawing/2014/main" id="{78BD0CBE-D381-46E9-94BB-00629DEDCC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0"/>
              <a:ext cx="998" cy="1080"/>
            </a:xfrm>
            <a:custGeom>
              <a:avLst/>
              <a:gdLst>
                <a:gd name="T0" fmla="*/ 997 w 997"/>
                <a:gd name="T1" fmla="*/ 665 h 1080"/>
                <a:gd name="T2" fmla="*/ 0 w 997"/>
                <a:gd name="T3" fmla="*/ 0 h 1080"/>
                <a:gd name="T4" fmla="*/ 0 w 997"/>
                <a:gd name="T5" fmla="*/ 1080 h 1080"/>
                <a:gd name="T6" fmla="*/ 547 w 997"/>
                <a:gd name="T7" fmla="*/ 852 h 1080"/>
                <a:gd name="T8" fmla="*/ 997 w 997"/>
                <a:gd name="T9" fmla="*/ 665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7" h="1080">
                  <a:moveTo>
                    <a:pt x="997" y="665"/>
                  </a:moveTo>
                  <a:cubicBezTo>
                    <a:pt x="834" y="274"/>
                    <a:pt x="449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lnTo>
                    <a:pt x="997" y="665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9">
              <a:extLst>
                <a:ext uri="{FF2B5EF4-FFF2-40B4-BE49-F238E27FC236}">
                  <a16:creationId xmlns:a16="http://schemas.microsoft.com/office/drawing/2014/main" id="{8D51AD01-2586-405D-B6AE-4188687718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15" y="630"/>
              <a:ext cx="83" cy="450"/>
            </a:xfrm>
            <a:custGeom>
              <a:avLst/>
              <a:gdLst>
                <a:gd name="T0" fmla="*/ 0 w 83"/>
                <a:gd name="T1" fmla="*/ 35 h 450"/>
                <a:gd name="T2" fmla="*/ 83 w 83"/>
                <a:gd name="T3" fmla="*/ 450 h 450"/>
                <a:gd name="T4" fmla="*/ 83 w 83"/>
                <a:gd name="T5" fmla="*/ 0 h 450"/>
                <a:gd name="T6" fmla="*/ 0 w 83"/>
                <a:gd name="T7" fmla="*/ 35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3" h="450">
                  <a:moveTo>
                    <a:pt x="0" y="35"/>
                  </a:moveTo>
                  <a:cubicBezTo>
                    <a:pt x="53" y="162"/>
                    <a:pt x="83" y="303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  <a:lnTo>
                    <a:pt x="0" y="35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0">
              <a:extLst>
                <a:ext uri="{FF2B5EF4-FFF2-40B4-BE49-F238E27FC236}">
                  <a16:creationId xmlns:a16="http://schemas.microsoft.com/office/drawing/2014/main" id="{76F2E3A5-7334-4E59-B453-BB223637C1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665"/>
              <a:ext cx="1081" cy="415"/>
            </a:xfrm>
            <a:custGeom>
              <a:avLst/>
              <a:gdLst>
                <a:gd name="T0" fmla="*/ 547 w 1080"/>
                <a:gd name="T1" fmla="*/ 187 h 415"/>
                <a:gd name="T2" fmla="*/ 0 w 1080"/>
                <a:gd name="T3" fmla="*/ 415 h 415"/>
                <a:gd name="T4" fmla="*/ 601 w 1080"/>
                <a:gd name="T5" fmla="*/ 415 h 415"/>
                <a:gd name="T6" fmla="*/ 1080 w 1080"/>
                <a:gd name="T7" fmla="*/ 415 h 415"/>
                <a:gd name="T8" fmla="*/ 997 w 1080"/>
                <a:gd name="T9" fmla="*/ 0 h 415"/>
                <a:gd name="T10" fmla="*/ 547 w 1080"/>
                <a:gd name="T11" fmla="*/ 187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415">
                  <a:moveTo>
                    <a:pt x="547" y="187"/>
                  </a:moveTo>
                  <a:cubicBezTo>
                    <a:pt x="0" y="415"/>
                    <a:pt x="0" y="415"/>
                    <a:pt x="0" y="415"/>
                  </a:cubicBezTo>
                  <a:cubicBezTo>
                    <a:pt x="601" y="415"/>
                    <a:pt x="601" y="415"/>
                    <a:pt x="601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0" y="127"/>
                    <a:pt x="997" y="0"/>
                  </a:cubicBezTo>
                  <a:lnTo>
                    <a:pt x="547" y="187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1">
              <a:extLst>
                <a:ext uri="{FF2B5EF4-FFF2-40B4-BE49-F238E27FC236}">
                  <a16:creationId xmlns:a16="http://schemas.microsoft.com/office/drawing/2014/main" id="{0A2D163E-5314-467E-B975-EC24950D83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360 w 720"/>
                <a:gd name="T5" fmla="*/ 720 h 1080"/>
                <a:gd name="T6" fmla="*/ 360 w 720"/>
                <a:gd name="T7" fmla="*/ 1080 h 1080"/>
                <a:gd name="T8" fmla="*/ 720 w 720"/>
                <a:gd name="T9" fmla="*/ 1080 h 1080"/>
                <a:gd name="T10" fmla="*/ 720 w 720"/>
                <a:gd name="T11" fmla="*/ 720 h 1080"/>
                <a:gd name="T12" fmla="*/ 0 w 720"/>
                <a:gd name="T1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  <a:close/>
                </a:path>
              </a:pathLst>
            </a:custGeom>
            <a:solidFill>
              <a:srgbClr val="1531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2">
              <a:extLst>
                <a:ext uri="{FF2B5EF4-FFF2-40B4-BE49-F238E27FC236}">
                  <a16:creationId xmlns:a16="http://schemas.microsoft.com/office/drawing/2014/main" id="{71C4340D-F8B4-43D7-9A16-503383DC08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0 w 36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3">
              <a:extLst>
                <a:ext uri="{FF2B5EF4-FFF2-40B4-BE49-F238E27FC236}">
                  <a16:creationId xmlns:a16="http://schemas.microsoft.com/office/drawing/2014/main" id="{9531C253-A35A-4BC5-8BFD-D16CF75E551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9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984 h 984"/>
                <a:gd name="T4" fmla="*/ 360 w 360"/>
                <a:gd name="T5" fmla="*/ 984 h 984"/>
                <a:gd name="T6" fmla="*/ 360 w 360"/>
                <a:gd name="T7" fmla="*/ 624 h 984"/>
                <a:gd name="T8" fmla="*/ 0 w 360"/>
                <a:gd name="T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984"/>
                    <a:pt x="0" y="984"/>
                    <a:pt x="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Oval 14">
              <a:extLst>
                <a:ext uri="{FF2B5EF4-FFF2-40B4-BE49-F238E27FC236}">
                  <a16:creationId xmlns:a16="http://schemas.microsoft.com/office/drawing/2014/main" id="{94E9A881-B3A6-4C26-9CEA-75B0764C665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1080"/>
              <a:ext cx="1080" cy="1080"/>
            </a:xfrm>
            <a:prstGeom prst="ellipse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Oval 15">
              <a:extLst>
                <a:ext uri="{FF2B5EF4-FFF2-40B4-BE49-F238E27FC236}">
                  <a16:creationId xmlns:a16="http://schemas.microsoft.com/office/drawing/2014/main" id="{6B594F41-2BEB-4233-9BBE-AA0CB3F4136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44" y="1386"/>
              <a:ext cx="468" cy="468"/>
            </a:xfrm>
            <a:prstGeom prst="ellipse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16">
              <a:extLst>
                <a:ext uri="{FF2B5EF4-FFF2-40B4-BE49-F238E27FC236}">
                  <a16:creationId xmlns:a16="http://schemas.microsoft.com/office/drawing/2014/main" id="{7790C2AD-7B39-4811-BBBC-5185892F2A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58" y="1080"/>
              <a:ext cx="540" cy="1080"/>
            </a:xfrm>
            <a:custGeom>
              <a:avLst/>
              <a:gdLst>
                <a:gd name="T0" fmla="*/ 0 w 540"/>
                <a:gd name="T1" fmla="*/ 108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1080"/>
                  </a:moveTo>
                  <a:lnTo>
                    <a:pt x="540" y="1080"/>
                  </a:lnTo>
                  <a:lnTo>
                    <a:pt x="54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7">
              <a:extLst>
                <a:ext uri="{FF2B5EF4-FFF2-40B4-BE49-F238E27FC236}">
                  <a16:creationId xmlns:a16="http://schemas.microsoft.com/office/drawing/2014/main" id="{BB08D554-04F4-4B4B-A330-32F5244CB83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1080"/>
              <a:ext cx="541" cy="1080"/>
            </a:xfrm>
            <a:custGeom>
              <a:avLst/>
              <a:gdLst>
                <a:gd name="T0" fmla="*/ 0 w 541"/>
                <a:gd name="T1" fmla="*/ 1080 h 1080"/>
                <a:gd name="T2" fmla="*/ 541 w 541"/>
                <a:gd name="T3" fmla="*/ 1080 h 1080"/>
                <a:gd name="T4" fmla="*/ 0 w 541"/>
                <a:gd name="T5" fmla="*/ 0 h 1080"/>
                <a:gd name="T6" fmla="*/ 0 w 541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1" h="1080">
                  <a:moveTo>
                    <a:pt x="0" y="1080"/>
                  </a:moveTo>
                  <a:lnTo>
                    <a:pt x="541" y="1080"/>
                  </a:lnTo>
                  <a:lnTo>
                    <a:pt x="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8">
              <a:extLst>
                <a:ext uri="{FF2B5EF4-FFF2-40B4-BE49-F238E27FC236}">
                  <a16:creationId xmlns:a16="http://schemas.microsoft.com/office/drawing/2014/main" id="{E418CB7D-4BD3-4B93-AA98-4645F3950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1080"/>
              <a:ext cx="1081" cy="1080"/>
            </a:xfrm>
            <a:custGeom>
              <a:avLst/>
              <a:gdLst>
                <a:gd name="T0" fmla="*/ 0 w 1081"/>
                <a:gd name="T1" fmla="*/ 0 h 1080"/>
                <a:gd name="T2" fmla="*/ 541 w 1081"/>
                <a:gd name="T3" fmla="*/ 1080 h 1080"/>
                <a:gd name="T4" fmla="*/ 1081 w 1081"/>
                <a:gd name="T5" fmla="*/ 0 h 1080"/>
                <a:gd name="T6" fmla="*/ 0 w 1081"/>
                <a:gd name="T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1" h="1080">
                  <a:moveTo>
                    <a:pt x="0" y="0"/>
                  </a:moveTo>
                  <a:lnTo>
                    <a:pt x="541" y="1080"/>
                  </a:lnTo>
                  <a:lnTo>
                    <a:pt x="10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9">
              <a:extLst>
                <a:ext uri="{FF2B5EF4-FFF2-40B4-BE49-F238E27FC236}">
                  <a16:creationId xmlns:a16="http://schemas.microsoft.com/office/drawing/2014/main" id="{D91752FF-F120-4516-992D-1CBD9E8960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1080"/>
              <a:ext cx="540" cy="1080"/>
            </a:xfrm>
            <a:custGeom>
              <a:avLst/>
              <a:gdLst>
                <a:gd name="T0" fmla="*/ 0 w 540"/>
                <a:gd name="T1" fmla="*/ 54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54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540"/>
                  </a:move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20">
              <a:extLst>
                <a:ext uri="{FF2B5EF4-FFF2-40B4-BE49-F238E27FC236}">
                  <a16:creationId xmlns:a16="http://schemas.microsoft.com/office/drawing/2014/main" id="{BF9A3D2A-9067-4443-B564-5373F282A67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21">
              <a:extLst>
                <a:ext uri="{FF2B5EF4-FFF2-40B4-BE49-F238E27FC236}">
                  <a16:creationId xmlns:a16="http://schemas.microsoft.com/office/drawing/2014/main" id="{6EA1A756-F815-4D21-90F9-2F4EFB45A7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22">
              <a:extLst>
                <a:ext uri="{FF2B5EF4-FFF2-40B4-BE49-F238E27FC236}">
                  <a16:creationId xmlns:a16="http://schemas.microsoft.com/office/drawing/2014/main" id="{D9E33D7B-3668-4E78-8174-FD67328AFE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540" cy="534"/>
            </a:xfrm>
            <a:custGeom>
              <a:avLst/>
              <a:gdLst>
                <a:gd name="T0" fmla="*/ 540 w 540"/>
                <a:gd name="T1" fmla="*/ 534 h 534"/>
                <a:gd name="T2" fmla="*/ 540 w 540"/>
                <a:gd name="T3" fmla="*/ 0 h 534"/>
                <a:gd name="T4" fmla="*/ 0 w 540"/>
                <a:gd name="T5" fmla="*/ 0 h 534"/>
                <a:gd name="T6" fmla="*/ 54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534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23">
              <a:extLst>
                <a:ext uri="{FF2B5EF4-FFF2-40B4-BE49-F238E27FC236}">
                  <a16:creationId xmlns:a16="http://schemas.microsoft.com/office/drawing/2014/main" id="{CA08C292-9A06-4998-B82C-76EB9073D4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626"/>
              <a:ext cx="540" cy="534"/>
            </a:xfrm>
            <a:custGeom>
              <a:avLst/>
              <a:gdLst>
                <a:gd name="T0" fmla="*/ 0 w 540"/>
                <a:gd name="T1" fmla="*/ 534 h 534"/>
                <a:gd name="T2" fmla="*/ 540 w 540"/>
                <a:gd name="T3" fmla="*/ 534 h 534"/>
                <a:gd name="T4" fmla="*/ 540 w 540"/>
                <a:gd name="T5" fmla="*/ 0 h 534"/>
                <a:gd name="T6" fmla="*/ 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0" y="534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537" y="296"/>
                    <a:pt x="296" y="534"/>
                    <a:pt x="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24">
              <a:extLst>
                <a:ext uri="{FF2B5EF4-FFF2-40B4-BE49-F238E27FC236}">
                  <a16:creationId xmlns:a16="http://schemas.microsoft.com/office/drawing/2014/main" id="{B3BC5E9E-90E7-444B-8237-8FF980E950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540" cy="1080"/>
            </a:xfrm>
            <a:custGeom>
              <a:avLst/>
              <a:gdLst>
                <a:gd name="T0" fmla="*/ 540 w 540"/>
                <a:gd name="T1" fmla="*/ 546 h 1080"/>
                <a:gd name="T2" fmla="*/ 540 w 540"/>
                <a:gd name="T3" fmla="*/ 534 h 1080"/>
                <a:gd name="T4" fmla="*/ 0 w 540"/>
                <a:gd name="T5" fmla="*/ 0 h 1080"/>
                <a:gd name="T6" fmla="*/ 0 w 540"/>
                <a:gd name="T7" fmla="*/ 0 h 1080"/>
                <a:gd name="T8" fmla="*/ 0 w 540"/>
                <a:gd name="T9" fmla="*/ 1080 h 1080"/>
                <a:gd name="T10" fmla="*/ 0 w 540"/>
                <a:gd name="T11" fmla="*/ 1080 h 1080"/>
                <a:gd name="T12" fmla="*/ 540 w 540"/>
                <a:gd name="T13" fmla="*/ 546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0" h="1080">
                  <a:moveTo>
                    <a:pt x="540" y="546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Rectangle 25">
              <a:extLst>
                <a:ext uri="{FF2B5EF4-FFF2-40B4-BE49-F238E27FC236}">
                  <a16:creationId xmlns:a16="http://schemas.microsoft.com/office/drawing/2014/main" id="{7E7E0EC0-C275-411E-BEA1-E6510C1FED6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2880"/>
              <a:ext cx="720" cy="360"/>
            </a:xfrm>
            <a:prstGeom prst="rect">
              <a:avLst/>
            </a:pr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Rectangle 26">
              <a:extLst>
                <a:ext uri="{FF2B5EF4-FFF2-40B4-BE49-F238E27FC236}">
                  <a16:creationId xmlns:a16="http://schemas.microsoft.com/office/drawing/2014/main" id="{DB7AC008-FABA-4156-A2FF-70AD8CEF17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2160"/>
              <a:ext cx="720" cy="720"/>
            </a:xfrm>
            <a:prstGeom prst="rect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Rectangle 27">
              <a:extLst>
                <a:ext uri="{FF2B5EF4-FFF2-40B4-BE49-F238E27FC236}">
                  <a16:creationId xmlns:a16="http://schemas.microsoft.com/office/drawing/2014/main" id="{68A212EC-DDDE-4DA3-BA76-3B18C203ECE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2160"/>
              <a:ext cx="360" cy="720"/>
            </a:xfrm>
            <a:prstGeom prst="rect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28">
              <a:extLst>
                <a:ext uri="{FF2B5EF4-FFF2-40B4-BE49-F238E27FC236}">
                  <a16:creationId xmlns:a16="http://schemas.microsoft.com/office/drawing/2014/main" id="{F9A3F80C-5EA4-4EA8-84EF-74C663C004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2160"/>
              <a:ext cx="998" cy="1080"/>
            </a:xfrm>
            <a:custGeom>
              <a:avLst/>
              <a:gdLst>
                <a:gd name="T0" fmla="*/ 997 w 997"/>
                <a:gd name="T1" fmla="*/ 665 h 1080"/>
                <a:gd name="T2" fmla="*/ 0 w 997"/>
                <a:gd name="T3" fmla="*/ 0 h 1080"/>
                <a:gd name="T4" fmla="*/ 0 w 997"/>
                <a:gd name="T5" fmla="*/ 1080 h 1080"/>
                <a:gd name="T6" fmla="*/ 547 w 997"/>
                <a:gd name="T7" fmla="*/ 852 h 1080"/>
                <a:gd name="T8" fmla="*/ 997 w 997"/>
                <a:gd name="T9" fmla="*/ 665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7" h="1080">
                  <a:moveTo>
                    <a:pt x="997" y="665"/>
                  </a:moveTo>
                  <a:cubicBezTo>
                    <a:pt x="834" y="274"/>
                    <a:pt x="449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lnTo>
                    <a:pt x="997" y="665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29">
              <a:extLst>
                <a:ext uri="{FF2B5EF4-FFF2-40B4-BE49-F238E27FC236}">
                  <a16:creationId xmlns:a16="http://schemas.microsoft.com/office/drawing/2014/main" id="{C1F645EF-A4BE-4D45-97CD-08FAE055D6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15" y="2790"/>
              <a:ext cx="83" cy="450"/>
            </a:xfrm>
            <a:custGeom>
              <a:avLst/>
              <a:gdLst>
                <a:gd name="T0" fmla="*/ 0 w 83"/>
                <a:gd name="T1" fmla="*/ 35 h 450"/>
                <a:gd name="T2" fmla="*/ 83 w 83"/>
                <a:gd name="T3" fmla="*/ 450 h 450"/>
                <a:gd name="T4" fmla="*/ 83 w 83"/>
                <a:gd name="T5" fmla="*/ 0 h 450"/>
                <a:gd name="T6" fmla="*/ 0 w 83"/>
                <a:gd name="T7" fmla="*/ 35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3" h="450">
                  <a:moveTo>
                    <a:pt x="0" y="35"/>
                  </a:moveTo>
                  <a:cubicBezTo>
                    <a:pt x="53" y="162"/>
                    <a:pt x="83" y="303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  <a:lnTo>
                    <a:pt x="0" y="35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30">
              <a:extLst>
                <a:ext uri="{FF2B5EF4-FFF2-40B4-BE49-F238E27FC236}">
                  <a16:creationId xmlns:a16="http://schemas.microsoft.com/office/drawing/2014/main" id="{4B1BBF2D-A08E-4E8F-BC16-0B1B48530F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2825"/>
              <a:ext cx="1081" cy="415"/>
            </a:xfrm>
            <a:custGeom>
              <a:avLst/>
              <a:gdLst>
                <a:gd name="T0" fmla="*/ 547 w 1080"/>
                <a:gd name="T1" fmla="*/ 187 h 415"/>
                <a:gd name="T2" fmla="*/ 0 w 1080"/>
                <a:gd name="T3" fmla="*/ 415 h 415"/>
                <a:gd name="T4" fmla="*/ 601 w 1080"/>
                <a:gd name="T5" fmla="*/ 415 h 415"/>
                <a:gd name="T6" fmla="*/ 1080 w 1080"/>
                <a:gd name="T7" fmla="*/ 415 h 415"/>
                <a:gd name="T8" fmla="*/ 997 w 1080"/>
                <a:gd name="T9" fmla="*/ 0 h 415"/>
                <a:gd name="T10" fmla="*/ 547 w 1080"/>
                <a:gd name="T11" fmla="*/ 187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415">
                  <a:moveTo>
                    <a:pt x="547" y="187"/>
                  </a:moveTo>
                  <a:cubicBezTo>
                    <a:pt x="0" y="415"/>
                    <a:pt x="0" y="415"/>
                    <a:pt x="0" y="415"/>
                  </a:cubicBezTo>
                  <a:cubicBezTo>
                    <a:pt x="601" y="415"/>
                    <a:pt x="601" y="415"/>
                    <a:pt x="601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0" y="127"/>
                    <a:pt x="997" y="0"/>
                  </a:cubicBezTo>
                  <a:lnTo>
                    <a:pt x="547" y="187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31">
              <a:extLst>
                <a:ext uri="{FF2B5EF4-FFF2-40B4-BE49-F238E27FC236}">
                  <a16:creationId xmlns:a16="http://schemas.microsoft.com/office/drawing/2014/main" id="{99E3C977-179B-4098-BC28-41C17E3505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216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360 w 720"/>
                <a:gd name="T5" fmla="*/ 720 h 1080"/>
                <a:gd name="T6" fmla="*/ 360 w 720"/>
                <a:gd name="T7" fmla="*/ 1080 h 1080"/>
                <a:gd name="T8" fmla="*/ 720 w 720"/>
                <a:gd name="T9" fmla="*/ 1080 h 1080"/>
                <a:gd name="T10" fmla="*/ 720 w 720"/>
                <a:gd name="T11" fmla="*/ 720 h 1080"/>
                <a:gd name="T12" fmla="*/ 0 w 720"/>
                <a:gd name="T1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32">
              <a:extLst>
                <a:ext uri="{FF2B5EF4-FFF2-40B4-BE49-F238E27FC236}">
                  <a16:creationId xmlns:a16="http://schemas.microsoft.com/office/drawing/2014/main" id="{0B0B71F5-EED1-4317-8432-E661711D27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216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0 w 36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33">
              <a:extLst>
                <a:ext uri="{FF2B5EF4-FFF2-40B4-BE49-F238E27FC236}">
                  <a16:creationId xmlns:a16="http://schemas.microsoft.com/office/drawing/2014/main" id="{D6A39ECB-7B3D-44A1-8F51-94B15B431C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225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984 h 984"/>
                <a:gd name="T4" fmla="*/ 360 w 360"/>
                <a:gd name="T5" fmla="*/ 984 h 984"/>
                <a:gd name="T6" fmla="*/ 360 w 360"/>
                <a:gd name="T7" fmla="*/ 624 h 984"/>
                <a:gd name="T8" fmla="*/ 0 w 360"/>
                <a:gd name="T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984"/>
                    <a:pt x="0" y="984"/>
                    <a:pt x="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Oval 34">
              <a:extLst>
                <a:ext uri="{FF2B5EF4-FFF2-40B4-BE49-F238E27FC236}">
                  <a16:creationId xmlns:a16="http://schemas.microsoft.com/office/drawing/2014/main" id="{8CD73FF5-229C-4D9E-974C-632593C7551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3240"/>
              <a:ext cx="1080" cy="1080"/>
            </a:xfrm>
            <a:prstGeom prst="ellipse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Oval 35">
              <a:extLst>
                <a:ext uri="{FF2B5EF4-FFF2-40B4-BE49-F238E27FC236}">
                  <a16:creationId xmlns:a16="http://schemas.microsoft.com/office/drawing/2014/main" id="{D87EADA6-0851-4FBA-B2BD-5619A4A738E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44" y="3546"/>
              <a:ext cx="468" cy="468"/>
            </a:xfrm>
            <a:prstGeom prst="ellipse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36">
              <a:extLst>
                <a:ext uri="{FF2B5EF4-FFF2-40B4-BE49-F238E27FC236}">
                  <a16:creationId xmlns:a16="http://schemas.microsoft.com/office/drawing/2014/main" id="{1015E92D-B2A6-4156-A64C-4FB7551030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58" y="3240"/>
              <a:ext cx="540" cy="1080"/>
            </a:xfrm>
            <a:custGeom>
              <a:avLst/>
              <a:gdLst>
                <a:gd name="T0" fmla="*/ 0 w 540"/>
                <a:gd name="T1" fmla="*/ 108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1080"/>
                  </a:moveTo>
                  <a:lnTo>
                    <a:pt x="540" y="1080"/>
                  </a:lnTo>
                  <a:lnTo>
                    <a:pt x="54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37">
              <a:extLst>
                <a:ext uri="{FF2B5EF4-FFF2-40B4-BE49-F238E27FC236}">
                  <a16:creationId xmlns:a16="http://schemas.microsoft.com/office/drawing/2014/main" id="{1504C322-DFA5-4EA6-B595-A128B32373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3240"/>
              <a:ext cx="541" cy="1080"/>
            </a:xfrm>
            <a:custGeom>
              <a:avLst/>
              <a:gdLst>
                <a:gd name="T0" fmla="*/ 0 w 541"/>
                <a:gd name="T1" fmla="*/ 1080 h 1080"/>
                <a:gd name="T2" fmla="*/ 541 w 541"/>
                <a:gd name="T3" fmla="*/ 1080 h 1080"/>
                <a:gd name="T4" fmla="*/ 0 w 541"/>
                <a:gd name="T5" fmla="*/ 0 h 1080"/>
                <a:gd name="T6" fmla="*/ 0 w 541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1" h="1080">
                  <a:moveTo>
                    <a:pt x="0" y="1080"/>
                  </a:moveTo>
                  <a:lnTo>
                    <a:pt x="541" y="1080"/>
                  </a:lnTo>
                  <a:lnTo>
                    <a:pt x="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38">
              <a:extLst>
                <a:ext uri="{FF2B5EF4-FFF2-40B4-BE49-F238E27FC236}">
                  <a16:creationId xmlns:a16="http://schemas.microsoft.com/office/drawing/2014/main" id="{E7FC1D8B-F992-4B01-91D7-5760CE8B42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3240"/>
              <a:ext cx="1081" cy="1080"/>
            </a:xfrm>
            <a:custGeom>
              <a:avLst/>
              <a:gdLst>
                <a:gd name="T0" fmla="*/ 0 w 1081"/>
                <a:gd name="T1" fmla="*/ 0 h 1080"/>
                <a:gd name="T2" fmla="*/ 541 w 1081"/>
                <a:gd name="T3" fmla="*/ 1080 h 1080"/>
                <a:gd name="T4" fmla="*/ 1081 w 1081"/>
                <a:gd name="T5" fmla="*/ 0 h 1080"/>
                <a:gd name="T6" fmla="*/ 0 w 1081"/>
                <a:gd name="T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1" h="1080">
                  <a:moveTo>
                    <a:pt x="0" y="0"/>
                  </a:moveTo>
                  <a:lnTo>
                    <a:pt x="541" y="1080"/>
                  </a:lnTo>
                  <a:lnTo>
                    <a:pt x="10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39">
              <a:extLst>
                <a:ext uri="{FF2B5EF4-FFF2-40B4-BE49-F238E27FC236}">
                  <a16:creationId xmlns:a16="http://schemas.microsoft.com/office/drawing/2014/main" id="{D6743AB1-5743-44D6-8323-93F6E829917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3240"/>
              <a:ext cx="540" cy="1080"/>
            </a:xfrm>
            <a:custGeom>
              <a:avLst/>
              <a:gdLst>
                <a:gd name="T0" fmla="*/ 0 w 540"/>
                <a:gd name="T1" fmla="*/ 54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54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540"/>
                  </a:move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40">
              <a:extLst>
                <a:ext uri="{FF2B5EF4-FFF2-40B4-BE49-F238E27FC236}">
                  <a16:creationId xmlns:a16="http://schemas.microsoft.com/office/drawing/2014/main" id="{DC6AC69B-AC60-4EB2-B46E-CB29C5DE5D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41">
              <a:extLst>
                <a:ext uri="{FF2B5EF4-FFF2-40B4-BE49-F238E27FC236}">
                  <a16:creationId xmlns:a16="http://schemas.microsoft.com/office/drawing/2014/main" id="{917C0D38-5CE9-49C8-8482-BDFCD4398E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42">
              <a:extLst>
                <a:ext uri="{FF2B5EF4-FFF2-40B4-BE49-F238E27FC236}">
                  <a16:creationId xmlns:a16="http://schemas.microsoft.com/office/drawing/2014/main" id="{7FBEA5D6-1AE9-4738-BE4C-CF1FB9DFF43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540" cy="534"/>
            </a:xfrm>
            <a:custGeom>
              <a:avLst/>
              <a:gdLst>
                <a:gd name="T0" fmla="*/ 540 w 540"/>
                <a:gd name="T1" fmla="*/ 534 h 534"/>
                <a:gd name="T2" fmla="*/ 540 w 540"/>
                <a:gd name="T3" fmla="*/ 0 h 534"/>
                <a:gd name="T4" fmla="*/ 0 w 540"/>
                <a:gd name="T5" fmla="*/ 0 h 534"/>
                <a:gd name="T6" fmla="*/ 54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534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43">
              <a:extLst>
                <a:ext uri="{FF2B5EF4-FFF2-40B4-BE49-F238E27FC236}">
                  <a16:creationId xmlns:a16="http://schemas.microsoft.com/office/drawing/2014/main" id="{5EF0256F-B121-4D1C-B3C6-0024E354C9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786"/>
              <a:ext cx="540" cy="534"/>
            </a:xfrm>
            <a:custGeom>
              <a:avLst/>
              <a:gdLst>
                <a:gd name="T0" fmla="*/ 0 w 540"/>
                <a:gd name="T1" fmla="*/ 534 h 534"/>
                <a:gd name="T2" fmla="*/ 540 w 540"/>
                <a:gd name="T3" fmla="*/ 534 h 534"/>
                <a:gd name="T4" fmla="*/ 540 w 540"/>
                <a:gd name="T5" fmla="*/ 0 h 534"/>
                <a:gd name="T6" fmla="*/ 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0" y="534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537" y="296"/>
                    <a:pt x="296" y="534"/>
                    <a:pt x="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44">
              <a:extLst>
                <a:ext uri="{FF2B5EF4-FFF2-40B4-BE49-F238E27FC236}">
                  <a16:creationId xmlns:a16="http://schemas.microsoft.com/office/drawing/2014/main" id="{490CF93A-3641-4BD6-B414-9D8FF72D46E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540" cy="1080"/>
            </a:xfrm>
            <a:custGeom>
              <a:avLst/>
              <a:gdLst>
                <a:gd name="T0" fmla="*/ 540 w 540"/>
                <a:gd name="T1" fmla="*/ 546 h 1080"/>
                <a:gd name="T2" fmla="*/ 540 w 540"/>
                <a:gd name="T3" fmla="*/ 534 h 1080"/>
                <a:gd name="T4" fmla="*/ 0 w 540"/>
                <a:gd name="T5" fmla="*/ 0 h 1080"/>
                <a:gd name="T6" fmla="*/ 0 w 540"/>
                <a:gd name="T7" fmla="*/ 0 h 1080"/>
                <a:gd name="T8" fmla="*/ 0 w 540"/>
                <a:gd name="T9" fmla="*/ 1080 h 1080"/>
                <a:gd name="T10" fmla="*/ 0 w 540"/>
                <a:gd name="T11" fmla="*/ 1080 h 1080"/>
                <a:gd name="T12" fmla="*/ 540 w 540"/>
                <a:gd name="T13" fmla="*/ 546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0" h="1080">
                  <a:moveTo>
                    <a:pt x="540" y="546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548639" y="1508929"/>
            <a:ext cx="9957816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ts val="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548640" y="3956227"/>
            <a:ext cx="9957816" cy="462018"/>
          </a:xfrm>
          <a:prstGeom prst="rect">
            <a:avLst/>
          </a:prstGeom>
        </p:spPr>
        <p:txBody>
          <a:bodyPr lIns="0" tIns="0" rIns="0" bIns="0" anchor="b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500" spc="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5" name="TextBox 74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833283A5-2526-48B4-B760-C404E302A777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35DF7E17-36A7-4676-BC70-AC259BE69FA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gradFill flip="none" rotWithShape="1">
              <a:gsLst>
                <a:gs pos="0">
                  <a:srgbClr val="7C55A3"/>
                </a:gs>
                <a:gs pos="33000">
                  <a:srgbClr val="4C8AC8"/>
                </a:gs>
                <a:gs pos="67000">
                  <a:srgbClr val="47B98E"/>
                </a:gs>
                <a:gs pos="100000">
                  <a:srgbClr val="64B951"/>
                </a:gs>
              </a:gsLst>
              <a:lin ang="189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DA9C0F99-ABCE-472B-A95C-B2510D01F1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2D50CD3C-2520-4CDE-AB66-8D8E401E3E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73D41C42-F476-4869-B914-81B9D41C938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E17C1B7F-3BA9-476F-B8E1-C0E047CA90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1540D39F-E7E8-4E0F-97BE-B14AAE27352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7A044101-546E-45E4-B062-A39F26FF10F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297032621"/>
      </p:ext>
    </p:extLst>
  </p:cSld>
  <p:clrMapOvr>
    <a:masterClrMapping/>
  </p:clrMapOvr>
  <p:transition spd="med"/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Color">
    <p:bg>
      <p:bgPr>
        <a:gradFill flip="none" rotWithShape="1">
          <a:gsLst>
            <a:gs pos="0">
              <a:srgbClr val="E14B92"/>
            </a:gs>
            <a:gs pos="60000">
              <a:srgbClr val="89529C"/>
            </a:gs>
            <a:gs pos="100000">
              <a:srgbClr val="822562"/>
            </a:gs>
          </a:gsLst>
          <a:lin ang="81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Group 51">
            <a:extLst>
              <a:ext uri="{FF2B5EF4-FFF2-40B4-BE49-F238E27FC236}">
                <a16:creationId xmlns:a16="http://schemas.microsoft.com/office/drawing/2014/main" id="{D7C56BA8-590A-4028-A3BD-EBB4F41E7443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19186E01-E5DD-4CF8-B980-31578D78DA2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7">
              <a:extLst>
                <a:ext uri="{FF2B5EF4-FFF2-40B4-BE49-F238E27FC236}">
                  <a16:creationId xmlns:a16="http://schemas.microsoft.com/office/drawing/2014/main" id="{4297898A-7690-4887-A538-06925E3249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8">
              <a:extLst>
                <a:ext uri="{FF2B5EF4-FFF2-40B4-BE49-F238E27FC236}">
                  <a16:creationId xmlns:a16="http://schemas.microsoft.com/office/drawing/2014/main" id="{EBE1A931-8ED4-4023-B1E7-E7C0FCB53C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9">
              <a:extLst>
                <a:ext uri="{FF2B5EF4-FFF2-40B4-BE49-F238E27FC236}">
                  <a16:creationId xmlns:a16="http://schemas.microsoft.com/office/drawing/2014/main" id="{3DFA30DE-FC15-4449-9A0C-173C6898FE6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10">
              <a:extLst>
                <a:ext uri="{FF2B5EF4-FFF2-40B4-BE49-F238E27FC236}">
                  <a16:creationId xmlns:a16="http://schemas.microsoft.com/office/drawing/2014/main" id="{2C43BCA4-E25C-47F7-A5A5-C71BAFE37A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0">
              <a:extLst>
                <a:ext uri="{FF2B5EF4-FFF2-40B4-BE49-F238E27FC236}">
                  <a16:creationId xmlns:a16="http://schemas.microsoft.com/office/drawing/2014/main" id="{6476CD2B-51BA-4E82-9674-026AAE497F1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1">
              <a:extLst>
                <a:ext uri="{FF2B5EF4-FFF2-40B4-BE49-F238E27FC236}">
                  <a16:creationId xmlns:a16="http://schemas.microsoft.com/office/drawing/2014/main" id="{F65A61BF-2424-45EF-AEBD-67F3A1E98F2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548639" y="1508929"/>
            <a:ext cx="9957816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ts val="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548640" y="3956227"/>
            <a:ext cx="9957816" cy="462018"/>
          </a:xfrm>
          <a:prstGeom prst="rect">
            <a:avLst/>
          </a:prstGeom>
        </p:spPr>
        <p:txBody>
          <a:bodyPr lIns="0" tIns="0" rIns="0" bIns="0" anchor="b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500" spc="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5" name="TextBox 74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3593906737"/>
      </p:ext>
    </p:extLst>
  </p:cSld>
  <p:clrMapOvr>
    <a:masterClrMapping/>
  </p:clrMapOvr>
  <p:transition spd="med"/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Imag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1519E69A-3DC1-4EF4-85C5-F2DC8224AC5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893"/>
            <a:ext cx="12188823" cy="6856213"/>
          </a:xfrm>
          <a:prstGeom prst="rect">
            <a:avLst/>
          </a:prstGeom>
        </p:spPr>
      </p:pic>
      <p:sp>
        <p:nvSpPr>
          <p:cNvPr id="16" name="Rectangle 15">
            <a:extLst>
              <a:ext uri="{FF2B5EF4-FFF2-40B4-BE49-F238E27FC236}">
                <a16:creationId xmlns:a16="http://schemas.microsoft.com/office/drawing/2014/main" id="{BD473978-851F-4F65-AF68-24800E92394E}"/>
              </a:ext>
            </a:extLst>
          </p:cNvPr>
          <p:cNvSpPr/>
          <p:nvPr userDrawn="1"/>
        </p:nvSpPr>
        <p:spPr>
          <a:xfrm>
            <a:off x="0" y="0"/>
            <a:ext cx="12188825" cy="6858000"/>
          </a:xfrm>
          <a:prstGeom prst="rect">
            <a:avLst/>
          </a:prstGeom>
          <a:solidFill>
            <a:schemeClr val="tx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D7C56BA8-590A-4028-A3BD-EBB4F41E7443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19186E01-E5DD-4CF8-B980-31578D78DA2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7">
              <a:extLst>
                <a:ext uri="{FF2B5EF4-FFF2-40B4-BE49-F238E27FC236}">
                  <a16:creationId xmlns:a16="http://schemas.microsoft.com/office/drawing/2014/main" id="{4297898A-7690-4887-A538-06925E3249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8">
              <a:extLst>
                <a:ext uri="{FF2B5EF4-FFF2-40B4-BE49-F238E27FC236}">
                  <a16:creationId xmlns:a16="http://schemas.microsoft.com/office/drawing/2014/main" id="{EBE1A931-8ED4-4023-B1E7-E7C0FCB53C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9">
              <a:extLst>
                <a:ext uri="{FF2B5EF4-FFF2-40B4-BE49-F238E27FC236}">
                  <a16:creationId xmlns:a16="http://schemas.microsoft.com/office/drawing/2014/main" id="{3DFA30DE-FC15-4449-9A0C-173C6898FE6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10">
              <a:extLst>
                <a:ext uri="{FF2B5EF4-FFF2-40B4-BE49-F238E27FC236}">
                  <a16:creationId xmlns:a16="http://schemas.microsoft.com/office/drawing/2014/main" id="{2C43BCA4-E25C-47F7-A5A5-C71BAFE37A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0">
              <a:extLst>
                <a:ext uri="{FF2B5EF4-FFF2-40B4-BE49-F238E27FC236}">
                  <a16:creationId xmlns:a16="http://schemas.microsoft.com/office/drawing/2014/main" id="{6476CD2B-51BA-4E82-9674-026AAE497F1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1">
              <a:extLst>
                <a:ext uri="{FF2B5EF4-FFF2-40B4-BE49-F238E27FC236}">
                  <a16:creationId xmlns:a16="http://schemas.microsoft.com/office/drawing/2014/main" id="{F65A61BF-2424-45EF-AEBD-67F3A1E98F2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548639" y="1508929"/>
            <a:ext cx="9957816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ts val="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548640" y="3956227"/>
            <a:ext cx="9957816" cy="462018"/>
          </a:xfrm>
          <a:prstGeom prst="rect">
            <a:avLst/>
          </a:prstGeom>
        </p:spPr>
        <p:txBody>
          <a:bodyPr lIns="0" tIns="0" rIns="0" bIns="0" anchor="b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500" spc="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5" name="TextBox 74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3226054162"/>
      </p:ext>
    </p:extLst>
  </p:cSld>
  <p:clrMapOvr>
    <a:masterClrMapping/>
  </p:clrMapOvr>
  <p:transition spd="med"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3624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8880"/>
            <a:ext cx="11073384" cy="4906726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5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11416382"/>
      </p:ext>
    </p:extLst>
  </p:cSld>
  <p:clrMapOvr>
    <a:masterClrMapping/>
  </p:clrMapOvr>
  <p:transition spd="med"/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3122319"/>
      </p:ext>
    </p:extLst>
  </p:cSld>
  <p:clrMapOvr>
    <a:masterClrMapping/>
  </p:clrMapOvr>
  <p:transition spd="med"/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Only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5" name="TextBox 4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6" name="Group 5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7" name="Rectangle 6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8" name="Freeform 7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9" name="Freeform 8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1" name="Freeform 10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2" name="Freeform 11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04733636"/>
      </p:ext>
    </p:extLst>
  </p:cSld>
  <p:clrMapOvr>
    <a:masterClrMapping/>
  </p:clrMapOvr>
  <p:transition spd="med"/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Sub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557784" y="896112"/>
            <a:ext cx="11073384" cy="292608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 marL="0" indent="0">
              <a:lnSpc>
                <a:spcPts val="2200"/>
              </a:lnSpc>
              <a:spcBef>
                <a:spcPts val="0"/>
              </a:spcBef>
              <a:buNone/>
              <a:defRPr sz="2200" b="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356789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71691330"/>
      </p:ext>
    </p:extLst>
  </p:cSld>
  <p:clrMapOvr>
    <a:masterClrMapping/>
  </p:clrMapOvr>
  <p:transition spd="med"/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ith Subtitle Only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557784" y="896112"/>
            <a:ext cx="11073384" cy="292608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ts val="2200"/>
              </a:lnSpc>
              <a:spcBef>
                <a:spcPts val="0"/>
              </a:spcBef>
              <a:buNone/>
              <a:defRPr sz="2000" b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399921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TextBox 6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8" name="Group 7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9" name="Rectangle 8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0" name="Freeform 9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3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77478112"/>
      </p:ext>
    </p:extLst>
  </p:cSld>
  <p:clrMapOvr>
    <a:masterClrMapping/>
  </p:clrMapOvr>
  <p:transition spd="med"/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3624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8880"/>
            <a:ext cx="11073384" cy="4906726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5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638449"/>
      </p:ext>
    </p:extLst>
  </p:cSld>
  <p:clrMapOvr>
    <a:masterClrMapping/>
  </p:clrMapOvr>
  <p:transition spd="med"/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ontent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7593"/>
            <a:ext cx="11073384" cy="491958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6" name="TextBox 5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7" name="Group 6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8" name="Rectangle 7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9" name="Freeform 8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2" name="Freeform 11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2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3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55511183"/>
      </p:ext>
    </p:extLst>
  </p:cSld>
  <p:clrMapOvr>
    <a:masterClrMapping/>
  </p:clrMapOvr>
  <p:transition spd="med"/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Subtitle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575767"/>
            <a:ext cx="11073384" cy="4651413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Text Placeholder 2"/>
          <p:cNvSpPr>
            <a:spLocks noGrp="1"/>
          </p:cNvSpPr>
          <p:nvPr>
            <p:ph type="body" idx="10"/>
          </p:nvPr>
        </p:nvSpPr>
        <p:spPr bwMode="gray">
          <a:xfrm>
            <a:off x="557784" y="899112"/>
            <a:ext cx="11073384" cy="292608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 marL="0" indent="0">
              <a:lnSpc>
                <a:spcPts val="2200"/>
              </a:lnSpc>
              <a:spcBef>
                <a:spcPts val="0"/>
              </a:spcBef>
              <a:buNone/>
              <a:defRPr sz="2200" b="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369451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4744601"/>
      </p:ext>
    </p:extLst>
  </p:cSld>
  <p:clrMapOvr>
    <a:masterClrMapping/>
  </p:clrMapOvr>
  <p:transition spd="med"/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ith Subtitle Content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572767"/>
            <a:ext cx="11073384" cy="4654413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557784" y="896112"/>
            <a:ext cx="11073384" cy="292608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ts val="2200"/>
              </a:lnSpc>
              <a:spcBef>
                <a:spcPts val="0"/>
              </a:spcBef>
              <a:buNone/>
              <a:defRPr sz="2000" b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392616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TextBox 6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8" name="Group 7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9" name="Rectangle 8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0" name="Freeform 9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3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33978268"/>
      </p:ext>
    </p:extLst>
  </p:cSld>
  <p:clrMapOvr>
    <a:masterClrMapping/>
  </p:clrMapOvr>
  <p:transition spd="med"/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7592"/>
            <a:ext cx="5378958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0" name="Content Placeholder 2"/>
          <p:cNvSpPr>
            <a:spLocks noGrp="1"/>
          </p:cNvSpPr>
          <p:nvPr>
            <p:ph sz="half" idx="14"/>
          </p:nvPr>
        </p:nvSpPr>
        <p:spPr bwMode="gray">
          <a:xfrm>
            <a:off x="6243066" y="1307592"/>
            <a:ext cx="5378958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7491774"/>
      </p:ext>
    </p:extLst>
  </p:cSld>
  <p:clrMapOvr>
    <a:masterClrMapping/>
  </p:clrMapOvr>
  <p:transition spd="med"/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wo Column Slid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7592"/>
            <a:ext cx="5378958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0" name="Content Placeholder 2"/>
          <p:cNvSpPr>
            <a:spLocks noGrp="1"/>
          </p:cNvSpPr>
          <p:nvPr>
            <p:ph sz="half" idx="14"/>
          </p:nvPr>
        </p:nvSpPr>
        <p:spPr bwMode="gray">
          <a:xfrm>
            <a:off x="6243066" y="1307592"/>
            <a:ext cx="5378958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TextBox 6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8" name="Group 7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9" name="Rectangle 8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0" name="Freeform 9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3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26968666"/>
      </p:ext>
    </p:extLst>
  </p:cSld>
  <p:clrMapOvr>
    <a:masterClrMapping/>
  </p:clrMapOvr>
  <p:transition spd="med"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ontent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7593"/>
            <a:ext cx="11073384" cy="491958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6" name="TextBox 5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7" name="Group 6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8" name="Rectangle 7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9" name="Freeform 8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2" name="Freeform 11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2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3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70975778"/>
      </p:ext>
    </p:extLst>
  </p:cSld>
  <p:clrMapOvr>
    <a:masterClrMapping/>
  </p:clrMapOvr>
  <p:transition spd="med"/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7593"/>
            <a:ext cx="3474720" cy="491958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Content Placeholder 2"/>
          <p:cNvSpPr>
            <a:spLocks noGrp="1"/>
          </p:cNvSpPr>
          <p:nvPr>
            <p:ph sz="half" idx="10"/>
          </p:nvPr>
        </p:nvSpPr>
        <p:spPr bwMode="gray">
          <a:xfrm>
            <a:off x="4347972" y="1307593"/>
            <a:ext cx="3474720" cy="491958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1"/>
          </p:nvPr>
        </p:nvSpPr>
        <p:spPr bwMode="gray">
          <a:xfrm>
            <a:off x="8147304" y="1307593"/>
            <a:ext cx="3474720" cy="491958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794684384"/>
      </p:ext>
    </p:extLst>
  </p:cSld>
  <p:clrMapOvr>
    <a:masterClrMapping/>
  </p:clrMapOvr>
  <p:transition spd="med"/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hree Column Slid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7593"/>
            <a:ext cx="3474720" cy="491958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Content Placeholder 2"/>
          <p:cNvSpPr>
            <a:spLocks noGrp="1"/>
          </p:cNvSpPr>
          <p:nvPr>
            <p:ph sz="half" idx="10"/>
          </p:nvPr>
        </p:nvSpPr>
        <p:spPr bwMode="gray">
          <a:xfrm>
            <a:off x="4347972" y="1307593"/>
            <a:ext cx="3474720" cy="491958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1"/>
          </p:nvPr>
        </p:nvSpPr>
        <p:spPr bwMode="gray">
          <a:xfrm>
            <a:off x="8147304" y="1307593"/>
            <a:ext cx="3474720" cy="491958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TextBox 9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2" name="Group 11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13" name="Rectangle 12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3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7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" name="Freeform 18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34167459"/>
      </p:ext>
    </p:extLst>
  </p:cSld>
  <p:clrMapOvr>
    <a:masterClrMapping/>
  </p:clrMapOvr>
  <p:transition spd="med"/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/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6036718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7592"/>
            <a:ext cx="6036718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6835285" y="0"/>
            <a:ext cx="5353539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endParaRPr lang="en-US"/>
          </a:p>
        </p:txBody>
      </p:sp>
      <p:sp>
        <p:nvSpPr>
          <p:cNvPr id="1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5913887"/>
      </p:ext>
    </p:extLst>
  </p:cSld>
  <p:clrMapOvr>
    <a:masterClrMapping/>
  </p:clrMapOvr>
  <p:transition spd="med"/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/Imag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6036718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7592"/>
            <a:ext cx="6036718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6835285" y="0"/>
            <a:ext cx="5353539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endParaRPr lang="en-US"/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9" name="TextBox 18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20" name="Group 19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21" name="Rectangle 20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2" name="Freeform 21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3" name="Freeform 22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4" name="Freeform 23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5" name="Freeform 24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6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7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76166262"/>
      </p:ext>
    </p:extLst>
  </p:cSld>
  <p:clrMapOvr>
    <a:masterClrMapping/>
  </p:clrMapOvr>
  <p:transition spd="med"/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+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0"/>
            <a:ext cx="4061791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4061791" y="0"/>
            <a:ext cx="8127034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endParaRPr lang="en-US"/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18" hasCustomPrompt="1"/>
          </p:nvPr>
        </p:nvSpPr>
        <p:spPr>
          <a:xfrm>
            <a:off x="548640" y="849535"/>
            <a:ext cx="3513151" cy="1926795"/>
          </a:xfrm>
          <a:prstGeom prst="rect">
            <a:avLst/>
          </a:prstGeom>
          <a:noFill/>
        </p:spPr>
        <p:txBody>
          <a:bodyPr lIns="0" tIns="0" rIns="0" bIns="0" anchor="t">
            <a:noAutofit/>
          </a:bodyPr>
          <a:lstStyle>
            <a:lvl1pPr marL="0" indent="0">
              <a:lnSpc>
                <a:spcPts val="4200"/>
              </a:lnSpc>
              <a:spcBef>
                <a:spcPts val="0"/>
              </a:spcBef>
              <a:buFont typeface="Arial" panose="020B0604020202020204" pitchFamily="34" charset="0"/>
              <a:buNone/>
              <a:defRPr sz="4600" b="1" strike="noStrike" spc="-150" baseline="0">
                <a:solidFill>
                  <a:schemeClr val="tx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Photo plus</a:t>
            </a:r>
            <a:br>
              <a:rPr lang="en-US"/>
            </a:br>
            <a:r>
              <a:rPr lang="en-US"/>
              <a:t>statement</a:t>
            </a:r>
            <a:br>
              <a:rPr lang="en-US"/>
            </a:br>
            <a:r>
              <a:rPr lang="en-US"/>
              <a:t>layout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9" hasCustomPrompt="1"/>
          </p:nvPr>
        </p:nvSpPr>
        <p:spPr>
          <a:xfrm>
            <a:off x="548641" y="2943638"/>
            <a:ext cx="3513150" cy="1641615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400" baseline="0">
                <a:solidFill>
                  <a:schemeClr val="tx1"/>
                </a:solidFill>
              </a:defRPr>
            </a:lvl1pPr>
            <a:lvl2pPr marL="609494" indent="0">
              <a:buNone/>
              <a:defRPr/>
            </a:lvl2pPr>
            <a:lvl3pPr marL="1218986" indent="0">
              <a:buNone/>
              <a:defRPr/>
            </a:lvl3pPr>
            <a:lvl4pPr marL="1828480" indent="0">
              <a:buNone/>
              <a:defRPr/>
            </a:lvl4pPr>
            <a:lvl5pPr marL="2437973" indent="0">
              <a:buNone/>
              <a:defRPr/>
            </a:lvl5pPr>
          </a:lstStyle>
          <a:p>
            <a:pPr lvl="0"/>
            <a:r>
              <a:rPr lang="en-US"/>
              <a:t>Subtitle goes here</a:t>
            </a:r>
          </a:p>
        </p:txBody>
      </p:sp>
      <p:sp>
        <p:nvSpPr>
          <p:cNvPr id="1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1080339"/>
      </p:ext>
    </p:extLst>
  </p:cSld>
  <p:clrMapOvr>
    <a:masterClrMapping/>
  </p:clrMapOvr>
  <p:transition spd="med"/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Photo + Statement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0"/>
            <a:ext cx="4061791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4061791" y="0"/>
            <a:ext cx="8127034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endParaRPr lang="en-US"/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18" hasCustomPrompt="1"/>
          </p:nvPr>
        </p:nvSpPr>
        <p:spPr>
          <a:xfrm>
            <a:off x="548640" y="849535"/>
            <a:ext cx="3513151" cy="1926795"/>
          </a:xfrm>
          <a:prstGeom prst="rect">
            <a:avLst/>
          </a:prstGeom>
          <a:noFill/>
        </p:spPr>
        <p:txBody>
          <a:bodyPr lIns="0" tIns="0" rIns="0" bIns="0" anchor="t">
            <a:noAutofit/>
          </a:bodyPr>
          <a:lstStyle>
            <a:lvl1pPr marL="0" indent="0">
              <a:lnSpc>
                <a:spcPts val="4200"/>
              </a:lnSpc>
              <a:spcBef>
                <a:spcPts val="0"/>
              </a:spcBef>
              <a:buFont typeface="Arial" panose="020B0604020202020204" pitchFamily="34" charset="0"/>
              <a:buNone/>
              <a:defRPr sz="4600" b="1" strike="noStrike" spc="-150" baseline="0">
                <a:solidFill>
                  <a:schemeClr val="bg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Photo plus</a:t>
            </a:r>
            <a:br>
              <a:rPr lang="en-US"/>
            </a:br>
            <a:r>
              <a:rPr lang="en-US"/>
              <a:t>statement</a:t>
            </a:r>
            <a:br>
              <a:rPr lang="en-US"/>
            </a:br>
            <a:r>
              <a:rPr lang="en-US"/>
              <a:t>layout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9" hasCustomPrompt="1"/>
          </p:nvPr>
        </p:nvSpPr>
        <p:spPr>
          <a:xfrm>
            <a:off x="548641" y="2943638"/>
            <a:ext cx="3513150" cy="1641615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400" baseline="0">
                <a:solidFill>
                  <a:schemeClr val="bg1"/>
                </a:solidFill>
              </a:defRPr>
            </a:lvl1pPr>
            <a:lvl2pPr marL="609494" indent="0">
              <a:buNone/>
              <a:defRPr/>
            </a:lvl2pPr>
            <a:lvl3pPr marL="1218986" indent="0">
              <a:buNone/>
              <a:defRPr/>
            </a:lvl3pPr>
            <a:lvl4pPr marL="1828480" indent="0">
              <a:buNone/>
              <a:defRPr/>
            </a:lvl4pPr>
            <a:lvl5pPr marL="2437973" indent="0">
              <a:buNone/>
              <a:defRPr/>
            </a:lvl5pPr>
          </a:lstStyle>
          <a:p>
            <a:pPr lvl="0"/>
            <a:r>
              <a:rPr lang="en-US"/>
              <a:t>Subtitle goes here</a:t>
            </a: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9" name="TextBox 8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0" name="Group 9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11" name="Rectangle 10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2" name="Freeform 11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5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6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25725099"/>
      </p:ext>
    </p:extLst>
  </p:cSld>
  <p:clrMapOvr>
    <a:masterClrMapping/>
  </p:clrMapOvr>
  <p:transition spd="med"/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548640" y="1276349"/>
            <a:ext cx="10165080" cy="3242641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100000"/>
              </a:lnSpc>
              <a:buNone/>
              <a:defRPr sz="4400" b="1" spc="-150">
                <a:solidFill>
                  <a:schemeClr val="tx1"/>
                </a:solidFill>
              </a:defRPr>
            </a:lvl1pPr>
            <a:lvl2pPr marL="341313" indent="0" algn="ctr">
              <a:buNone/>
              <a:defRPr>
                <a:solidFill>
                  <a:schemeClr val="bg1"/>
                </a:solidFill>
              </a:defRPr>
            </a:lvl2pPr>
            <a:lvl3pPr marL="679450" indent="0" algn="ctr">
              <a:buNone/>
              <a:defRPr>
                <a:solidFill>
                  <a:schemeClr val="bg1"/>
                </a:solidFill>
              </a:defRPr>
            </a:lvl3pPr>
            <a:lvl4pPr marL="966787" indent="0" algn="ctr">
              <a:buNone/>
              <a:defRPr>
                <a:solidFill>
                  <a:schemeClr val="bg1"/>
                </a:solidFill>
              </a:defRPr>
            </a:lvl4pPr>
            <a:lvl5pPr marL="1146175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554337" y="4623890"/>
            <a:ext cx="10159383" cy="876300"/>
          </a:xfrm>
          <a:prstGeom prst="rect">
            <a:avLst/>
          </a:prstGeom>
        </p:spPr>
        <p:txBody>
          <a:bodyPr lIns="0"/>
          <a:lstStyle>
            <a:lvl1pPr marL="0" indent="0" algn="l">
              <a:buNone/>
              <a:defRPr sz="2400" b="1" spc="-150" baseline="0">
                <a:solidFill>
                  <a:schemeClr val="tx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2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EAF90973-FEC1-4552-893E-F8452486325A}"/>
              </a:ext>
            </a:extLst>
          </p:cNvPr>
          <p:cNvGrpSpPr/>
          <p:nvPr userDrawn="1"/>
        </p:nvGrpSpPr>
        <p:grpSpPr>
          <a:xfrm>
            <a:off x="548640" y="398463"/>
            <a:ext cx="990600" cy="735013"/>
            <a:chOff x="657226" y="398463"/>
            <a:chExt cx="990600" cy="735013"/>
          </a:xfrm>
          <a:gradFill flip="none" rotWithShape="1">
            <a:gsLst>
              <a:gs pos="0">
                <a:srgbClr val="7C55A3"/>
              </a:gs>
              <a:gs pos="33000">
                <a:srgbClr val="4C8AC8"/>
              </a:gs>
              <a:gs pos="67000">
                <a:srgbClr val="47B98E"/>
              </a:gs>
              <a:gs pos="100000">
                <a:srgbClr val="64B951"/>
              </a:gs>
            </a:gsLst>
            <a:lin ang="13500000" scaled="1"/>
            <a:tileRect/>
          </a:gradFill>
        </p:grpSpPr>
        <p:sp>
          <p:nvSpPr>
            <p:cNvPr id="10" name="Freeform 5">
              <a:extLst>
                <a:ext uri="{FF2B5EF4-FFF2-40B4-BE49-F238E27FC236}">
                  <a16:creationId xmlns:a16="http://schemas.microsoft.com/office/drawing/2014/main" id="{03BCA337-0364-462A-918B-9D65DE60C1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0379A668-D702-43AE-8393-F493097C832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70007580"/>
      </p:ext>
    </p:extLst>
  </p:cSld>
  <p:clrMapOvr>
    <a:masterClrMapping/>
  </p:clrMapOvr>
  <p:transition spd="med"/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Layout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548640" y="1276349"/>
            <a:ext cx="10165080" cy="3242641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100000"/>
              </a:lnSpc>
              <a:buNone/>
              <a:defRPr sz="4400" b="1" spc="-150">
                <a:solidFill>
                  <a:schemeClr val="bg1"/>
                </a:solidFill>
              </a:defRPr>
            </a:lvl1pPr>
            <a:lvl2pPr marL="341313" indent="0" algn="ctr">
              <a:buNone/>
              <a:defRPr>
                <a:solidFill>
                  <a:schemeClr val="bg1"/>
                </a:solidFill>
              </a:defRPr>
            </a:lvl2pPr>
            <a:lvl3pPr marL="679450" indent="0" algn="ctr">
              <a:buNone/>
              <a:defRPr>
                <a:solidFill>
                  <a:schemeClr val="bg1"/>
                </a:solidFill>
              </a:defRPr>
            </a:lvl3pPr>
            <a:lvl4pPr marL="966787" indent="0" algn="ctr">
              <a:buNone/>
              <a:defRPr>
                <a:solidFill>
                  <a:schemeClr val="bg1"/>
                </a:solidFill>
              </a:defRPr>
            </a:lvl4pPr>
            <a:lvl5pPr marL="1146175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554337" y="4623890"/>
            <a:ext cx="10159383" cy="876300"/>
          </a:xfrm>
          <a:prstGeom prst="rect">
            <a:avLst/>
          </a:prstGeom>
        </p:spPr>
        <p:txBody>
          <a:bodyPr lIns="0"/>
          <a:lstStyle>
            <a:lvl1pPr marL="0" indent="0" algn="l">
              <a:buNone/>
              <a:defRPr sz="2400" b="1" spc="-150" baseline="0">
                <a:solidFill>
                  <a:schemeClr val="bg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1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9" name="TextBox 8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0" name="Group 9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11" name="Rectangle 10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5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7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" name="Freeform 18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99371872-34E0-4E87-A880-855C986DEFEB}"/>
              </a:ext>
            </a:extLst>
          </p:cNvPr>
          <p:cNvGrpSpPr/>
          <p:nvPr userDrawn="1"/>
        </p:nvGrpSpPr>
        <p:grpSpPr>
          <a:xfrm>
            <a:off x="548640" y="398463"/>
            <a:ext cx="990600" cy="735013"/>
            <a:chOff x="657226" y="398463"/>
            <a:chExt cx="990600" cy="735013"/>
          </a:xfrm>
          <a:gradFill flip="none" rotWithShape="1">
            <a:gsLst>
              <a:gs pos="0">
                <a:srgbClr val="7C55A3"/>
              </a:gs>
              <a:gs pos="33000">
                <a:srgbClr val="4C8AC8"/>
              </a:gs>
              <a:gs pos="67000">
                <a:srgbClr val="47B98E"/>
              </a:gs>
              <a:gs pos="100000">
                <a:srgbClr val="64B951"/>
              </a:gs>
            </a:gsLst>
            <a:lin ang="13500000" scaled="1"/>
            <a:tileRect/>
          </a:gradFill>
        </p:grpSpPr>
        <p:sp>
          <p:nvSpPr>
            <p:cNvPr id="23" name="Freeform 5">
              <a:extLst>
                <a:ext uri="{FF2B5EF4-FFF2-40B4-BE49-F238E27FC236}">
                  <a16:creationId xmlns:a16="http://schemas.microsoft.com/office/drawing/2014/main" id="{CA59E31A-C52B-4474-A5A0-530DF770A4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6">
              <a:extLst>
                <a:ext uri="{FF2B5EF4-FFF2-40B4-BE49-F238E27FC236}">
                  <a16:creationId xmlns:a16="http://schemas.microsoft.com/office/drawing/2014/main" id="{123B3F17-34EE-4FBA-8852-7ED07762D8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138949081"/>
      </p:ext>
    </p:extLst>
  </p:cSld>
  <p:clrMapOvr>
    <a:masterClrMapping/>
  </p:clrMapOvr>
  <p:transition spd="med"/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Layout_Color">
    <p:bg>
      <p:bgPr>
        <a:gradFill flip="none" rotWithShape="1">
          <a:gsLst>
            <a:gs pos="0">
              <a:srgbClr val="7C55A3"/>
            </a:gs>
            <a:gs pos="33000">
              <a:srgbClr val="4C8AC8"/>
            </a:gs>
            <a:gs pos="67000">
              <a:srgbClr val="47B98E"/>
            </a:gs>
            <a:gs pos="100000">
              <a:srgbClr val="64B951"/>
            </a:gs>
          </a:gsLst>
          <a:lin ang="135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548640" y="1276349"/>
            <a:ext cx="10165080" cy="3242641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100000"/>
              </a:lnSpc>
              <a:buNone/>
              <a:defRPr sz="4400" b="1" spc="-150">
                <a:solidFill>
                  <a:schemeClr val="bg1"/>
                </a:solidFill>
              </a:defRPr>
            </a:lvl1pPr>
            <a:lvl2pPr marL="341313" indent="0" algn="ctr">
              <a:buNone/>
              <a:defRPr>
                <a:solidFill>
                  <a:schemeClr val="bg1"/>
                </a:solidFill>
              </a:defRPr>
            </a:lvl2pPr>
            <a:lvl3pPr marL="679450" indent="0" algn="ctr">
              <a:buNone/>
              <a:defRPr>
                <a:solidFill>
                  <a:schemeClr val="bg1"/>
                </a:solidFill>
              </a:defRPr>
            </a:lvl3pPr>
            <a:lvl4pPr marL="966787" indent="0" algn="ctr">
              <a:buNone/>
              <a:defRPr>
                <a:solidFill>
                  <a:schemeClr val="bg1"/>
                </a:solidFill>
              </a:defRPr>
            </a:lvl4pPr>
            <a:lvl5pPr marL="1146175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554337" y="4623890"/>
            <a:ext cx="10159383" cy="876300"/>
          </a:xfrm>
          <a:prstGeom prst="rect">
            <a:avLst/>
          </a:prstGeom>
        </p:spPr>
        <p:txBody>
          <a:bodyPr lIns="0"/>
          <a:lstStyle>
            <a:lvl1pPr marL="0" indent="0" algn="l">
              <a:buNone/>
              <a:defRPr sz="2400" b="1" spc="-150" baseline="0">
                <a:solidFill>
                  <a:schemeClr val="bg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1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9" name="TextBox 8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0" name="Group 9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11" name="Rectangle 10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5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7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" name="Freeform 18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99371872-34E0-4E87-A880-855C986DEFEB}"/>
              </a:ext>
            </a:extLst>
          </p:cNvPr>
          <p:cNvGrpSpPr/>
          <p:nvPr userDrawn="1"/>
        </p:nvGrpSpPr>
        <p:grpSpPr>
          <a:xfrm>
            <a:off x="548640" y="398463"/>
            <a:ext cx="990600" cy="735013"/>
            <a:chOff x="657226" y="398463"/>
            <a:chExt cx="990600" cy="735013"/>
          </a:xfrm>
          <a:solidFill>
            <a:schemeClr val="tx1"/>
          </a:solidFill>
        </p:grpSpPr>
        <p:sp>
          <p:nvSpPr>
            <p:cNvPr id="23" name="Freeform 5">
              <a:extLst>
                <a:ext uri="{FF2B5EF4-FFF2-40B4-BE49-F238E27FC236}">
                  <a16:creationId xmlns:a16="http://schemas.microsoft.com/office/drawing/2014/main" id="{CA59E31A-C52B-4474-A5A0-530DF770A4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6">
              <a:extLst>
                <a:ext uri="{FF2B5EF4-FFF2-40B4-BE49-F238E27FC236}">
                  <a16:creationId xmlns:a16="http://schemas.microsoft.com/office/drawing/2014/main" id="{123B3F17-34EE-4FBA-8852-7ED07762D8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18315530"/>
      </p:ext>
    </p:extLst>
  </p:cSld>
  <p:clrMapOvr>
    <a:masterClrMapping/>
  </p:clrMapOvr>
  <p:transition spd="med"/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/ Produ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0" y="0"/>
            <a:ext cx="6566888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Content Placeholder 2"/>
          <p:cNvSpPr>
            <a:spLocks noGrp="1"/>
          </p:cNvSpPr>
          <p:nvPr>
            <p:ph sz="half" idx="18"/>
          </p:nvPr>
        </p:nvSpPr>
        <p:spPr bwMode="gray">
          <a:xfrm>
            <a:off x="6835284" y="1307592"/>
            <a:ext cx="4707555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6835283" y="402336"/>
            <a:ext cx="4707555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title</a:t>
            </a:r>
          </a:p>
        </p:txBody>
      </p:sp>
      <p:sp>
        <p:nvSpPr>
          <p:cNvPr id="1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03092212"/>
      </p:ext>
    </p:extLst>
  </p:cSld>
  <p:clrMapOvr>
    <a:masterClrMapping/>
  </p:clrMapOvr>
  <p:transition spd="med"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Subtitle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575767"/>
            <a:ext cx="11073384" cy="4651413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Text Placeholder 2"/>
          <p:cNvSpPr>
            <a:spLocks noGrp="1"/>
          </p:cNvSpPr>
          <p:nvPr>
            <p:ph type="body" idx="10"/>
          </p:nvPr>
        </p:nvSpPr>
        <p:spPr bwMode="gray">
          <a:xfrm>
            <a:off x="557784" y="899112"/>
            <a:ext cx="11073384" cy="292608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 marL="0" indent="0">
              <a:lnSpc>
                <a:spcPts val="2200"/>
              </a:lnSpc>
              <a:spcBef>
                <a:spcPts val="0"/>
              </a:spcBef>
              <a:buNone/>
              <a:defRPr sz="2200" b="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369451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1479330"/>
      </p:ext>
    </p:extLst>
  </p:cSld>
  <p:clrMapOvr>
    <a:masterClrMapping/>
  </p:clrMapOvr>
  <p:transition spd="med"/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ent w/ Product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0" y="0"/>
            <a:ext cx="6566888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Content Placeholder 2"/>
          <p:cNvSpPr>
            <a:spLocks noGrp="1"/>
          </p:cNvSpPr>
          <p:nvPr>
            <p:ph sz="half" idx="18"/>
          </p:nvPr>
        </p:nvSpPr>
        <p:spPr bwMode="gray">
          <a:xfrm>
            <a:off x="6835284" y="1307592"/>
            <a:ext cx="4707555" cy="5023760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6835283" y="402336"/>
            <a:ext cx="4707555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title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TextBox 7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0" name="Group 9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13" name="Rectangle 12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3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5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6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26297338"/>
      </p:ext>
    </p:extLst>
  </p:cSld>
  <p:clrMapOvr>
    <a:masterClrMapping/>
  </p:clrMapOvr>
  <p:transition spd="med"/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9" name="Chart Placeholder 2"/>
          <p:cNvSpPr>
            <a:spLocks noGrp="1"/>
          </p:cNvSpPr>
          <p:nvPr>
            <p:ph type="chart" sz="quarter" idx="10" hasCustomPrompt="1"/>
          </p:nvPr>
        </p:nvSpPr>
        <p:spPr bwMode="gray">
          <a:xfrm>
            <a:off x="548639" y="1307593"/>
            <a:ext cx="11073385" cy="4919588"/>
          </a:xfrm>
          <a:prstGeom prst="rect">
            <a:avLst/>
          </a:prstGeom>
        </p:spPr>
        <p:txBody>
          <a:bodyPr lIns="121899" tIns="853291" rIns="121899" bIns="60949" anchor="ctr" anchorCtr="0"/>
          <a:lstStyle>
            <a:lvl1pPr marL="0" indent="0" algn="ctr">
              <a:buFontTx/>
              <a:buNone/>
              <a:defRPr sz="2400" baseline="0">
                <a:solidFill>
                  <a:schemeClr val="bg2"/>
                </a:solidFill>
              </a:defRPr>
            </a:lvl1pPr>
          </a:lstStyle>
          <a:p>
            <a:r>
              <a:rPr lang="en-US"/>
              <a:t>Click icon to create chart</a:t>
            </a:r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0101351"/>
      </p:ext>
    </p:extLst>
  </p:cSld>
  <p:clrMapOvr>
    <a:masterClrMapping/>
  </p:clrMapOvr>
  <p:transition spd="med"/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 Slid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9" name="Chart Placeholder 2"/>
          <p:cNvSpPr>
            <a:spLocks noGrp="1"/>
          </p:cNvSpPr>
          <p:nvPr>
            <p:ph type="chart" sz="quarter" idx="10" hasCustomPrompt="1"/>
          </p:nvPr>
        </p:nvSpPr>
        <p:spPr bwMode="gray">
          <a:xfrm>
            <a:off x="548639" y="1307593"/>
            <a:ext cx="11073385" cy="4919588"/>
          </a:xfrm>
          <a:prstGeom prst="rect">
            <a:avLst/>
          </a:prstGeom>
        </p:spPr>
        <p:txBody>
          <a:bodyPr lIns="121899" tIns="853291" rIns="121899" bIns="60949" anchor="ctr" anchorCtr="0"/>
          <a:lstStyle>
            <a:lvl1pPr marL="0" indent="0" algn="ctr">
              <a:buFontTx/>
              <a:buNone/>
              <a:defRPr sz="2400"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create chart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6" name="TextBox 5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7" name="Group 6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8" name="Rectangle 7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2" name="Freeform 11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3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35781507"/>
      </p:ext>
    </p:extLst>
  </p:cSld>
  <p:clrMapOvr>
    <a:masterClrMapping/>
  </p:clrMapOvr>
  <p:transition spd="med"/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9404016"/>
      </p:ext>
    </p:extLst>
  </p:cSld>
  <p:clrMapOvr>
    <a:masterClrMapping/>
  </p:clrMapOvr>
  <p:transition spd="med"/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 Slid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4" name="TextBox 13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5" name="Group 14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16" name="Rectangle 15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6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7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" name="Freeform 18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" name="Freeform 19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2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08720682"/>
      </p:ext>
    </p:extLst>
  </p:cSld>
  <p:clrMapOvr>
    <a:masterClrMapping/>
  </p:clrMapOvr>
  <p:transition spd="med"/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" name="Group 43">
            <a:extLst>
              <a:ext uri="{FF2B5EF4-FFF2-40B4-BE49-F238E27FC236}">
                <a16:creationId xmlns:a16="http://schemas.microsoft.com/office/drawing/2014/main" id="{4A528FCF-65A1-4B76-B528-87D9B0FBE527}"/>
              </a:ext>
            </a:extLst>
          </p:cNvPr>
          <p:cNvGrpSpPr/>
          <p:nvPr userDrawn="1"/>
        </p:nvGrpSpPr>
        <p:grpSpPr>
          <a:xfrm>
            <a:off x="9390324" y="1007069"/>
            <a:ext cx="1965963" cy="1042086"/>
            <a:chOff x="4988072" y="501936"/>
            <a:chExt cx="1978802" cy="1051017"/>
          </a:xfrm>
          <a:solidFill>
            <a:schemeClr val="accent6"/>
          </a:solidFill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E950DA20-7427-46C1-BEA5-8D227DE3EA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59016" y="501936"/>
              <a:ext cx="218094" cy="282813"/>
            </a:xfrm>
            <a:custGeom>
              <a:avLst/>
              <a:gdLst>
                <a:gd name="T0" fmla="*/ 0 w 502"/>
                <a:gd name="T1" fmla="*/ 550 h 651"/>
                <a:gd name="T2" fmla="*/ 83 w 502"/>
                <a:gd name="T3" fmla="*/ 451 h 651"/>
                <a:gd name="T4" fmla="*/ 272 w 502"/>
                <a:gd name="T5" fmla="*/ 528 h 651"/>
                <a:gd name="T6" fmla="*/ 363 w 502"/>
                <a:gd name="T7" fmla="*/ 469 h 651"/>
                <a:gd name="T8" fmla="*/ 363 w 502"/>
                <a:gd name="T9" fmla="*/ 467 h 651"/>
                <a:gd name="T10" fmla="*/ 236 w 502"/>
                <a:gd name="T11" fmla="*/ 386 h 651"/>
                <a:gd name="T12" fmla="*/ 26 w 502"/>
                <a:gd name="T13" fmla="*/ 192 h 651"/>
                <a:gd name="T14" fmla="*/ 26 w 502"/>
                <a:gd name="T15" fmla="*/ 191 h 651"/>
                <a:gd name="T16" fmla="*/ 247 w 502"/>
                <a:gd name="T17" fmla="*/ 0 h 651"/>
                <a:gd name="T18" fmla="*/ 483 w 502"/>
                <a:gd name="T19" fmla="*/ 80 h 651"/>
                <a:gd name="T20" fmla="*/ 410 w 502"/>
                <a:gd name="T21" fmla="*/ 185 h 651"/>
                <a:gd name="T22" fmla="*/ 246 w 502"/>
                <a:gd name="T23" fmla="*/ 123 h 651"/>
                <a:gd name="T24" fmla="*/ 164 w 502"/>
                <a:gd name="T25" fmla="*/ 178 h 651"/>
                <a:gd name="T26" fmla="*/ 164 w 502"/>
                <a:gd name="T27" fmla="*/ 180 h 651"/>
                <a:gd name="T28" fmla="*/ 301 w 502"/>
                <a:gd name="T29" fmla="*/ 263 h 651"/>
                <a:gd name="T30" fmla="*/ 502 w 502"/>
                <a:gd name="T31" fmla="*/ 453 h 651"/>
                <a:gd name="T32" fmla="*/ 502 w 502"/>
                <a:gd name="T33" fmla="*/ 455 h 651"/>
                <a:gd name="T34" fmla="*/ 269 w 502"/>
                <a:gd name="T35" fmla="*/ 651 h 651"/>
                <a:gd name="T36" fmla="*/ 0 w 502"/>
                <a:gd name="T37" fmla="*/ 550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02" h="651">
                  <a:moveTo>
                    <a:pt x="0" y="550"/>
                  </a:moveTo>
                  <a:cubicBezTo>
                    <a:pt x="83" y="451"/>
                    <a:pt x="83" y="451"/>
                    <a:pt x="83" y="451"/>
                  </a:cubicBezTo>
                  <a:cubicBezTo>
                    <a:pt x="140" y="498"/>
                    <a:pt x="200" y="528"/>
                    <a:pt x="272" y="528"/>
                  </a:cubicBezTo>
                  <a:cubicBezTo>
                    <a:pt x="329" y="528"/>
                    <a:pt x="363" y="506"/>
                    <a:pt x="363" y="469"/>
                  </a:cubicBezTo>
                  <a:cubicBezTo>
                    <a:pt x="363" y="467"/>
                    <a:pt x="363" y="467"/>
                    <a:pt x="363" y="467"/>
                  </a:cubicBezTo>
                  <a:cubicBezTo>
                    <a:pt x="363" y="431"/>
                    <a:pt x="342" y="413"/>
                    <a:pt x="236" y="386"/>
                  </a:cubicBezTo>
                  <a:cubicBezTo>
                    <a:pt x="108" y="354"/>
                    <a:pt x="26" y="318"/>
                    <a:pt x="26" y="192"/>
                  </a:cubicBezTo>
                  <a:cubicBezTo>
                    <a:pt x="26" y="191"/>
                    <a:pt x="26" y="191"/>
                    <a:pt x="26" y="191"/>
                  </a:cubicBezTo>
                  <a:cubicBezTo>
                    <a:pt x="26" y="76"/>
                    <a:pt x="118" y="0"/>
                    <a:pt x="247" y="0"/>
                  </a:cubicBezTo>
                  <a:cubicBezTo>
                    <a:pt x="340" y="0"/>
                    <a:pt x="419" y="29"/>
                    <a:pt x="483" y="80"/>
                  </a:cubicBezTo>
                  <a:cubicBezTo>
                    <a:pt x="410" y="185"/>
                    <a:pt x="410" y="185"/>
                    <a:pt x="410" y="185"/>
                  </a:cubicBezTo>
                  <a:cubicBezTo>
                    <a:pt x="354" y="146"/>
                    <a:pt x="299" y="123"/>
                    <a:pt x="246" y="123"/>
                  </a:cubicBezTo>
                  <a:cubicBezTo>
                    <a:pt x="192" y="123"/>
                    <a:pt x="164" y="147"/>
                    <a:pt x="164" y="178"/>
                  </a:cubicBezTo>
                  <a:cubicBezTo>
                    <a:pt x="164" y="180"/>
                    <a:pt x="164" y="180"/>
                    <a:pt x="164" y="180"/>
                  </a:cubicBezTo>
                  <a:cubicBezTo>
                    <a:pt x="164" y="221"/>
                    <a:pt x="191" y="235"/>
                    <a:pt x="301" y="263"/>
                  </a:cubicBezTo>
                  <a:cubicBezTo>
                    <a:pt x="429" y="297"/>
                    <a:pt x="502" y="343"/>
                    <a:pt x="502" y="453"/>
                  </a:cubicBezTo>
                  <a:cubicBezTo>
                    <a:pt x="502" y="455"/>
                    <a:pt x="502" y="455"/>
                    <a:pt x="502" y="455"/>
                  </a:cubicBezTo>
                  <a:cubicBezTo>
                    <a:pt x="502" y="581"/>
                    <a:pt x="406" y="651"/>
                    <a:pt x="269" y="651"/>
                  </a:cubicBezTo>
                  <a:cubicBezTo>
                    <a:pt x="173" y="651"/>
                    <a:pt x="76" y="618"/>
                    <a:pt x="0" y="5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1E66A364-6FA3-44DA-A21C-9F26B5A3F9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791295" y="566212"/>
              <a:ext cx="322264" cy="214547"/>
            </a:xfrm>
            <a:custGeom>
              <a:avLst/>
              <a:gdLst>
                <a:gd name="T0" fmla="*/ 0 w 741"/>
                <a:gd name="T1" fmla="*/ 9 h 494"/>
                <a:gd name="T2" fmla="*/ 138 w 741"/>
                <a:gd name="T3" fmla="*/ 9 h 494"/>
                <a:gd name="T4" fmla="*/ 138 w 741"/>
                <a:gd name="T5" fmla="*/ 78 h 494"/>
                <a:gd name="T6" fmla="*/ 281 w 741"/>
                <a:gd name="T7" fmla="*/ 0 h 494"/>
                <a:gd name="T8" fmla="*/ 418 w 741"/>
                <a:gd name="T9" fmla="*/ 77 h 494"/>
                <a:gd name="T10" fmla="*/ 577 w 741"/>
                <a:gd name="T11" fmla="*/ 0 h 494"/>
                <a:gd name="T12" fmla="*/ 741 w 741"/>
                <a:gd name="T13" fmla="*/ 178 h 494"/>
                <a:gd name="T14" fmla="*/ 741 w 741"/>
                <a:gd name="T15" fmla="*/ 494 h 494"/>
                <a:gd name="T16" fmla="*/ 603 w 741"/>
                <a:gd name="T17" fmla="*/ 494 h 494"/>
                <a:gd name="T18" fmla="*/ 603 w 741"/>
                <a:gd name="T19" fmla="*/ 224 h 494"/>
                <a:gd name="T20" fmla="*/ 523 w 741"/>
                <a:gd name="T21" fmla="*/ 125 h 494"/>
                <a:gd name="T22" fmla="*/ 439 w 741"/>
                <a:gd name="T23" fmla="*/ 224 h 494"/>
                <a:gd name="T24" fmla="*/ 439 w 741"/>
                <a:gd name="T25" fmla="*/ 494 h 494"/>
                <a:gd name="T26" fmla="*/ 302 w 741"/>
                <a:gd name="T27" fmla="*/ 494 h 494"/>
                <a:gd name="T28" fmla="*/ 302 w 741"/>
                <a:gd name="T29" fmla="*/ 224 h 494"/>
                <a:gd name="T30" fmla="*/ 221 w 741"/>
                <a:gd name="T31" fmla="*/ 125 h 494"/>
                <a:gd name="T32" fmla="*/ 138 w 741"/>
                <a:gd name="T33" fmla="*/ 224 h 494"/>
                <a:gd name="T34" fmla="*/ 138 w 741"/>
                <a:gd name="T35" fmla="*/ 494 h 494"/>
                <a:gd name="T36" fmla="*/ 0 w 741"/>
                <a:gd name="T37" fmla="*/ 494 h 494"/>
                <a:gd name="T38" fmla="*/ 0 w 741"/>
                <a:gd name="T39" fmla="*/ 9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41" h="494">
                  <a:moveTo>
                    <a:pt x="0" y="9"/>
                  </a:moveTo>
                  <a:cubicBezTo>
                    <a:pt x="138" y="9"/>
                    <a:pt x="138" y="9"/>
                    <a:pt x="138" y="9"/>
                  </a:cubicBezTo>
                  <a:cubicBezTo>
                    <a:pt x="138" y="78"/>
                    <a:pt x="138" y="78"/>
                    <a:pt x="138" y="78"/>
                  </a:cubicBezTo>
                  <a:cubicBezTo>
                    <a:pt x="170" y="37"/>
                    <a:pt x="211" y="0"/>
                    <a:pt x="281" y="0"/>
                  </a:cubicBezTo>
                  <a:cubicBezTo>
                    <a:pt x="344" y="0"/>
                    <a:pt x="392" y="28"/>
                    <a:pt x="418" y="77"/>
                  </a:cubicBezTo>
                  <a:cubicBezTo>
                    <a:pt x="460" y="27"/>
                    <a:pt x="511" y="0"/>
                    <a:pt x="577" y="0"/>
                  </a:cubicBezTo>
                  <a:cubicBezTo>
                    <a:pt x="679" y="0"/>
                    <a:pt x="741" y="62"/>
                    <a:pt x="741" y="178"/>
                  </a:cubicBezTo>
                  <a:cubicBezTo>
                    <a:pt x="741" y="494"/>
                    <a:pt x="741" y="494"/>
                    <a:pt x="741" y="494"/>
                  </a:cubicBezTo>
                  <a:cubicBezTo>
                    <a:pt x="603" y="494"/>
                    <a:pt x="603" y="494"/>
                    <a:pt x="603" y="494"/>
                  </a:cubicBezTo>
                  <a:cubicBezTo>
                    <a:pt x="603" y="224"/>
                    <a:pt x="603" y="224"/>
                    <a:pt x="603" y="224"/>
                  </a:cubicBezTo>
                  <a:cubicBezTo>
                    <a:pt x="603" y="159"/>
                    <a:pt x="574" y="125"/>
                    <a:pt x="523" y="125"/>
                  </a:cubicBezTo>
                  <a:cubicBezTo>
                    <a:pt x="471" y="125"/>
                    <a:pt x="439" y="159"/>
                    <a:pt x="439" y="224"/>
                  </a:cubicBezTo>
                  <a:cubicBezTo>
                    <a:pt x="439" y="494"/>
                    <a:pt x="439" y="494"/>
                    <a:pt x="439" y="494"/>
                  </a:cubicBezTo>
                  <a:cubicBezTo>
                    <a:pt x="302" y="494"/>
                    <a:pt x="302" y="494"/>
                    <a:pt x="302" y="494"/>
                  </a:cubicBezTo>
                  <a:cubicBezTo>
                    <a:pt x="302" y="224"/>
                    <a:pt x="302" y="224"/>
                    <a:pt x="302" y="224"/>
                  </a:cubicBezTo>
                  <a:cubicBezTo>
                    <a:pt x="302" y="159"/>
                    <a:pt x="273" y="125"/>
                    <a:pt x="221" y="125"/>
                  </a:cubicBezTo>
                  <a:cubicBezTo>
                    <a:pt x="170" y="125"/>
                    <a:pt x="138" y="159"/>
                    <a:pt x="138" y="224"/>
                  </a:cubicBezTo>
                  <a:cubicBezTo>
                    <a:pt x="138" y="494"/>
                    <a:pt x="138" y="494"/>
                    <a:pt x="138" y="494"/>
                  </a:cubicBezTo>
                  <a:cubicBezTo>
                    <a:pt x="0" y="494"/>
                    <a:pt x="0" y="494"/>
                    <a:pt x="0" y="494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E0EB87D4-584F-4884-9809-2618B5F0BE8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125971" y="567985"/>
              <a:ext cx="193713" cy="216764"/>
            </a:xfrm>
            <a:custGeom>
              <a:avLst/>
              <a:gdLst>
                <a:gd name="T0" fmla="*/ 0 w 446"/>
                <a:gd name="T1" fmla="*/ 351 h 499"/>
                <a:gd name="T2" fmla="*/ 0 w 446"/>
                <a:gd name="T3" fmla="*/ 349 h 499"/>
                <a:gd name="T4" fmla="*/ 195 w 446"/>
                <a:gd name="T5" fmla="*/ 194 h 499"/>
                <a:gd name="T6" fmla="*/ 314 w 446"/>
                <a:gd name="T7" fmla="*/ 214 h 499"/>
                <a:gd name="T8" fmla="*/ 314 w 446"/>
                <a:gd name="T9" fmla="*/ 206 h 499"/>
                <a:gd name="T10" fmla="*/ 210 w 446"/>
                <a:gd name="T11" fmla="*/ 117 h 499"/>
                <a:gd name="T12" fmla="*/ 76 w 446"/>
                <a:gd name="T13" fmla="*/ 144 h 499"/>
                <a:gd name="T14" fmla="*/ 42 w 446"/>
                <a:gd name="T15" fmla="*/ 39 h 499"/>
                <a:gd name="T16" fmla="*/ 230 w 446"/>
                <a:gd name="T17" fmla="*/ 0 h 499"/>
                <a:gd name="T18" fmla="*/ 394 w 446"/>
                <a:gd name="T19" fmla="*/ 54 h 499"/>
                <a:gd name="T20" fmla="*/ 446 w 446"/>
                <a:gd name="T21" fmla="*/ 209 h 499"/>
                <a:gd name="T22" fmla="*/ 446 w 446"/>
                <a:gd name="T23" fmla="*/ 490 h 499"/>
                <a:gd name="T24" fmla="*/ 313 w 446"/>
                <a:gd name="T25" fmla="*/ 490 h 499"/>
                <a:gd name="T26" fmla="*/ 313 w 446"/>
                <a:gd name="T27" fmla="*/ 438 h 499"/>
                <a:gd name="T28" fmla="*/ 166 w 446"/>
                <a:gd name="T29" fmla="*/ 499 h 499"/>
                <a:gd name="T30" fmla="*/ 0 w 446"/>
                <a:gd name="T31" fmla="*/ 351 h 499"/>
                <a:gd name="T32" fmla="*/ 316 w 446"/>
                <a:gd name="T33" fmla="*/ 319 h 499"/>
                <a:gd name="T34" fmla="*/ 316 w 446"/>
                <a:gd name="T35" fmla="*/ 295 h 499"/>
                <a:gd name="T36" fmla="*/ 228 w 446"/>
                <a:gd name="T37" fmla="*/ 277 h 499"/>
                <a:gd name="T38" fmla="*/ 133 w 446"/>
                <a:gd name="T39" fmla="*/ 344 h 499"/>
                <a:gd name="T40" fmla="*/ 133 w 446"/>
                <a:gd name="T41" fmla="*/ 346 h 499"/>
                <a:gd name="T42" fmla="*/ 208 w 446"/>
                <a:gd name="T43" fmla="*/ 404 h 499"/>
                <a:gd name="T44" fmla="*/ 316 w 446"/>
                <a:gd name="T45" fmla="*/ 31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6" h="499">
                  <a:moveTo>
                    <a:pt x="0" y="351"/>
                  </a:moveTo>
                  <a:cubicBezTo>
                    <a:pt x="0" y="349"/>
                    <a:pt x="0" y="349"/>
                    <a:pt x="0" y="349"/>
                  </a:cubicBezTo>
                  <a:cubicBezTo>
                    <a:pt x="0" y="243"/>
                    <a:pt x="80" y="194"/>
                    <a:pt x="195" y="194"/>
                  </a:cubicBezTo>
                  <a:cubicBezTo>
                    <a:pt x="244" y="194"/>
                    <a:pt x="280" y="202"/>
                    <a:pt x="314" y="214"/>
                  </a:cubicBezTo>
                  <a:cubicBezTo>
                    <a:pt x="314" y="206"/>
                    <a:pt x="314" y="206"/>
                    <a:pt x="314" y="206"/>
                  </a:cubicBezTo>
                  <a:cubicBezTo>
                    <a:pt x="314" y="149"/>
                    <a:pt x="279" y="117"/>
                    <a:pt x="210" y="117"/>
                  </a:cubicBezTo>
                  <a:cubicBezTo>
                    <a:pt x="157" y="117"/>
                    <a:pt x="120" y="127"/>
                    <a:pt x="76" y="144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95" y="15"/>
                    <a:pt x="147" y="0"/>
                    <a:pt x="230" y="0"/>
                  </a:cubicBezTo>
                  <a:cubicBezTo>
                    <a:pt x="305" y="0"/>
                    <a:pt x="359" y="20"/>
                    <a:pt x="394" y="54"/>
                  </a:cubicBezTo>
                  <a:cubicBezTo>
                    <a:pt x="430" y="90"/>
                    <a:pt x="446" y="144"/>
                    <a:pt x="446" y="209"/>
                  </a:cubicBezTo>
                  <a:cubicBezTo>
                    <a:pt x="446" y="490"/>
                    <a:pt x="446" y="490"/>
                    <a:pt x="446" y="490"/>
                  </a:cubicBezTo>
                  <a:cubicBezTo>
                    <a:pt x="313" y="490"/>
                    <a:pt x="313" y="490"/>
                    <a:pt x="313" y="490"/>
                  </a:cubicBezTo>
                  <a:cubicBezTo>
                    <a:pt x="313" y="438"/>
                    <a:pt x="313" y="438"/>
                    <a:pt x="313" y="438"/>
                  </a:cubicBezTo>
                  <a:cubicBezTo>
                    <a:pt x="280" y="475"/>
                    <a:pt x="233" y="499"/>
                    <a:pt x="166" y="499"/>
                  </a:cubicBezTo>
                  <a:cubicBezTo>
                    <a:pt x="75" y="499"/>
                    <a:pt x="0" y="447"/>
                    <a:pt x="0" y="351"/>
                  </a:cubicBezTo>
                  <a:close/>
                  <a:moveTo>
                    <a:pt x="316" y="319"/>
                  </a:moveTo>
                  <a:cubicBezTo>
                    <a:pt x="316" y="295"/>
                    <a:pt x="316" y="295"/>
                    <a:pt x="316" y="295"/>
                  </a:cubicBezTo>
                  <a:cubicBezTo>
                    <a:pt x="292" y="284"/>
                    <a:pt x="262" y="277"/>
                    <a:pt x="228" y="277"/>
                  </a:cubicBezTo>
                  <a:cubicBezTo>
                    <a:pt x="169" y="277"/>
                    <a:pt x="133" y="300"/>
                    <a:pt x="133" y="344"/>
                  </a:cubicBezTo>
                  <a:cubicBezTo>
                    <a:pt x="133" y="346"/>
                    <a:pt x="133" y="346"/>
                    <a:pt x="133" y="346"/>
                  </a:cubicBezTo>
                  <a:cubicBezTo>
                    <a:pt x="133" y="383"/>
                    <a:pt x="164" y="404"/>
                    <a:pt x="208" y="404"/>
                  </a:cubicBezTo>
                  <a:cubicBezTo>
                    <a:pt x="272" y="404"/>
                    <a:pt x="316" y="369"/>
                    <a:pt x="316" y="3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951E8447-9E0F-4D78-B1FD-2CADDD3500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336529" y="564438"/>
              <a:ext cx="127665" cy="216321"/>
            </a:xfrm>
            <a:custGeom>
              <a:avLst/>
              <a:gdLst>
                <a:gd name="T0" fmla="*/ 0 w 293"/>
                <a:gd name="T1" fmla="*/ 13 h 498"/>
                <a:gd name="T2" fmla="*/ 138 w 293"/>
                <a:gd name="T3" fmla="*/ 13 h 498"/>
                <a:gd name="T4" fmla="*/ 138 w 293"/>
                <a:gd name="T5" fmla="*/ 111 h 498"/>
                <a:gd name="T6" fmla="*/ 293 w 293"/>
                <a:gd name="T7" fmla="*/ 4 h 498"/>
                <a:gd name="T8" fmla="*/ 293 w 293"/>
                <a:gd name="T9" fmla="*/ 148 h 498"/>
                <a:gd name="T10" fmla="*/ 285 w 293"/>
                <a:gd name="T11" fmla="*/ 148 h 498"/>
                <a:gd name="T12" fmla="*/ 138 w 293"/>
                <a:gd name="T13" fmla="*/ 319 h 498"/>
                <a:gd name="T14" fmla="*/ 138 w 293"/>
                <a:gd name="T15" fmla="*/ 498 h 498"/>
                <a:gd name="T16" fmla="*/ 0 w 293"/>
                <a:gd name="T17" fmla="*/ 498 h 498"/>
                <a:gd name="T18" fmla="*/ 0 w 293"/>
                <a:gd name="T19" fmla="*/ 1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498">
                  <a:moveTo>
                    <a:pt x="0" y="13"/>
                  </a:moveTo>
                  <a:cubicBezTo>
                    <a:pt x="138" y="13"/>
                    <a:pt x="138" y="13"/>
                    <a:pt x="138" y="13"/>
                  </a:cubicBezTo>
                  <a:cubicBezTo>
                    <a:pt x="138" y="111"/>
                    <a:pt x="138" y="111"/>
                    <a:pt x="138" y="111"/>
                  </a:cubicBezTo>
                  <a:cubicBezTo>
                    <a:pt x="166" y="44"/>
                    <a:pt x="211" y="0"/>
                    <a:pt x="293" y="4"/>
                  </a:cubicBezTo>
                  <a:cubicBezTo>
                    <a:pt x="293" y="148"/>
                    <a:pt x="293" y="148"/>
                    <a:pt x="293" y="148"/>
                  </a:cubicBezTo>
                  <a:cubicBezTo>
                    <a:pt x="285" y="148"/>
                    <a:pt x="285" y="148"/>
                    <a:pt x="285" y="148"/>
                  </a:cubicBezTo>
                  <a:cubicBezTo>
                    <a:pt x="194" y="148"/>
                    <a:pt x="138" y="203"/>
                    <a:pt x="138" y="319"/>
                  </a:cubicBezTo>
                  <a:cubicBezTo>
                    <a:pt x="138" y="498"/>
                    <a:pt x="138" y="498"/>
                    <a:pt x="138" y="498"/>
                  </a:cubicBezTo>
                  <a:cubicBezTo>
                    <a:pt x="0" y="498"/>
                    <a:pt x="0" y="498"/>
                    <a:pt x="0" y="498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D7E48906-CF13-457A-BF96-6C8E516647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75719" y="516121"/>
              <a:ext cx="134757" cy="268184"/>
            </a:xfrm>
            <a:custGeom>
              <a:avLst/>
              <a:gdLst>
                <a:gd name="T0" fmla="*/ 58 w 310"/>
                <a:gd name="T1" fmla="*/ 472 h 617"/>
                <a:gd name="T2" fmla="*/ 58 w 310"/>
                <a:gd name="T3" fmla="*/ 242 h 617"/>
                <a:gd name="T4" fmla="*/ 0 w 310"/>
                <a:gd name="T5" fmla="*/ 242 h 617"/>
                <a:gd name="T6" fmla="*/ 0 w 310"/>
                <a:gd name="T7" fmla="*/ 124 h 617"/>
                <a:gd name="T8" fmla="*/ 58 w 310"/>
                <a:gd name="T9" fmla="*/ 124 h 617"/>
                <a:gd name="T10" fmla="*/ 58 w 310"/>
                <a:gd name="T11" fmla="*/ 0 h 617"/>
                <a:gd name="T12" fmla="*/ 196 w 310"/>
                <a:gd name="T13" fmla="*/ 0 h 617"/>
                <a:gd name="T14" fmla="*/ 196 w 310"/>
                <a:gd name="T15" fmla="*/ 124 h 617"/>
                <a:gd name="T16" fmla="*/ 310 w 310"/>
                <a:gd name="T17" fmla="*/ 124 h 617"/>
                <a:gd name="T18" fmla="*/ 310 w 310"/>
                <a:gd name="T19" fmla="*/ 242 h 617"/>
                <a:gd name="T20" fmla="*/ 196 w 310"/>
                <a:gd name="T21" fmla="*/ 242 h 617"/>
                <a:gd name="T22" fmla="*/ 196 w 310"/>
                <a:gd name="T23" fmla="*/ 449 h 617"/>
                <a:gd name="T24" fmla="*/ 240 w 310"/>
                <a:gd name="T25" fmla="*/ 496 h 617"/>
                <a:gd name="T26" fmla="*/ 308 w 310"/>
                <a:gd name="T27" fmla="*/ 479 h 617"/>
                <a:gd name="T28" fmla="*/ 308 w 310"/>
                <a:gd name="T29" fmla="*/ 589 h 617"/>
                <a:gd name="T30" fmla="*/ 199 w 310"/>
                <a:gd name="T31" fmla="*/ 617 h 617"/>
                <a:gd name="T32" fmla="*/ 58 w 310"/>
                <a:gd name="T33" fmla="*/ 472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617">
                  <a:moveTo>
                    <a:pt x="58" y="472"/>
                  </a:moveTo>
                  <a:cubicBezTo>
                    <a:pt x="58" y="242"/>
                    <a:pt x="58" y="242"/>
                    <a:pt x="58" y="242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58" y="124"/>
                    <a:pt x="58" y="124"/>
                    <a:pt x="58" y="124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196" y="0"/>
                    <a:pt x="196" y="0"/>
                    <a:pt x="196" y="0"/>
                  </a:cubicBezTo>
                  <a:cubicBezTo>
                    <a:pt x="196" y="124"/>
                    <a:pt x="196" y="124"/>
                    <a:pt x="196" y="124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242"/>
                    <a:pt x="310" y="242"/>
                    <a:pt x="310" y="242"/>
                  </a:cubicBezTo>
                  <a:cubicBezTo>
                    <a:pt x="196" y="242"/>
                    <a:pt x="196" y="242"/>
                    <a:pt x="196" y="242"/>
                  </a:cubicBezTo>
                  <a:cubicBezTo>
                    <a:pt x="196" y="449"/>
                    <a:pt x="196" y="449"/>
                    <a:pt x="196" y="449"/>
                  </a:cubicBezTo>
                  <a:cubicBezTo>
                    <a:pt x="196" y="481"/>
                    <a:pt x="209" y="496"/>
                    <a:pt x="240" y="496"/>
                  </a:cubicBezTo>
                  <a:cubicBezTo>
                    <a:pt x="265" y="496"/>
                    <a:pt x="288" y="490"/>
                    <a:pt x="308" y="479"/>
                  </a:cubicBezTo>
                  <a:cubicBezTo>
                    <a:pt x="308" y="589"/>
                    <a:pt x="308" y="589"/>
                    <a:pt x="308" y="589"/>
                  </a:cubicBezTo>
                  <a:cubicBezTo>
                    <a:pt x="279" y="607"/>
                    <a:pt x="245" y="617"/>
                    <a:pt x="199" y="617"/>
                  </a:cubicBezTo>
                  <a:cubicBezTo>
                    <a:pt x="115" y="617"/>
                    <a:pt x="58" y="584"/>
                    <a:pt x="58" y="4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EF43AC6D-7838-4F37-88E8-52FEBACFEE0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18455" y="566212"/>
              <a:ext cx="207012" cy="219424"/>
            </a:xfrm>
            <a:custGeom>
              <a:avLst/>
              <a:gdLst>
                <a:gd name="T0" fmla="*/ 0 w 476"/>
                <a:gd name="T1" fmla="*/ 254 h 505"/>
                <a:gd name="T2" fmla="*/ 0 w 476"/>
                <a:gd name="T3" fmla="*/ 253 h 505"/>
                <a:gd name="T4" fmla="*/ 240 w 476"/>
                <a:gd name="T5" fmla="*/ 0 h 505"/>
                <a:gd name="T6" fmla="*/ 476 w 476"/>
                <a:gd name="T7" fmla="*/ 263 h 505"/>
                <a:gd name="T8" fmla="*/ 475 w 476"/>
                <a:gd name="T9" fmla="*/ 300 h 505"/>
                <a:gd name="T10" fmla="*/ 137 w 476"/>
                <a:gd name="T11" fmla="*/ 300 h 505"/>
                <a:gd name="T12" fmla="*/ 256 w 476"/>
                <a:gd name="T13" fmla="*/ 395 h 505"/>
                <a:gd name="T14" fmla="*/ 373 w 476"/>
                <a:gd name="T15" fmla="*/ 345 h 505"/>
                <a:gd name="T16" fmla="*/ 452 w 476"/>
                <a:gd name="T17" fmla="*/ 415 h 505"/>
                <a:gd name="T18" fmla="*/ 254 w 476"/>
                <a:gd name="T19" fmla="*/ 505 h 505"/>
                <a:gd name="T20" fmla="*/ 0 w 476"/>
                <a:gd name="T21" fmla="*/ 254 h 505"/>
                <a:gd name="T22" fmla="*/ 342 w 476"/>
                <a:gd name="T23" fmla="*/ 214 h 505"/>
                <a:gd name="T24" fmla="*/ 240 w 476"/>
                <a:gd name="T25" fmla="*/ 111 h 505"/>
                <a:gd name="T26" fmla="*/ 135 w 476"/>
                <a:gd name="T27" fmla="*/ 214 h 505"/>
                <a:gd name="T28" fmla="*/ 342 w 476"/>
                <a:gd name="T29" fmla="*/ 21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6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99" y="0"/>
                    <a:pt x="240" y="0"/>
                  </a:cubicBezTo>
                  <a:cubicBezTo>
                    <a:pt x="402" y="0"/>
                    <a:pt x="476" y="126"/>
                    <a:pt x="476" y="263"/>
                  </a:cubicBezTo>
                  <a:cubicBezTo>
                    <a:pt x="476" y="274"/>
                    <a:pt x="476" y="287"/>
                    <a:pt x="475" y="300"/>
                  </a:cubicBezTo>
                  <a:cubicBezTo>
                    <a:pt x="137" y="300"/>
                    <a:pt x="137" y="300"/>
                    <a:pt x="137" y="300"/>
                  </a:cubicBezTo>
                  <a:cubicBezTo>
                    <a:pt x="151" y="362"/>
                    <a:pt x="194" y="395"/>
                    <a:pt x="256" y="395"/>
                  </a:cubicBezTo>
                  <a:cubicBezTo>
                    <a:pt x="302" y="395"/>
                    <a:pt x="335" y="380"/>
                    <a:pt x="373" y="345"/>
                  </a:cubicBezTo>
                  <a:cubicBezTo>
                    <a:pt x="452" y="415"/>
                    <a:pt x="452" y="415"/>
                    <a:pt x="452" y="415"/>
                  </a:cubicBezTo>
                  <a:cubicBezTo>
                    <a:pt x="407" y="471"/>
                    <a:pt x="342" y="505"/>
                    <a:pt x="254" y="505"/>
                  </a:cubicBezTo>
                  <a:cubicBezTo>
                    <a:pt x="108" y="505"/>
                    <a:pt x="0" y="403"/>
                    <a:pt x="0" y="254"/>
                  </a:cubicBezTo>
                  <a:close/>
                  <a:moveTo>
                    <a:pt x="342" y="214"/>
                  </a:moveTo>
                  <a:cubicBezTo>
                    <a:pt x="334" y="152"/>
                    <a:pt x="298" y="111"/>
                    <a:pt x="240" y="111"/>
                  </a:cubicBezTo>
                  <a:cubicBezTo>
                    <a:pt x="183" y="111"/>
                    <a:pt x="146" y="151"/>
                    <a:pt x="135" y="214"/>
                  </a:cubicBezTo>
                  <a:lnTo>
                    <a:pt x="342" y="2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425B0672-DE59-4ECA-B0E7-B790066891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837879" y="564438"/>
              <a:ext cx="127221" cy="216321"/>
            </a:xfrm>
            <a:custGeom>
              <a:avLst/>
              <a:gdLst>
                <a:gd name="T0" fmla="*/ 0 w 293"/>
                <a:gd name="T1" fmla="*/ 13 h 498"/>
                <a:gd name="T2" fmla="*/ 138 w 293"/>
                <a:gd name="T3" fmla="*/ 13 h 498"/>
                <a:gd name="T4" fmla="*/ 138 w 293"/>
                <a:gd name="T5" fmla="*/ 111 h 498"/>
                <a:gd name="T6" fmla="*/ 293 w 293"/>
                <a:gd name="T7" fmla="*/ 4 h 498"/>
                <a:gd name="T8" fmla="*/ 293 w 293"/>
                <a:gd name="T9" fmla="*/ 148 h 498"/>
                <a:gd name="T10" fmla="*/ 285 w 293"/>
                <a:gd name="T11" fmla="*/ 148 h 498"/>
                <a:gd name="T12" fmla="*/ 138 w 293"/>
                <a:gd name="T13" fmla="*/ 319 h 498"/>
                <a:gd name="T14" fmla="*/ 138 w 293"/>
                <a:gd name="T15" fmla="*/ 498 h 498"/>
                <a:gd name="T16" fmla="*/ 0 w 293"/>
                <a:gd name="T17" fmla="*/ 498 h 498"/>
                <a:gd name="T18" fmla="*/ 0 w 293"/>
                <a:gd name="T19" fmla="*/ 1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498">
                  <a:moveTo>
                    <a:pt x="0" y="13"/>
                  </a:moveTo>
                  <a:cubicBezTo>
                    <a:pt x="138" y="13"/>
                    <a:pt x="138" y="13"/>
                    <a:pt x="138" y="13"/>
                  </a:cubicBezTo>
                  <a:cubicBezTo>
                    <a:pt x="138" y="111"/>
                    <a:pt x="138" y="111"/>
                    <a:pt x="138" y="111"/>
                  </a:cubicBezTo>
                  <a:cubicBezTo>
                    <a:pt x="166" y="44"/>
                    <a:pt x="211" y="0"/>
                    <a:pt x="293" y="4"/>
                  </a:cubicBezTo>
                  <a:cubicBezTo>
                    <a:pt x="293" y="148"/>
                    <a:pt x="293" y="148"/>
                    <a:pt x="293" y="148"/>
                  </a:cubicBezTo>
                  <a:cubicBezTo>
                    <a:pt x="285" y="148"/>
                    <a:pt x="285" y="148"/>
                    <a:pt x="285" y="148"/>
                  </a:cubicBezTo>
                  <a:cubicBezTo>
                    <a:pt x="194" y="148"/>
                    <a:pt x="138" y="203"/>
                    <a:pt x="138" y="319"/>
                  </a:cubicBezTo>
                  <a:cubicBezTo>
                    <a:pt x="138" y="498"/>
                    <a:pt x="138" y="498"/>
                    <a:pt x="138" y="498"/>
                  </a:cubicBezTo>
                  <a:cubicBezTo>
                    <a:pt x="0" y="498"/>
                    <a:pt x="0" y="498"/>
                    <a:pt x="0" y="498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48436D55-7005-4378-814F-D44CFE979F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8072" y="888476"/>
              <a:ext cx="134757" cy="268628"/>
            </a:xfrm>
            <a:custGeom>
              <a:avLst/>
              <a:gdLst>
                <a:gd name="T0" fmla="*/ 58 w 310"/>
                <a:gd name="T1" fmla="*/ 472 h 618"/>
                <a:gd name="T2" fmla="*/ 58 w 310"/>
                <a:gd name="T3" fmla="*/ 242 h 618"/>
                <a:gd name="T4" fmla="*/ 0 w 310"/>
                <a:gd name="T5" fmla="*/ 242 h 618"/>
                <a:gd name="T6" fmla="*/ 0 w 310"/>
                <a:gd name="T7" fmla="*/ 124 h 618"/>
                <a:gd name="T8" fmla="*/ 58 w 310"/>
                <a:gd name="T9" fmla="*/ 124 h 618"/>
                <a:gd name="T10" fmla="*/ 58 w 310"/>
                <a:gd name="T11" fmla="*/ 0 h 618"/>
                <a:gd name="T12" fmla="*/ 195 w 310"/>
                <a:gd name="T13" fmla="*/ 0 h 618"/>
                <a:gd name="T14" fmla="*/ 195 w 310"/>
                <a:gd name="T15" fmla="*/ 124 h 618"/>
                <a:gd name="T16" fmla="*/ 310 w 310"/>
                <a:gd name="T17" fmla="*/ 124 h 618"/>
                <a:gd name="T18" fmla="*/ 310 w 310"/>
                <a:gd name="T19" fmla="*/ 242 h 618"/>
                <a:gd name="T20" fmla="*/ 195 w 310"/>
                <a:gd name="T21" fmla="*/ 242 h 618"/>
                <a:gd name="T22" fmla="*/ 195 w 310"/>
                <a:gd name="T23" fmla="*/ 449 h 618"/>
                <a:gd name="T24" fmla="*/ 240 w 310"/>
                <a:gd name="T25" fmla="*/ 496 h 618"/>
                <a:gd name="T26" fmla="*/ 308 w 310"/>
                <a:gd name="T27" fmla="*/ 479 h 618"/>
                <a:gd name="T28" fmla="*/ 308 w 310"/>
                <a:gd name="T29" fmla="*/ 590 h 618"/>
                <a:gd name="T30" fmla="*/ 199 w 310"/>
                <a:gd name="T31" fmla="*/ 618 h 618"/>
                <a:gd name="T32" fmla="*/ 58 w 310"/>
                <a:gd name="T33" fmla="*/ 472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618">
                  <a:moveTo>
                    <a:pt x="58" y="472"/>
                  </a:moveTo>
                  <a:cubicBezTo>
                    <a:pt x="58" y="242"/>
                    <a:pt x="58" y="242"/>
                    <a:pt x="58" y="242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58" y="124"/>
                    <a:pt x="58" y="124"/>
                    <a:pt x="58" y="124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195" y="0"/>
                    <a:pt x="195" y="0"/>
                    <a:pt x="195" y="0"/>
                  </a:cubicBezTo>
                  <a:cubicBezTo>
                    <a:pt x="195" y="124"/>
                    <a:pt x="195" y="124"/>
                    <a:pt x="195" y="124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242"/>
                    <a:pt x="310" y="242"/>
                    <a:pt x="310" y="242"/>
                  </a:cubicBezTo>
                  <a:cubicBezTo>
                    <a:pt x="195" y="242"/>
                    <a:pt x="195" y="242"/>
                    <a:pt x="195" y="242"/>
                  </a:cubicBezTo>
                  <a:cubicBezTo>
                    <a:pt x="195" y="449"/>
                    <a:pt x="195" y="449"/>
                    <a:pt x="195" y="449"/>
                  </a:cubicBezTo>
                  <a:cubicBezTo>
                    <a:pt x="195" y="481"/>
                    <a:pt x="209" y="496"/>
                    <a:pt x="240" y="496"/>
                  </a:cubicBezTo>
                  <a:cubicBezTo>
                    <a:pt x="265" y="496"/>
                    <a:pt x="288" y="490"/>
                    <a:pt x="308" y="479"/>
                  </a:cubicBezTo>
                  <a:cubicBezTo>
                    <a:pt x="308" y="590"/>
                    <a:pt x="308" y="590"/>
                    <a:pt x="308" y="590"/>
                  </a:cubicBezTo>
                  <a:cubicBezTo>
                    <a:pt x="279" y="607"/>
                    <a:pt x="245" y="618"/>
                    <a:pt x="199" y="618"/>
                  </a:cubicBezTo>
                  <a:cubicBezTo>
                    <a:pt x="115" y="618"/>
                    <a:pt x="58" y="584"/>
                    <a:pt x="58" y="4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E6A79EDF-5E61-4207-BE2D-FF92BBF8078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131251" y="938123"/>
              <a:ext cx="207455" cy="219867"/>
            </a:xfrm>
            <a:custGeom>
              <a:avLst/>
              <a:gdLst>
                <a:gd name="T0" fmla="*/ 0 w 477"/>
                <a:gd name="T1" fmla="*/ 254 h 505"/>
                <a:gd name="T2" fmla="*/ 0 w 477"/>
                <a:gd name="T3" fmla="*/ 253 h 505"/>
                <a:gd name="T4" fmla="*/ 240 w 477"/>
                <a:gd name="T5" fmla="*/ 0 h 505"/>
                <a:gd name="T6" fmla="*/ 477 w 477"/>
                <a:gd name="T7" fmla="*/ 263 h 505"/>
                <a:gd name="T8" fmla="*/ 475 w 477"/>
                <a:gd name="T9" fmla="*/ 300 h 505"/>
                <a:gd name="T10" fmla="*/ 137 w 477"/>
                <a:gd name="T11" fmla="*/ 300 h 505"/>
                <a:gd name="T12" fmla="*/ 256 w 477"/>
                <a:gd name="T13" fmla="*/ 395 h 505"/>
                <a:gd name="T14" fmla="*/ 373 w 477"/>
                <a:gd name="T15" fmla="*/ 345 h 505"/>
                <a:gd name="T16" fmla="*/ 452 w 477"/>
                <a:gd name="T17" fmla="*/ 415 h 505"/>
                <a:gd name="T18" fmla="*/ 254 w 477"/>
                <a:gd name="T19" fmla="*/ 505 h 505"/>
                <a:gd name="T20" fmla="*/ 0 w 477"/>
                <a:gd name="T21" fmla="*/ 254 h 505"/>
                <a:gd name="T22" fmla="*/ 343 w 477"/>
                <a:gd name="T23" fmla="*/ 214 h 505"/>
                <a:gd name="T24" fmla="*/ 240 w 477"/>
                <a:gd name="T25" fmla="*/ 111 h 505"/>
                <a:gd name="T26" fmla="*/ 135 w 477"/>
                <a:gd name="T27" fmla="*/ 214 h 505"/>
                <a:gd name="T28" fmla="*/ 343 w 477"/>
                <a:gd name="T29" fmla="*/ 21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7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99" y="0"/>
                    <a:pt x="240" y="0"/>
                  </a:cubicBezTo>
                  <a:cubicBezTo>
                    <a:pt x="402" y="0"/>
                    <a:pt x="477" y="126"/>
                    <a:pt x="477" y="263"/>
                  </a:cubicBezTo>
                  <a:cubicBezTo>
                    <a:pt x="477" y="274"/>
                    <a:pt x="476" y="287"/>
                    <a:pt x="475" y="300"/>
                  </a:cubicBezTo>
                  <a:cubicBezTo>
                    <a:pt x="137" y="300"/>
                    <a:pt x="137" y="300"/>
                    <a:pt x="137" y="300"/>
                  </a:cubicBezTo>
                  <a:cubicBezTo>
                    <a:pt x="151" y="362"/>
                    <a:pt x="194" y="395"/>
                    <a:pt x="256" y="395"/>
                  </a:cubicBezTo>
                  <a:cubicBezTo>
                    <a:pt x="302" y="395"/>
                    <a:pt x="335" y="380"/>
                    <a:pt x="373" y="345"/>
                  </a:cubicBezTo>
                  <a:cubicBezTo>
                    <a:pt x="452" y="415"/>
                    <a:pt x="452" y="415"/>
                    <a:pt x="452" y="415"/>
                  </a:cubicBezTo>
                  <a:cubicBezTo>
                    <a:pt x="407" y="471"/>
                    <a:pt x="342" y="505"/>
                    <a:pt x="254" y="505"/>
                  </a:cubicBezTo>
                  <a:cubicBezTo>
                    <a:pt x="108" y="505"/>
                    <a:pt x="0" y="403"/>
                    <a:pt x="0" y="254"/>
                  </a:cubicBezTo>
                  <a:close/>
                  <a:moveTo>
                    <a:pt x="343" y="214"/>
                  </a:moveTo>
                  <a:cubicBezTo>
                    <a:pt x="334" y="152"/>
                    <a:pt x="298" y="111"/>
                    <a:pt x="240" y="111"/>
                  </a:cubicBezTo>
                  <a:cubicBezTo>
                    <a:pt x="183" y="111"/>
                    <a:pt x="146" y="151"/>
                    <a:pt x="135" y="214"/>
                  </a:cubicBezTo>
                  <a:lnTo>
                    <a:pt x="343" y="2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EE8FC2BE-83D2-4E89-84B1-6204300EF8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348015" y="938123"/>
              <a:ext cx="195486" cy="219867"/>
            </a:xfrm>
            <a:custGeom>
              <a:avLst/>
              <a:gdLst>
                <a:gd name="T0" fmla="*/ 0 w 450"/>
                <a:gd name="T1" fmla="*/ 254 h 505"/>
                <a:gd name="T2" fmla="*/ 0 w 450"/>
                <a:gd name="T3" fmla="*/ 253 h 505"/>
                <a:gd name="T4" fmla="*/ 254 w 450"/>
                <a:gd name="T5" fmla="*/ 0 h 505"/>
                <a:gd name="T6" fmla="*/ 448 w 450"/>
                <a:gd name="T7" fmla="*/ 82 h 505"/>
                <a:gd name="T8" fmla="*/ 363 w 450"/>
                <a:gd name="T9" fmla="*/ 172 h 505"/>
                <a:gd name="T10" fmla="*/ 253 w 450"/>
                <a:gd name="T11" fmla="*/ 119 h 505"/>
                <a:gd name="T12" fmla="*/ 135 w 450"/>
                <a:gd name="T13" fmla="*/ 251 h 505"/>
                <a:gd name="T14" fmla="*/ 135 w 450"/>
                <a:gd name="T15" fmla="*/ 253 h 505"/>
                <a:gd name="T16" fmla="*/ 258 w 450"/>
                <a:gd name="T17" fmla="*/ 387 h 505"/>
                <a:gd name="T18" fmla="*/ 370 w 450"/>
                <a:gd name="T19" fmla="*/ 335 h 505"/>
                <a:gd name="T20" fmla="*/ 450 w 450"/>
                <a:gd name="T21" fmla="*/ 416 h 505"/>
                <a:gd name="T22" fmla="*/ 252 w 450"/>
                <a:gd name="T23" fmla="*/ 505 h 505"/>
                <a:gd name="T24" fmla="*/ 0 w 450"/>
                <a:gd name="T25" fmla="*/ 25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0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106" y="0"/>
                    <a:pt x="254" y="0"/>
                  </a:cubicBezTo>
                  <a:cubicBezTo>
                    <a:pt x="345" y="0"/>
                    <a:pt x="402" y="31"/>
                    <a:pt x="448" y="82"/>
                  </a:cubicBezTo>
                  <a:cubicBezTo>
                    <a:pt x="363" y="172"/>
                    <a:pt x="363" y="172"/>
                    <a:pt x="363" y="172"/>
                  </a:cubicBezTo>
                  <a:cubicBezTo>
                    <a:pt x="333" y="139"/>
                    <a:pt x="302" y="119"/>
                    <a:pt x="253" y="119"/>
                  </a:cubicBezTo>
                  <a:cubicBezTo>
                    <a:pt x="184" y="119"/>
                    <a:pt x="135" y="179"/>
                    <a:pt x="135" y="251"/>
                  </a:cubicBezTo>
                  <a:cubicBezTo>
                    <a:pt x="135" y="253"/>
                    <a:pt x="135" y="253"/>
                    <a:pt x="135" y="253"/>
                  </a:cubicBezTo>
                  <a:cubicBezTo>
                    <a:pt x="135" y="327"/>
                    <a:pt x="183" y="387"/>
                    <a:pt x="258" y="387"/>
                  </a:cubicBezTo>
                  <a:cubicBezTo>
                    <a:pt x="305" y="387"/>
                    <a:pt x="336" y="367"/>
                    <a:pt x="370" y="335"/>
                  </a:cubicBezTo>
                  <a:cubicBezTo>
                    <a:pt x="450" y="416"/>
                    <a:pt x="450" y="416"/>
                    <a:pt x="450" y="416"/>
                  </a:cubicBezTo>
                  <a:cubicBezTo>
                    <a:pt x="403" y="468"/>
                    <a:pt x="349" y="505"/>
                    <a:pt x="252" y="505"/>
                  </a:cubicBezTo>
                  <a:cubicBezTo>
                    <a:pt x="106" y="505"/>
                    <a:pt x="0" y="393"/>
                    <a:pt x="0" y="2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20BF9710-84EF-48F3-83AC-79B8578452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53254" y="866312"/>
              <a:ext cx="193270" cy="286802"/>
            </a:xfrm>
            <a:custGeom>
              <a:avLst/>
              <a:gdLst>
                <a:gd name="T0" fmla="*/ 0 w 445"/>
                <a:gd name="T1" fmla="*/ 0 h 660"/>
                <a:gd name="T2" fmla="*/ 138 w 445"/>
                <a:gd name="T3" fmla="*/ 0 h 660"/>
                <a:gd name="T4" fmla="*/ 138 w 445"/>
                <a:gd name="T5" fmla="*/ 244 h 660"/>
                <a:gd name="T6" fmla="*/ 280 w 445"/>
                <a:gd name="T7" fmla="*/ 166 h 660"/>
                <a:gd name="T8" fmla="*/ 445 w 445"/>
                <a:gd name="T9" fmla="*/ 346 h 660"/>
                <a:gd name="T10" fmla="*/ 445 w 445"/>
                <a:gd name="T11" fmla="*/ 660 h 660"/>
                <a:gd name="T12" fmla="*/ 307 w 445"/>
                <a:gd name="T13" fmla="*/ 660 h 660"/>
                <a:gd name="T14" fmla="*/ 307 w 445"/>
                <a:gd name="T15" fmla="*/ 390 h 660"/>
                <a:gd name="T16" fmla="*/ 224 w 445"/>
                <a:gd name="T17" fmla="*/ 291 h 660"/>
                <a:gd name="T18" fmla="*/ 138 w 445"/>
                <a:gd name="T19" fmla="*/ 390 h 660"/>
                <a:gd name="T20" fmla="*/ 138 w 445"/>
                <a:gd name="T21" fmla="*/ 660 h 660"/>
                <a:gd name="T22" fmla="*/ 0 w 445"/>
                <a:gd name="T23" fmla="*/ 660 h 660"/>
                <a:gd name="T24" fmla="*/ 0 w 445"/>
                <a:gd name="T25" fmla="*/ 0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5" h="660">
                  <a:moveTo>
                    <a:pt x="0" y="0"/>
                  </a:moveTo>
                  <a:cubicBezTo>
                    <a:pt x="138" y="0"/>
                    <a:pt x="138" y="0"/>
                    <a:pt x="138" y="0"/>
                  </a:cubicBezTo>
                  <a:cubicBezTo>
                    <a:pt x="138" y="244"/>
                    <a:pt x="138" y="244"/>
                    <a:pt x="138" y="244"/>
                  </a:cubicBezTo>
                  <a:cubicBezTo>
                    <a:pt x="169" y="203"/>
                    <a:pt x="210" y="166"/>
                    <a:pt x="280" y="166"/>
                  </a:cubicBezTo>
                  <a:cubicBezTo>
                    <a:pt x="384" y="166"/>
                    <a:pt x="445" y="235"/>
                    <a:pt x="445" y="346"/>
                  </a:cubicBezTo>
                  <a:cubicBezTo>
                    <a:pt x="445" y="660"/>
                    <a:pt x="445" y="660"/>
                    <a:pt x="445" y="660"/>
                  </a:cubicBezTo>
                  <a:cubicBezTo>
                    <a:pt x="307" y="660"/>
                    <a:pt x="307" y="660"/>
                    <a:pt x="307" y="660"/>
                  </a:cubicBezTo>
                  <a:cubicBezTo>
                    <a:pt x="307" y="390"/>
                    <a:pt x="307" y="390"/>
                    <a:pt x="307" y="390"/>
                  </a:cubicBezTo>
                  <a:cubicBezTo>
                    <a:pt x="307" y="324"/>
                    <a:pt x="276" y="291"/>
                    <a:pt x="224" y="291"/>
                  </a:cubicBezTo>
                  <a:cubicBezTo>
                    <a:pt x="171" y="291"/>
                    <a:pt x="138" y="324"/>
                    <a:pt x="138" y="390"/>
                  </a:cubicBezTo>
                  <a:cubicBezTo>
                    <a:pt x="138" y="660"/>
                    <a:pt x="138" y="660"/>
                    <a:pt x="138" y="660"/>
                  </a:cubicBezTo>
                  <a:cubicBezTo>
                    <a:pt x="0" y="660"/>
                    <a:pt x="0" y="660"/>
                    <a:pt x="0" y="66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81617563-0E5D-4304-8347-94091B18C6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762039" y="938123"/>
              <a:ext cx="192827" cy="214991"/>
            </a:xfrm>
            <a:custGeom>
              <a:avLst/>
              <a:gdLst>
                <a:gd name="T0" fmla="*/ 0 w 444"/>
                <a:gd name="T1" fmla="*/ 9 h 494"/>
                <a:gd name="T2" fmla="*/ 137 w 444"/>
                <a:gd name="T3" fmla="*/ 9 h 494"/>
                <a:gd name="T4" fmla="*/ 137 w 444"/>
                <a:gd name="T5" fmla="*/ 78 h 494"/>
                <a:gd name="T6" fmla="*/ 279 w 444"/>
                <a:gd name="T7" fmla="*/ 0 h 494"/>
                <a:gd name="T8" fmla="*/ 444 w 444"/>
                <a:gd name="T9" fmla="*/ 180 h 494"/>
                <a:gd name="T10" fmla="*/ 444 w 444"/>
                <a:gd name="T11" fmla="*/ 494 h 494"/>
                <a:gd name="T12" fmla="*/ 306 w 444"/>
                <a:gd name="T13" fmla="*/ 494 h 494"/>
                <a:gd name="T14" fmla="*/ 306 w 444"/>
                <a:gd name="T15" fmla="*/ 224 h 494"/>
                <a:gd name="T16" fmla="*/ 223 w 444"/>
                <a:gd name="T17" fmla="*/ 125 h 494"/>
                <a:gd name="T18" fmla="*/ 137 w 444"/>
                <a:gd name="T19" fmla="*/ 224 h 494"/>
                <a:gd name="T20" fmla="*/ 137 w 444"/>
                <a:gd name="T21" fmla="*/ 494 h 494"/>
                <a:gd name="T22" fmla="*/ 0 w 444"/>
                <a:gd name="T23" fmla="*/ 494 h 494"/>
                <a:gd name="T24" fmla="*/ 0 w 444"/>
                <a:gd name="T25" fmla="*/ 9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4" h="494">
                  <a:moveTo>
                    <a:pt x="0" y="9"/>
                  </a:moveTo>
                  <a:cubicBezTo>
                    <a:pt x="137" y="9"/>
                    <a:pt x="137" y="9"/>
                    <a:pt x="137" y="9"/>
                  </a:cubicBezTo>
                  <a:cubicBezTo>
                    <a:pt x="137" y="78"/>
                    <a:pt x="137" y="78"/>
                    <a:pt x="137" y="78"/>
                  </a:cubicBezTo>
                  <a:cubicBezTo>
                    <a:pt x="169" y="37"/>
                    <a:pt x="210" y="0"/>
                    <a:pt x="279" y="0"/>
                  </a:cubicBezTo>
                  <a:cubicBezTo>
                    <a:pt x="383" y="0"/>
                    <a:pt x="444" y="69"/>
                    <a:pt x="444" y="180"/>
                  </a:cubicBezTo>
                  <a:cubicBezTo>
                    <a:pt x="444" y="494"/>
                    <a:pt x="444" y="494"/>
                    <a:pt x="444" y="494"/>
                  </a:cubicBezTo>
                  <a:cubicBezTo>
                    <a:pt x="306" y="494"/>
                    <a:pt x="306" y="494"/>
                    <a:pt x="306" y="494"/>
                  </a:cubicBezTo>
                  <a:cubicBezTo>
                    <a:pt x="306" y="224"/>
                    <a:pt x="306" y="224"/>
                    <a:pt x="306" y="224"/>
                  </a:cubicBezTo>
                  <a:cubicBezTo>
                    <a:pt x="306" y="158"/>
                    <a:pt x="276" y="125"/>
                    <a:pt x="223" y="125"/>
                  </a:cubicBezTo>
                  <a:cubicBezTo>
                    <a:pt x="171" y="125"/>
                    <a:pt x="137" y="158"/>
                    <a:pt x="137" y="224"/>
                  </a:cubicBezTo>
                  <a:cubicBezTo>
                    <a:pt x="137" y="494"/>
                    <a:pt x="137" y="494"/>
                    <a:pt x="137" y="494"/>
                  </a:cubicBezTo>
                  <a:cubicBezTo>
                    <a:pt x="0" y="494"/>
                    <a:pt x="0" y="494"/>
                    <a:pt x="0" y="494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id="{644BF847-C98F-4D2F-A010-37D3A26D4B8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967277" y="938123"/>
              <a:ext cx="228289" cy="219867"/>
            </a:xfrm>
            <a:custGeom>
              <a:avLst/>
              <a:gdLst>
                <a:gd name="T0" fmla="*/ 0 w 525"/>
                <a:gd name="T1" fmla="*/ 254 h 505"/>
                <a:gd name="T2" fmla="*/ 0 w 525"/>
                <a:gd name="T3" fmla="*/ 253 h 505"/>
                <a:gd name="T4" fmla="*/ 263 w 525"/>
                <a:gd name="T5" fmla="*/ 0 h 505"/>
                <a:gd name="T6" fmla="*/ 525 w 525"/>
                <a:gd name="T7" fmla="*/ 251 h 505"/>
                <a:gd name="T8" fmla="*/ 525 w 525"/>
                <a:gd name="T9" fmla="*/ 253 h 505"/>
                <a:gd name="T10" fmla="*/ 262 w 525"/>
                <a:gd name="T11" fmla="*/ 505 h 505"/>
                <a:gd name="T12" fmla="*/ 0 w 525"/>
                <a:gd name="T13" fmla="*/ 254 h 505"/>
                <a:gd name="T14" fmla="*/ 389 w 525"/>
                <a:gd name="T15" fmla="*/ 254 h 505"/>
                <a:gd name="T16" fmla="*/ 389 w 525"/>
                <a:gd name="T17" fmla="*/ 253 h 505"/>
                <a:gd name="T18" fmla="*/ 262 w 525"/>
                <a:gd name="T19" fmla="*/ 119 h 505"/>
                <a:gd name="T20" fmla="*/ 136 w 525"/>
                <a:gd name="T21" fmla="*/ 251 h 505"/>
                <a:gd name="T22" fmla="*/ 136 w 525"/>
                <a:gd name="T23" fmla="*/ 253 h 505"/>
                <a:gd name="T24" fmla="*/ 263 w 525"/>
                <a:gd name="T25" fmla="*/ 387 h 505"/>
                <a:gd name="T26" fmla="*/ 389 w 525"/>
                <a:gd name="T27" fmla="*/ 25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3"/>
                    <a:pt x="112" y="0"/>
                    <a:pt x="263" y="0"/>
                  </a:cubicBezTo>
                  <a:cubicBezTo>
                    <a:pt x="414" y="0"/>
                    <a:pt x="525" y="111"/>
                    <a:pt x="525" y="251"/>
                  </a:cubicBezTo>
                  <a:cubicBezTo>
                    <a:pt x="525" y="253"/>
                    <a:pt x="525" y="253"/>
                    <a:pt x="525" y="253"/>
                  </a:cubicBezTo>
                  <a:cubicBezTo>
                    <a:pt x="525" y="392"/>
                    <a:pt x="413" y="505"/>
                    <a:pt x="262" y="505"/>
                  </a:cubicBezTo>
                  <a:cubicBezTo>
                    <a:pt x="111" y="505"/>
                    <a:pt x="0" y="394"/>
                    <a:pt x="0" y="254"/>
                  </a:cubicBezTo>
                  <a:close/>
                  <a:moveTo>
                    <a:pt x="389" y="254"/>
                  </a:moveTo>
                  <a:cubicBezTo>
                    <a:pt x="389" y="253"/>
                    <a:pt x="389" y="253"/>
                    <a:pt x="389" y="253"/>
                  </a:cubicBezTo>
                  <a:cubicBezTo>
                    <a:pt x="389" y="181"/>
                    <a:pt x="338" y="119"/>
                    <a:pt x="262" y="119"/>
                  </a:cubicBezTo>
                  <a:cubicBezTo>
                    <a:pt x="183" y="119"/>
                    <a:pt x="136" y="179"/>
                    <a:pt x="136" y="251"/>
                  </a:cubicBezTo>
                  <a:cubicBezTo>
                    <a:pt x="136" y="253"/>
                    <a:pt x="136" y="253"/>
                    <a:pt x="136" y="253"/>
                  </a:cubicBezTo>
                  <a:cubicBezTo>
                    <a:pt x="136" y="324"/>
                    <a:pt x="187" y="387"/>
                    <a:pt x="263" y="387"/>
                  </a:cubicBezTo>
                  <a:cubicBezTo>
                    <a:pt x="342" y="387"/>
                    <a:pt x="389" y="326"/>
                    <a:pt x="389" y="2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Rectangle 18">
              <a:extLst>
                <a:ext uri="{FF2B5EF4-FFF2-40B4-BE49-F238E27FC236}">
                  <a16:creationId xmlns:a16="http://schemas.microsoft.com/office/drawing/2014/main" id="{424E75C9-AA44-4EC4-BB9E-BE47649AE0F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207091" y="866312"/>
              <a:ext cx="59843" cy="28680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9">
              <a:extLst>
                <a:ext uri="{FF2B5EF4-FFF2-40B4-BE49-F238E27FC236}">
                  <a16:creationId xmlns:a16="http://schemas.microsoft.com/office/drawing/2014/main" id="{FEBDD19B-EA9E-403C-8765-67EC4F33220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278460" y="938123"/>
              <a:ext cx="228732" cy="219867"/>
            </a:xfrm>
            <a:custGeom>
              <a:avLst/>
              <a:gdLst>
                <a:gd name="T0" fmla="*/ 0 w 526"/>
                <a:gd name="T1" fmla="*/ 254 h 505"/>
                <a:gd name="T2" fmla="*/ 0 w 526"/>
                <a:gd name="T3" fmla="*/ 253 h 505"/>
                <a:gd name="T4" fmla="*/ 264 w 526"/>
                <a:gd name="T5" fmla="*/ 0 h 505"/>
                <a:gd name="T6" fmla="*/ 526 w 526"/>
                <a:gd name="T7" fmla="*/ 251 h 505"/>
                <a:gd name="T8" fmla="*/ 526 w 526"/>
                <a:gd name="T9" fmla="*/ 253 h 505"/>
                <a:gd name="T10" fmla="*/ 262 w 526"/>
                <a:gd name="T11" fmla="*/ 505 h 505"/>
                <a:gd name="T12" fmla="*/ 0 w 526"/>
                <a:gd name="T13" fmla="*/ 254 h 505"/>
                <a:gd name="T14" fmla="*/ 390 w 526"/>
                <a:gd name="T15" fmla="*/ 254 h 505"/>
                <a:gd name="T16" fmla="*/ 390 w 526"/>
                <a:gd name="T17" fmla="*/ 253 h 505"/>
                <a:gd name="T18" fmla="*/ 262 w 526"/>
                <a:gd name="T19" fmla="*/ 119 h 505"/>
                <a:gd name="T20" fmla="*/ 136 w 526"/>
                <a:gd name="T21" fmla="*/ 251 h 505"/>
                <a:gd name="T22" fmla="*/ 136 w 526"/>
                <a:gd name="T23" fmla="*/ 253 h 505"/>
                <a:gd name="T24" fmla="*/ 264 w 526"/>
                <a:gd name="T25" fmla="*/ 387 h 505"/>
                <a:gd name="T26" fmla="*/ 390 w 526"/>
                <a:gd name="T27" fmla="*/ 25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6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3"/>
                    <a:pt x="113" y="0"/>
                    <a:pt x="264" y="0"/>
                  </a:cubicBezTo>
                  <a:cubicBezTo>
                    <a:pt x="414" y="0"/>
                    <a:pt x="526" y="111"/>
                    <a:pt x="526" y="251"/>
                  </a:cubicBezTo>
                  <a:cubicBezTo>
                    <a:pt x="526" y="253"/>
                    <a:pt x="526" y="253"/>
                    <a:pt x="526" y="253"/>
                  </a:cubicBezTo>
                  <a:cubicBezTo>
                    <a:pt x="526" y="392"/>
                    <a:pt x="413" y="505"/>
                    <a:pt x="262" y="505"/>
                  </a:cubicBezTo>
                  <a:cubicBezTo>
                    <a:pt x="112" y="505"/>
                    <a:pt x="0" y="394"/>
                    <a:pt x="0" y="254"/>
                  </a:cubicBezTo>
                  <a:close/>
                  <a:moveTo>
                    <a:pt x="390" y="254"/>
                  </a:moveTo>
                  <a:cubicBezTo>
                    <a:pt x="390" y="253"/>
                    <a:pt x="390" y="253"/>
                    <a:pt x="390" y="253"/>
                  </a:cubicBezTo>
                  <a:cubicBezTo>
                    <a:pt x="390" y="181"/>
                    <a:pt x="338" y="119"/>
                    <a:pt x="262" y="119"/>
                  </a:cubicBezTo>
                  <a:cubicBezTo>
                    <a:pt x="183" y="119"/>
                    <a:pt x="136" y="179"/>
                    <a:pt x="136" y="251"/>
                  </a:cubicBezTo>
                  <a:cubicBezTo>
                    <a:pt x="136" y="253"/>
                    <a:pt x="136" y="253"/>
                    <a:pt x="136" y="253"/>
                  </a:cubicBezTo>
                  <a:cubicBezTo>
                    <a:pt x="136" y="324"/>
                    <a:pt x="188" y="387"/>
                    <a:pt x="264" y="387"/>
                  </a:cubicBezTo>
                  <a:cubicBezTo>
                    <a:pt x="343" y="387"/>
                    <a:pt x="390" y="326"/>
                    <a:pt x="390" y="2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0">
              <a:extLst>
                <a:ext uri="{FF2B5EF4-FFF2-40B4-BE49-F238E27FC236}">
                  <a16:creationId xmlns:a16="http://schemas.microsoft.com/office/drawing/2014/main" id="{7A373CE5-CD38-4DAB-8B96-B0968C2DF0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16057" y="938123"/>
              <a:ext cx="221197" cy="278823"/>
            </a:xfrm>
            <a:custGeom>
              <a:avLst/>
              <a:gdLst>
                <a:gd name="T0" fmla="*/ 24 w 509"/>
                <a:gd name="T1" fmla="*/ 590 h 641"/>
                <a:gd name="T2" fmla="*/ 71 w 509"/>
                <a:gd name="T3" fmla="*/ 487 h 641"/>
                <a:gd name="T4" fmla="*/ 235 w 509"/>
                <a:gd name="T5" fmla="*/ 531 h 641"/>
                <a:gd name="T6" fmla="*/ 373 w 509"/>
                <a:gd name="T7" fmla="*/ 399 h 641"/>
                <a:gd name="T8" fmla="*/ 373 w 509"/>
                <a:gd name="T9" fmla="*/ 376 h 641"/>
                <a:gd name="T10" fmla="*/ 215 w 509"/>
                <a:gd name="T11" fmla="*/ 454 h 641"/>
                <a:gd name="T12" fmla="*/ 0 w 509"/>
                <a:gd name="T13" fmla="*/ 228 h 641"/>
                <a:gd name="T14" fmla="*/ 0 w 509"/>
                <a:gd name="T15" fmla="*/ 226 h 641"/>
                <a:gd name="T16" fmla="*/ 215 w 509"/>
                <a:gd name="T17" fmla="*/ 0 h 641"/>
                <a:gd name="T18" fmla="*/ 372 w 509"/>
                <a:gd name="T19" fmla="*/ 72 h 641"/>
                <a:gd name="T20" fmla="*/ 372 w 509"/>
                <a:gd name="T21" fmla="*/ 9 h 641"/>
                <a:gd name="T22" fmla="*/ 509 w 509"/>
                <a:gd name="T23" fmla="*/ 9 h 641"/>
                <a:gd name="T24" fmla="*/ 509 w 509"/>
                <a:gd name="T25" fmla="*/ 385 h 641"/>
                <a:gd name="T26" fmla="*/ 448 w 509"/>
                <a:gd name="T27" fmla="*/ 576 h 641"/>
                <a:gd name="T28" fmla="*/ 239 w 509"/>
                <a:gd name="T29" fmla="*/ 641 h 641"/>
                <a:gd name="T30" fmla="*/ 24 w 509"/>
                <a:gd name="T31" fmla="*/ 590 h 641"/>
                <a:gd name="T32" fmla="*/ 373 w 509"/>
                <a:gd name="T33" fmla="*/ 228 h 641"/>
                <a:gd name="T34" fmla="*/ 373 w 509"/>
                <a:gd name="T35" fmla="*/ 226 h 641"/>
                <a:gd name="T36" fmla="*/ 255 w 509"/>
                <a:gd name="T37" fmla="*/ 114 h 641"/>
                <a:gd name="T38" fmla="*/ 137 w 509"/>
                <a:gd name="T39" fmla="*/ 226 h 641"/>
                <a:gd name="T40" fmla="*/ 137 w 509"/>
                <a:gd name="T41" fmla="*/ 228 h 641"/>
                <a:gd name="T42" fmla="*/ 255 w 509"/>
                <a:gd name="T43" fmla="*/ 340 h 641"/>
                <a:gd name="T44" fmla="*/ 373 w 509"/>
                <a:gd name="T45" fmla="*/ 228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9" h="641">
                  <a:moveTo>
                    <a:pt x="24" y="590"/>
                  </a:moveTo>
                  <a:cubicBezTo>
                    <a:pt x="71" y="487"/>
                    <a:pt x="71" y="487"/>
                    <a:pt x="71" y="487"/>
                  </a:cubicBezTo>
                  <a:cubicBezTo>
                    <a:pt x="121" y="515"/>
                    <a:pt x="171" y="531"/>
                    <a:pt x="235" y="531"/>
                  </a:cubicBezTo>
                  <a:cubicBezTo>
                    <a:pt x="329" y="531"/>
                    <a:pt x="373" y="486"/>
                    <a:pt x="373" y="399"/>
                  </a:cubicBezTo>
                  <a:cubicBezTo>
                    <a:pt x="373" y="376"/>
                    <a:pt x="373" y="376"/>
                    <a:pt x="373" y="376"/>
                  </a:cubicBezTo>
                  <a:cubicBezTo>
                    <a:pt x="333" y="425"/>
                    <a:pt x="288" y="454"/>
                    <a:pt x="215" y="454"/>
                  </a:cubicBezTo>
                  <a:cubicBezTo>
                    <a:pt x="102" y="454"/>
                    <a:pt x="0" y="372"/>
                    <a:pt x="0" y="228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0" y="82"/>
                    <a:pt x="104" y="0"/>
                    <a:pt x="215" y="0"/>
                  </a:cubicBezTo>
                  <a:cubicBezTo>
                    <a:pt x="290" y="0"/>
                    <a:pt x="334" y="32"/>
                    <a:pt x="372" y="72"/>
                  </a:cubicBezTo>
                  <a:cubicBezTo>
                    <a:pt x="372" y="9"/>
                    <a:pt x="372" y="9"/>
                    <a:pt x="372" y="9"/>
                  </a:cubicBezTo>
                  <a:cubicBezTo>
                    <a:pt x="509" y="9"/>
                    <a:pt x="509" y="9"/>
                    <a:pt x="509" y="9"/>
                  </a:cubicBezTo>
                  <a:cubicBezTo>
                    <a:pt x="509" y="385"/>
                    <a:pt x="509" y="385"/>
                    <a:pt x="509" y="385"/>
                  </a:cubicBezTo>
                  <a:cubicBezTo>
                    <a:pt x="509" y="472"/>
                    <a:pt x="488" y="535"/>
                    <a:pt x="448" y="576"/>
                  </a:cubicBezTo>
                  <a:cubicBezTo>
                    <a:pt x="402" y="621"/>
                    <a:pt x="333" y="641"/>
                    <a:pt x="239" y="641"/>
                  </a:cubicBezTo>
                  <a:cubicBezTo>
                    <a:pt x="160" y="641"/>
                    <a:pt x="86" y="623"/>
                    <a:pt x="24" y="590"/>
                  </a:cubicBezTo>
                  <a:close/>
                  <a:moveTo>
                    <a:pt x="373" y="228"/>
                  </a:moveTo>
                  <a:cubicBezTo>
                    <a:pt x="373" y="226"/>
                    <a:pt x="373" y="226"/>
                    <a:pt x="373" y="226"/>
                  </a:cubicBezTo>
                  <a:cubicBezTo>
                    <a:pt x="373" y="160"/>
                    <a:pt x="322" y="114"/>
                    <a:pt x="255" y="114"/>
                  </a:cubicBezTo>
                  <a:cubicBezTo>
                    <a:pt x="188" y="114"/>
                    <a:pt x="137" y="160"/>
                    <a:pt x="137" y="226"/>
                  </a:cubicBezTo>
                  <a:cubicBezTo>
                    <a:pt x="137" y="228"/>
                    <a:pt x="137" y="228"/>
                    <a:pt x="137" y="228"/>
                  </a:cubicBezTo>
                  <a:cubicBezTo>
                    <a:pt x="137" y="295"/>
                    <a:pt x="188" y="340"/>
                    <a:pt x="255" y="340"/>
                  </a:cubicBezTo>
                  <a:cubicBezTo>
                    <a:pt x="322" y="340"/>
                    <a:pt x="373" y="294"/>
                    <a:pt x="373" y="2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1">
              <a:extLst>
                <a:ext uri="{FF2B5EF4-FFF2-40B4-BE49-F238E27FC236}">
                  <a16:creationId xmlns:a16="http://schemas.microsoft.com/office/drawing/2014/main" id="{74D5EE84-9E16-4D88-9A9C-3A56ED3F3C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747450" y="942113"/>
              <a:ext cx="219424" cy="275277"/>
            </a:xfrm>
            <a:custGeom>
              <a:avLst/>
              <a:gdLst>
                <a:gd name="T0" fmla="*/ 362 w 505"/>
                <a:gd name="T1" fmla="*/ 0 h 633"/>
                <a:gd name="T2" fmla="*/ 505 w 505"/>
                <a:gd name="T3" fmla="*/ 0 h 633"/>
                <a:gd name="T4" fmla="*/ 319 w 505"/>
                <a:gd name="T5" fmla="*/ 497 h 633"/>
                <a:gd name="T6" fmla="*/ 159 w 505"/>
                <a:gd name="T7" fmla="*/ 633 h 633"/>
                <a:gd name="T8" fmla="*/ 37 w 505"/>
                <a:gd name="T9" fmla="*/ 599 h 633"/>
                <a:gd name="T10" fmla="*/ 83 w 505"/>
                <a:gd name="T11" fmla="*/ 500 h 633"/>
                <a:gd name="T12" fmla="*/ 142 w 505"/>
                <a:gd name="T13" fmla="*/ 519 h 633"/>
                <a:gd name="T14" fmla="*/ 190 w 505"/>
                <a:gd name="T15" fmla="*/ 487 h 633"/>
                <a:gd name="T16" fmla="*/ 0 w 505"/>
                <a:gd name="T17" fmla="*/ 0 h 633"/>
                <a:gd name="T18" fmla="*/ 146 w 505"/>
                <a:gd name="T19" fmla="*/ 0 h 633"/>
                <a:gd name="T20" fmla="*/ 256 w 505"/>
                <a:gd name="T21" fmla="*/ 331 h 633"/>
                <a:gd name="T22" fmla="*/ 362 w 505"/>
                <a:gd name="T23" fmla="*/ 0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5" h="633">
                  <a:moveTo>
                    <a:pt x="362" y="0"/>
                  </a:moveTo>
                  <a:cubicBezTo>
                    <a:pt x="505" y="0"/>
                    <a:pt x="505" y="0"/>
                    <a:pt x="505" y="0"/>
                  </a:cubicBezTo>
                  <a:cubicBezTo>
                    <a:pt x="319" y="497"/>
                    <a:pt x="319" y="497"/>
                    <a:pt x="319" y="497"/>
                  </a:cubicBezTo>
                  <a:cubicBezTo>
                    <a:pt x="282" y="596"/>
                    <a:pt x="242" y="633"/>
                    <a:pt x="159" y="633"/>
                  </a:cubicBezTo>
                  <a:cubicBezTo>
                    <a:pt x="110" y="633"/>
                    <a:pt x="73" y="620"/>
                    <a:pt x="37" y="599"/>
                  </a:cubicBezTo>
                  <a:cubicBezTo>
                    <a:pt x="83" y="500"/>
                    <a:pt x="83" y="500"/>
                    <a:pt x="83" y="500"/>
                  </a:cubicBezTo>
                  <a:cubicBezTo>
                    <a:pt x="101" y="511"/>
                    <a:pt x="124" y="519"/>
                    <a:pt x="142" y="519"/>
                  </a:cubicBezTo>
                  <a:cubicBezTo>
                    <a:pt x="166" y="519"/>
                    <a:pt x="178" y="512"/>
                    <a:pt x="190" y="48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256" y="331"/>
                    <a:pt x="256" y="331"/>
                    <a:pt x="256" y="331"/>
                  </a:cubicBezTo>
                  <a:lnTo>
                    <a:pt x="36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2">
              <a:extLst>
                <a:ext uri="{FF2B5EF4-FFF2-40B4-BE49-F238E27FC236}">
                  <a16:creationId xmlns:a16="http://schemas.microsoft.com/office/drawing/2014/main" id="{E09D81A6-0484-4291-A061-755878B955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05842" y="1258171"/>
              <a:ext cx="132541" cy="290348"/>
            </a:xfrm>
            <a:custGeom>
              <a:avLst/>
              <a:gdLst>
                <a:gd name="T0" fmla="*/ 57 w 305"/>
                <a:gd name="T1" fmla="*/ 299 h 667"/>
                <a:gd name="T2" fmla="*/ 0 w 305"/>
                <a:gd name="T3" fmla="*/ 299 h 667"/>
                <a:gd name="T4" fmla="*/ 0 w 305"/>
                <a:gd name="T5" fmla="*/ 186 h 667"/>
                <a:gd name="T6" fmla="*/ 57 w 305"/>
                <a:gd name="T7" fmla="*/ 186 h 667"/>
                <a:gd name="T8" fmla="*/ 57 w 305"/>
                <a:gd name="T9" fmla="*/ 155 h 667"/>
                <a:gd name="T10" fmla="*/ 96 w 305"/>
                <a:gd name="T11" fmla="*/ 38 h 667"/>
                <a:gd name="T12" fmla="*/ 208 w 305"/>
                <a:gd name="T13" fmla="*/ 0 h 667"/>
                <a:gd name="T14" fmla="*/ 305 w 305"/>
                <a:gd name="T15" fmla="*/ 13 h 667"/>
                <a:gd name="T16" fmla="*/ 305 w 305"/>
                <a:gd name="T17" fmla="*/ 127 h 667"/>
                <a:gd name="T18" fmla="*/ 243 w 305"/>
                <a:gd name="T19" fmla="*/ 115 h 667"/>
                <a:gd name="T20" fmla="*/ 193 w 305"/>
                <a:gd name="T21" fmla="*/ 168 h 667"/>
                <a:gd name="T22" fmla="*/ 193 w 305"/>
                <a:gd name="T23" fmla="*/ 187 h 667"/>
                <a:gd name="T24" fmla="*/ 305 w 305"/>
                <a:gd name="T25" fmla="*/ 187 h 667"/>
                <a:gd name="T26" fmla="*/ 305 w 305"/>
                <a:gd name="T27" fmla="*/ 299 h 667"/>
                <a:gd name="T28" fmla="*/ 195 w 305"/>
                <a:gd name="T29" fmla="*/ 299 h 667"/>
                <a:gd name="T30" fmla="*/ 195 w 305"/>
                <a:gd name="T31" fmla="*/ 667 h 667"/>
                <a:gd name="T32" fmla="*/ 57 w 305"/>
                <a:gd name="T33" fmla="*/ 667 h 667"/>
                <a:gd name="T34" fmla="*/ 57 w 305"/>
                <a:gd name="T35" fmla="*/ 299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5" h="667">
                  <a:moveTo>
                    <a:pt x="57" y="299"/>
                  </a:moveTo>
                  <a:cubicBezTo>
                    <a:pt x="0" y="299"/>
                    <a:pt x="0" y="299"/>
                    <a:pt x="0" y="299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57" y="186"/>
                    <a:pt x="57" y="186"/>
                    <a:pt x="57" y="186"/>
                  </a:cubicBezTo>
                  <a:cubicBezTo>
                    <a:pt x="57" y="155"/>
                    <a:pt x="57" y="155"/>
                    <a:pt x="57" y="155"/>
                  </a:cubicBezTo>
                  <a:cubicBezTo>
                    <a:pt x="57" y="102"/>
                    <a:pt x="71" y="63"/>
                    <a:pt x="96" y="38"/>
                  </a:cubicBezTo>
                  <a:cubicBezTo>
                    <a:pt x="122" y="12"/>
                    <a:pt x="159" y="0"/>
                    <a:pt x="208" y="0"/>
                  </a:cubicBezTo>
                  <a:cubicBezTo>
                    <a:pt x="251" y="0"/>
                    <a:pt x="280" y="5"/>
                    <a:pt x="305" y="13"/>
                  </a:cubicBezTo>
                  <a:cubicBezTo>
                    <a:pt x="305" y="127"/>
                    <a:pt x="305" y="127"/>
                    <a:pt x="305" y="127"/>
                  </a:cubicBezTo>
                  <a:cubicBezTo>
                    <a:pt x="286" y="120"/>
                    <a:pt x="267" y="115"/>
                    <a:pt x="243" y="115"/>
                  </a:cubicBezTo>
                  <a:cubicBezTo>
                    <a:pt x="211" y="115"/>
                    <a:pt x="193" y="132"/>
                    <a:pt x="193" y="168"/>
                  </a:cubicBezTo>
                  <a:cubicBezTo>
                    <a:pt x="193" y="187"/>
                    <a:pt x="193" y="187"/>
                    <a:pt x="193" y="187"/>
                  </a:cubicBezTo>
                  <a:cubicBezTo>
                    <a:pt x="305" y="187"/>
                    <a:pt x="305" y="187"/>
                    <a:pt x="305" y="187"/>
                  </a:cubicBezTo>
                  <a:cubicBezTo>
                    <a:pt x="305" y="299"/>
                    <a:pt x="305" y="299"/>
                    <a:pt x="305" y="299"/>
                  </a:cubicBezTo>
                  <a:cubicBezTo>
                    <a:pt x="195" y="299"/>
                    <a:pt x="195" y="299"/>
                    <a:pt x="195" y="299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57" y="667"/>
                    <a:pt x="57" y="667"/>
                    <a:pt x="57" y="667"/>
                  </a:cubicBezTo>
                  <a:lnTo>
                    <a:pt x="57" y="2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3">
              <a:extLst>
                <a:ext uri="{FF2B5EF4-FFF2-40B4-BE49-F238E27FC236}">
                  <a16:creationId xmlns:a16="http://schemas.microsoft.com/office/drawing/2014/main" id="{790B3C9F-7941-47B7-8BBE-C9BE7DE89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137497" y="1333086"/>
              <a:ext cx="228289" cy="219867"/>
            </a:xfrm>
            <a:custGeom>
              <a:avLst/>
              <a:gdLst>
                <a:gd name="T0" fmla="*/ 0 w 525"/>
                <a:gd name="T1" fmla="*/ 255 h 506"/>
                <a:gd name="T2" fmla="*/ 0 w 525"/>
                <a:gd name="T3" fmla="*/ 253 h 506"/>
                <a:gd name="T4" fmla="*/ 263 w 525"/>
                <a:gd name="T5" fmla="*/ 0 h 506"/>
                <a:gd name="T6" fmla="*/ 525 w 525"/>
                <a:gd name="T7" fmla="*/ 251 h 506"/>
                <a:gd name="T8" fmla="*/ 525 w 525"/>
                <a:gd name="T9" fmla="*/ 253 h 506"/>
                <a:gd name="T10" fmla="*/ 261 w 525"/>
                <a:gd name="T11" fmla="*/ 506 h 506"/>
                <a:gd name="T12" fmla="*/ 0 w 525"/>
                <a:gd name="T13" fmla="*/ 255 h 506"/>
                <a:gd name="T14" fmla="*/ 389 w 525"/>
                <a:gd name="T15" fmla="*/ 255 h 506"/>
                <a:gd name="T16" fmla="*/ 389 w 525"/>
                <a:gd name="T17" fmla="*/ 253 h 506"/>
                <a:gd name="T18" fmla="*/ 261 w 525"/>
                <a:gd name="T19" fmla="*/ 119 h 506"/>
                <a:gd name="T20" fmla="*/ 135 w 525"/>
                <a:gd name="T21" fmla="*/ 251 h 506"/>
                <a:gd name="T22" fmla="*/ 135 w 525"/>
                <a:gd name="T23" fmla="*/ 253 h 506"/>
                <a:gd name="T24" fmla="*/ 263 w 525"/>
                <a:gd name="T25" fmla="*/ 387 h 506"/>
                <a:gd name="T26" fmla="*/ 389 w 525"/>
                <a:gd name="T27" fmla="*/ 255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06">
                  <a:moveTo>
                    <a:pt x="0" y="255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112" y="0"/>
                    <a:pt x="263" y="0"/>
                  </a:cubicBezTo>
                  <a:cubicBezTo>
                    <a:pt x="413" y="0"/>
                    <a:pt x="525" y="112"/>
                    <a:pt x="525" y="251"/>
                  </a:cubicBezTo>
                  <a:cubicBezTo>
                    <a:pt x="525" y="253"/>
                    <a:pt x="525" y="253"/>
                    <a:pt x="525" y="253"/>
                  </a:cubicBezTo>
                  <a:cubicBezTo>
                    <a:pt x="525" y="392"/>
                    <a:pt x="412" y="506"/>
                    <a:pt x="261" y="506"/>
                  </a:cubicBezTo>
                  <a:cubicBezTo>
                    <a:pt x="111" y="506"/>
                    <a:pt x="0" y="394"/>
                    <a:pt x="0" y="255"/>
                  </a:cubicBezTo>
                  <a:close/>
                  <a:moveTo>
                    <a:pt x="389" y="255"/>
                  </a:moveTo>
                  <a:cubicBezTo>
                    <a:pt x="389" y="253"/>
                    <a:pt x="389" y="253"/>
                    <a:pt x="389" y="253"/>
                  </a:cubicBezTo>
                  <a:cubicBezTo>
                    <a:pt x="389" y="182"/>
                    <a:pt x="337" y="119"/>
                    <a:pt x="261" y="119"/>
                  </a:cubicBezTo>
                  <a:cubicBezTo>
                    <a:pt x="183" y="119"/>
                    <a:pt x="135" y="180"/>
                    <a:pt x="135" y="251"/>
                  </a:cubicBezTo>
                  <a:cubicBezTo>
                    <a:pt x="135" y="253"/>
                    <a:pt x="135" y="253"/>
                    <a:pt x="135" y="253"/>
                  </a:cubicBezTo>
                  <a:cubicBezTo>
                    <a:pt x="135" y="325"/>
                    <a:pt x="187" y="387"/>
                    <a:pt x="263" y="387"/>
                  </a:cubicBezTo>
                  <a:cubicBezTo>
                    <a:pt x="342" y="387"/>
                    <a:pt x="389" y="326"/>
                    <a:pt x="389" y="2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4">
              <a:extLst>
                <a:ext uri="{FF2B5EF4-FFF2-40B4-BE49-F238E27FC236}">
                  <a16:creationId xmlns:a16="http://schemas.microsoft.com/office/drawing/2014/main" id="{E75BF800-A9FA-4FA5-B06E-00F909B5AC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379084" y="1331756"/>
              <a:ext cx="127665" cy="216764"/>
            </a:xfrm>
            <a:custGeom>
              <a:avLst/>
              <a:gdLst>
                <a:gd name="T0" fmla="*/ 0 w 293"/>
                <a:gd name="T1" fmla="*/ 13 h 498"/>
                <a:gd name="T2" fmla="*/ 138 w 293"/>
                <a:gd name="T3" fmla="*/ 13 h 498"/>
                <a:gd name="T4" fmla="*/ 138 w 293"/>
                <a:gd name="T5" fmla="*/ 110 h 498"/>
                <a:gd name="T6" fmla="*/ 293 w 293"/>
                <a:gd name="T7" fmla="*/ 3 h 498"/>
                <a:gd name="T8" fmla="*/ 293 w 293"/>
                <a:gd name="T9" fmla="*/ 147 h 498"/>
                <a:gd name="T10" fmla="*/ 286 w 293"/>
                <a:gd name="T11" fmla="*/ 147 h 498"/>
                <a:gd name="T12" fmla="*/ 138 w 293"/>
                <a:gd name="T13" fmla="*/ 318 h 498"/>
                <a:gd name="T14" fmla="*/ 138 w 293"/>
                <a:gd name="T15" fmla="*/ 498 h 498"/>
                <a:gd name="T16" fmla="*/ 0 w 293"/>
                <a:gd name="T17" fmla="*/ 498 h 498"/>
                <a:gd name="T18" fmla="*/ 0 w 293"/>
                <a:gd name="T19" fmla="*/ 1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498">
                  <a:moveTo>
                    <a:pt x="0" y="13"/>
                  </a:moveTo>
                  <a:cubicBezTo>
                    <a:pt x="138" y="13"/>
                    <a:pt x="138" y="13"/>
                    <a:pt x="138" y="13"/>
                  </a:cubicBezTo>
                  <a:cubicBezTo>
                    <a:pt x="138" y="110"/>
                    <a:pt x="138" y="110"/>
                    <a:pt x="138" y="110"/>
                  </a:cubicBezTo>
                  <a:cubicBezTo>
                    <a:pt x="166" y="43"/>
                    <a:pt x="211" y="0"/>
                    <a:pt x="293" y="3"/>
                  </a:cubicBezTo>
                  <a:cubicBezTo>
                    <a:pt x="293" y="147"/>
                    <a:pt x="293" y="147"/>
                    <a:pt x="293" y="147"/>
                  </a:cubicBezTo>
                  <a:cubicBezTo>
                    <a:pt x="286" y="147"/>
                    <a:pt x="286" y="147"/>
                    <a:pt x="286" y="147"/>
                  </a:cubicBezTo>
                  <a:cubicBezTo>
                    <a:pt x="194" y="147"/>
                    <a:pt x="138" y="203"/>
                    <a:pt x="138" y="318"/>
                  </a:cubicBezTo>
                  <a:cubicBezTo>
                    <a:pt x="138" y="498"/>
                    <a:pt x="138" y="498"/>
                    <a:pt x="138" y="498"/>
                  </a:cubicBezTo>
                  <a:cubicBezTo>
                    <a:pt x="0" y="498"/>
                    <a:pt x="0" y="498"/>
                    <a:pt x="0" y="498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5">
              <a:extLst>
                <a:ext uri="{FF2B5EF4-FFF2-40B4-BE49-F238E27FC236}">
                  <a16:creationId xmlns:a16="http://schemas.microsoft.com/office/drawing/2014/main" id="{31170700-1A5B-4233-9767-A27ACACA860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82993" y="1334859"/>
              <a:ext cx="194157" cy="217207"/>
            </a:xfrm>
            <a:custGeom>
              <a:avLst/>
              <a:gdLst>
                <a:gd name="T0" fmla="*/ 0 w 446"/>
                <a:gd name="T1" fmla="*/ 351 h 500"/>
                <a:gd name="T2" fmla="*/ 0 w 446"/>
                <a:gd name="T3" fmla="*/ 349 h 500"/>
                <a:gd name="T4" fmla="*/ 195 w 446"/>
                <a:gd name="T5" fmla="*/ 195 h 500"/>
                <a:gd name="T6" fmla="*/ 314 w 446"/>
                <a:gd name="T7" fmla="*/ 215 h 500"/>
                <a:gd name="T8" fmla="*/ 314 w 446"/>
                <a:gd name="T9" fmla="*/ 206 h 500"/>
                <a:gd name="T10" fmla="*/ 210 w 446"/>
                <a:gd name="T11" fmla="*/ 118 h 500"/>
                <a:gd name="T12" fmla="*/ 76 w 446"/>
                <a:gd name="T13" fmla="*/ 144 h 500"/>
                <a:gd name="T14" fmla="*/ 42 w 446"/>
                <a:gd name="T15" fmla="*/ 39 h 500"/>
                <a:gd name="T16" fmla="*/ 230 w 446"/>
                <a:gd name="T17" fmla="*/ 0 h 500"/>
                <a:gd name="T18" fmla="*/ 394 w 446"/>
                <a:gd name="T19" fmla="*/ 54 h 500"/>
                <a:gd name="T20" fmla="*/ 446 w 446"/>
                <a:gd name="T21" fmla="*/ 209 h 500"/>
                <a:gd name="T22" fmla="*/ 446 w 446"/>
                <a:gd name="T23" fmla="*/ 491 h 500"/>
                <a:gd name="T24" fmla="*/ 313 w 446"/>
                <a:gd name="T25" fmla="*/ 491 h 500"/>
                <a:gd name="T26" fmla="*/ 313 w 446"/>
                <a:gd name="T27" fmla="*/ 438 h 500"/>
                <a:gd name="T28" fmla="*/ 167 w 446"/>
                <a:gd name="T29" fmla="*/ 500 h 500"/>
                <a:gd name="T30" fmla="*/ 0 w 446"/>
                <a:gd name="T31" fmla="*/ 351 h 500"/>
                <a:gd name="T32" fmla="*/ 316 w 446"/>
                <a:gd name="T33" fmla="*/ 320 h 500"/>
                <a:gd name="T34" fmla="*/ 316 w 446"/>
                <a:gd name="T35" fmla="*/ 295 h 500"/>
                <a:gd name="T36" fmla="*/ 228 w 446"/>
                <a:gd name="T37" fmla="*/ 277 h 500"/>
                <a:gd name="T38" fmla="*/ 133 w 446"/>
                <a:gd name="T39" fmla="*/ 344 h 500"/>
                <a:gd name="T40" fmla="*/ 133 w 446"/>
                <a:gd name="T41" fmla="*/ 346 h 500"/>
                <a:gd name="T42" fmla="*/ 208 w 446"/>
                <a:gd name="T43" fmla="*/ 405 h 500"/>
                <a:gd name="T44" fmla="*/ 316 w 446"/>
                <a:gd name="T45" fmla="*/ 32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6" h="500">
                  <a:moveTo>
                    <a:pt x="0" y="351"/>
                  </a:moveTo>
                  <a:cubicBezTo>
                    <a:pt x="0" y="349"/>
                    <a:pt x="0" y="349"/>
                    <a:pt x="0" y="349"/>
                  </a:cubicBezTo>
                  <a:cubicBezTo>
                    <a:pt x="0" y="244"/>
                    <a:pt x="81" y="195"/>
                    <a:pt x="195" y="195"/>
                  </a:cubicBezTo>
                  <a:cubicBezTo>
                    <a:pt x="244" y="195"/>
                    <a:pt x="280" y="203"/>
                    <a:pt x="314" y="215"/>
                  </a:cubicBezTo>
                  <a:cubicBezTo>
                    <a:pt x="314" y="206"/>
                    <a:pt x="314" y="206"/>
                    <a:pt x="314" y="206"/>
                  </a:cubicBezTo>
                  <a:cubicBezTo>
                    <a:pt x="314" y="149"/>
                    <a:pt x="279" y="118"/>
                    <a:pt x="210" y="118"/>
                  </a:cubicBezTo>
                  <a:cubicBezTo>
                    <a:pt x="157" y="118"/>
                    <a:pt x="120" y="128"/>
                    <a:pt x="76" y="144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95" y="15"/>
                    <a:pt x="148" y="0"/>
                    <a:pt x="230" y="0"/>
                  </a:cubicBezTo>
                  <a:cubicBezTo>
                    <a:pt x="305" y="0"/>
                    <a:pt x="359" y="20"/>
                    <a:pt x="394" y="54"/>
                  </a:cubicBezTo>
                  <a:cubicBezTo>
                    <a:pt x="430" y="91"/>
                    <a:pt x="446" y="144"/>
                    <a:pt x="446" y="209"/>
                  </a:cubicBezTo>
                  <a:cubicBezTo>
                    <a:pt x="446" y="491"/>
                    <a:pt x="446" y="491"/>
                    <a:pt x="446" y="491"/>
                  </a:cubicBezTo>
                  <a:cubicBezTo>
                    <a:pt x="313" y="491"/>
                    <a:pt x="313" y="491"/>
                    <a:pt x="313" y="491"/>
                  </a:cubicBezTo>
                  <a:cubicBezTo>
                    <a:pt x="313" y="438"/>
                    <a:pt x="313" y="438"/>
                    <a:pt x="313" y="438"/>
                  </a:cubicBezTo>
                  <a:cubicBezTo>
                    <a:pt x="280" y="475"/>
                    <a:pt x="234" y="500"/>
                    <a:pt x="167" y="500"/>
                  </a:cubicBezTo>
                  <a:cubicBezTo>
                    <a:pt x="75" y="500"/>
                    <a:pt x="0" y="447"/>
                    <a:pt x="0" y="351"/>
                  </a:cubicBezTo>
                  <a:close/>
                  <a:moveTo>
                    <a:pt x="316" y="320"/>
                  </a:moveTo>
                  <a:cubicBezTo>
                    <a:pt x="316" y="295"/>
                    <a:pt x="316" y="295"/>
                    <a:pt x="316" y="295"/>
                  </a:cubicBezTo>
                  <a:cubicBezTo>
                    <a:pt x="292" y="284"/>
                    <a:pt x="262" y="277"/>
                    <a:pt x="228" y="277"/>
                  </a:cubicBezTo>
                  <a:cubicBezTo>
                    <a:pt x="169" y="277"/>
                    <a:pt x="133" y="301"/>
                    <a:pt x="133" y="344"/>
                  </a:cubicBezTo>
                  <a:cubicBezTo>
                    <a:pt x="133" y="346"/>
                    <a:pt x="133" y="346"/>
                    <a:pt x="133" y="346"/>
                  </a:cubicBezTo>
                  <a:cubicBezTo>
                    <a:pt x="133" y="383"/>
                    <a:pt x="164" y="405"/>
                    <a:pt x="208" y="405"/>
                  </a:cubicBezTo>
                  <a:cubicBezTo>
                    <a:pt x="272" y="405"/>
                    <a:pt x="316" y="369"/>
                    <a:pt x="316" y="3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Rectangle 26">
              <a:extLst>
                <a:ext uri="{FF2B5EF4-FFF2-40B4-BE49-F238E27FC236}">
                  <a16:creationId xmlns:a16="http://schemas.microsoft.com/office/drawing/2014/main" id="{9CF25159-7802-4E5B-8837-8E57F2A51EC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801973" y="1260831"/>
              <a:ext cx="59843" cy="2876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Rectangle 27">
              <a:extLst>
                <a:ext uri="{FF2B5EF4-FFF2-40B4-BE49-F238E27FC236}">
                  <a16:creationId xmlns:a16="http://schemas.microsoft.com/office/drawing/2014/main" id="{8C48BAA6-002A-430B-9CD2-AF23AC05A737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886639" y="1260831"/>
              <a:ext cx="59399" cy="2876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7" name="Rectangle 28">
            <a:extLst>
              <a:ext uri="{FF2B5EF4-FFF2-40B4-BE49-F238E27FC236}">
                <a16:creationId xmlns:a16="http://schemas.microsoft.com/office/drawing/2014/main" id="{4D872154-4275-422F-BF6F-C8ECDAFCF823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11556230" y="837417"/>
            <a:ext cx="634181" cy="189869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28BEE63C-C3F8-4C38-9BE5-7F464ABA10A0}"/>
              </a:ext>
            </a:extLst>
          </p:cNvPr>
          <p:cNvGrpSpPr/>
          <p:nvPr userDrawn="1"/>
        </p:nvGrpSpPr>
        <p:grpSpPr>
          <a:xfrm>
            <a:off x="11701122" y="1007069"/>
            <a:ext cx="321494" cy="1552800"/>
            <a:chOff x="7313961" y="501936"/>
            <a:chExt cx="323594" cy="1566108"/>
          </a:xfrm>
        </p:grpSpPr>
        <p:sp>
          <p:nvSpPr>
            <p:cNvPr id="38" name="Freeform 29">
              <a:extLst>
                <a:ext uri="{FF2B5EF4-FFF2-40B4-BE49-F238E27FC236}">
                  <a16:creationId xmlns:a16="http://schemas.microsoft.com/office/drawing/2014/main" id="{0F6D2C1F-123F-4FC5-A8AF-9FD924E376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83556" y="1311808"/>
              <a:ext cx="249567" cy="247350"/>
            </a:xfrm>
            <a:custGeom>
              <a:avLst/>
              <a:gdLst>
                <a:gd name="T0" fmla="*/ 0 w 574"/>
                <a:gd name="T1" fmla="*/ 229 h 569"/>
                <a:gd name="T2" fmla="*/ 90 w 574"/>
                <a:gd name="T3" fmla="*/ 413 h 569"/>
                <a:gd name="T4" fmla="*/ 90 w 574"/>
                <a:gd name="T5" fmla="*/ 413 h 569"/>
                <a:gd name="T6" fmla="*/ 90 w 574"/>
                <a:gd name="T7" fmla="*/ 413 h 569"/>
                <a:gd name="T8" fmla="*/ 9 w 574"/>
                <a:gd name="T9" fmla="*/ 413 h 569"/>
                <a:gd name="T10" fmla="*/ 9 w 574"/>
                <a:gd name="T11" fmla="*/ 569 h 569"/>
                <a:gd name="T12" fmla="*/ 574 w 574"/>
                <a:gd name="T13" fmla="*/ 569 h 569"/>
                <a:gd name="T14" fmla="*/ 574 w 574"/>
                <a:gd name="T15" fmla="*/ 413 h 569"/>
                <a:gd name="T16" fmla="*/ 253 w 574"/>
                <a:gd name="T17" fmla="*/ 413 h 569"/>
                <a:gd name="T18" fmla="*/ 133 w 574"/>
                <a:gd name="T19" fmla="*/ 286 h 569"/>
                <a:gd name="T20" fmla="*/ 253 w 574"/>
                <a:gd name="T21" fmla="*/ 155 h 569"/>
                <a:gd name="T22" fmla="*/ 574 w 574"/>
                <a:gd name="T23" fmla="*/ 155 h 569"/>
                <a:gd name="T24" fmla="*/ 574 w 574"/>
                <a:gd name="T25" fmla="*/ 0 h 569"/>
                <a:gd name="T26" fmla="*/ 224 w 574"/>
                <a:gd name="T27" fmla="*/ 0 h 569"/>
                <a:gd name="T28" fmla="*/ 0 w 574"/>
                <a:gd name="T29" fmla="*/ 22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4" h="569">
                  <a:moveTo>
                    <a:pt x="0" y="229"/>
                  </a:moveTo>
                  <a:cubicBezTo>
                    <a:pt x="0" y="294"/>
                    <a:pt x="30" y="368"/>
                    <a:pt x="90" y="413"/>
                  </a:cubicBezTo>
                  <a:cubicBezTo>
                    <a:pt x="90" y="413"/>
                    <a:pt x="90" y="413"/>
                    <a:pt x="90" y="413"/>
                  </a:cubicBezTo>
                  <a:cubicBezTo>
                    <a:pt x="90" y="413"/>
                    <a:pt x="90" y="413"/>
                    <a:pt x="90" y="413"/>
                  </a:cubicBezTo>
                  <a:cubicBezTo>
                    <a:pt x="9" y="413"/>
                    <a:pt x="9" y="413"/>
                    <a:pt x="9" y="413"/>
                  </a:cubicBezTo>
                  <a:cubicBezTo>
                    <a:pt x="9" y="569"/>
                    <a:pt x="9" y="569"/>
                    <a:pt x="9" y="569"/>
                  </a:cubicBezTo>
                  <a:cubicBezTo>
                    <a:pt x="574" y="569"/>
                    <a:pt x="574" y="569"/>
                    <a:pt x="574" y="569"/>
                  </a:cubicBezTo>
                  <a:cubicBezTo>
                    <a:pt x="574" y="413"/>
                    <a:pt x="574" y="413"/>
                    <a:pt x="574" y="413"/>
                  </a:cubicBezTo>
                  <a:cubicBezTo>
                    <a:pt x="253" y="413"/>
                    <a:pt x="253" y="413"/>
                    <a:pt x="253" y="413"/>
                  </a:cubicBezTo>
                  <a:cubicBezTo>
                    <a:pt x="195" y="413"/>
                    <a:pt x="133" y="369"/>
                    <a:pt x="133" y="286"/>
                  </a:cubicBezTo>
                  <a:cubicBezTo>
                    <a:pt x="133" y="221"/>
                    <a:pt x="178" y="155"/>
                    <a:pt x="253" y="155"/>
                  </a:cubicBezTo>
                  <a:cubicBezTo>
                    <a:pt x="574" y="155"/>
                    <a:pt x="574" y="155"/>
                    <a:pt x="574" y="155"/>
                  </a:cubicBezTo>
                  <a:cubicBezTo>
                    <a:pt x="574" y="0"/>
                    <a:pt x="574" y="0"/>
                    <a:pt x="574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94" y="0"/>
                    <a:pt x="0" y="93"/>
                    <a:pt x="0" y="2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0">
              <a:extLst>
                <a:ext uri="{FF2B5EF4-FFF2-40B4-BE49-F238E27FC236}">
                  <a16:creationId xmlns:a16="http://schemas.microsoft.com/office/drawing/2014/main" id="{2EA5A2F2-AE15-4FA5-85A9-F7373F3251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87546" y="755049"/>
              <a:ext cx="245577" cy="276163"/>
            </a:xfrm>
            <a:custGeom>
              <a:avLst/>
              <a:gdLst>
                <a:gd name="T0" fmla="*/ 0 w 554"/>
                <a:gd name="T1" fmla="*/ 174 h 623"/>
                <a:gd name="T2" fmla="*/ 377 w 554"/>
                <a:gd name="T3" fmla="*/ 311 h 623"/>
                <a:gd name="T4" fmla="*/ 0 w 554"/>
                <a:gd name="T5" fmla="*/ 450 h 623"/>
                <a:gd name="T6" fmla="*/ 0 w 554"/>
                <a:gd name="T7" fmla="*/ 623 h 623"/>
                <a:gd name="T8" fmla="*/ 554 w 554"/>
                <a:gd name="T9" fmla="*/ 395 h 623"/>
                <a:gd name="T10" fmla="*/ 554 w 554"/>
                <a:gd name="T11" fmla="*/ 228 h 623"/>
                <a:gd name="T12" fmla="*/ 0 w 554"/>
                <a:gd name="T13" fmla="*/ 0 h 623"/>
                <a:gd name="T14" fmla="*/ 0 w 554"/>
                <a:gd name="T15" fmla="*/ 174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4" h="623">
                  <a:moveTo>
                    <a:pt x="0" y="174"/>
                  </a:moveTo>
                  <a:lnTo>
                    <a:pt x="377" y="311"/>
                  </a:lnTo>
                  <a:lnTo>
                    <a:pt x="0" y="450"/>
                  </a:lnTo>
                  <a:lnTo>
                    <a:pt x="0" y="623"/>
                  </a:lnTo>
                  <a:lnTo>
                    <a:pt x="554" y="395"/>
                  </a:lnTo>
                  <a:lnTo>
                    <a:pt x="554" y="228"/>
                  </a:lnTo>
                  <a:lnTo>
                    <a:pt x="0" y="0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1">
              <a:extLst>
                <a:ext uri="{FF2B5EF4-FFF2-40B4-BE49-F238E27FC236}">
                  <a16:creationId xmlns:a16="http://schemas.microsoft.com/office/drawing/2014/main" id="{F0E0D771-C362-479B-9362-01060246988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383556" y="1583096"/>
              <a:ext cx="253999" cy="256659"/>
            </a:xfrm>
            <a:custGeom>
              <a:avLst/>
              <a:gdLst>
                <a:gd name="T0" fmla="*/ 401 w 584"/>
                <a:gd name="T1" fmla="*/ 110 h 590"/>
                <a:gd name="T2" fmla="*/ 460 w 584"/>
                <a:gd name="T3" fmla="*/ 272 h 590"/>
                <a:gd name="T4" fmla="*/ 415 w 584"/>
                <a:gd name="T5" fmla="*/ 397 h 590"/>
                <a:gd name="T6" fmla="*/ 250 w 584"/>
                <a:gd name="T7" fmla="*/ 0 h 590"/>
                <a:gd name="T8" fmla="*/ 92 w 584"/>
                <a:gd name="T9" fmla="*/ 68 h 590"/>
                <a:gd name="T10" fmla="*/ 0 w 584"/>
                <a:gd name="T11" fmla="*/ 291 h 590"/>
                <a:gd name="T12" fmla="*/ 292 w 584"/>
                <a:gd name="T13" fmla="*/ 590 h 590"/>
                <a:gd name="T14" fmla="*/ 584 w 584"/>
                <a:gd name="T15" fmla="*/ 274 h 590"/>
                <a:gd name="T16" fmla="*/ 476 w 584"/>
                <a:gd name="T17" fmla="*/ 12 h 590"/>
                <a:gd name="T18" fmla="*/ 401 w 584"/>
                <a:gd name="T19" fmla="*/ 110 h 590"/>
                <a:gd name="T20" fmla="*/ 179 w 584"/>
                <a:gd name="T21" fmla="*/ 408 h 590"/>
                <a:gd name="T22" fmla="*/ 123 w 584"/>
                <a:gd name="T23" fmla="*/ 288 h 590"/>
                <a:gd name="T24" fmla="*/ 202 w 584"/>
                <a:gd name="T25" fmla="*/ 168 h 590"/>
                <a:gd name="T26" fmla="*/ 315 w 584"/>
                <a:gd name="T27" fmla="*/ 439 h 590"/>
                <a:gd name="T28" fmla="*/ 179 w 584"/>
                <a:gd name="T29" fmla="*/ 408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4" h="590">
                  <a:moveTo>
                    <a:pt x="401" y="110"/>
                  </a:moveTo>
                  <a:cubicBezTo>
                    <a:pt x="449" y="175"/>
                    <a:pt x="460" y="212"/>
                    <a:pt x="460" y="272"/>
                  </a:cubicBezTo>
                  <a:cubicBezTo>
                    <a:pt x="460" y="325"/>
                    <a:pt x="444" y="367"/>
                    <a:pt x="415" y="397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189" y="9"/>
                    <a:pt x="134" y="32"/>
                    <a:pt x="92" y="68"/>
                  </a:cubicBezTo>
                  <a:cubicBezTo>
                    <a:pt x="32" y="120"/>
                    <a:pt x="0" y="197"/>
                    <a:pt x="0" y="291"/>
                  </a:cubicBezTo>
                  <a:cubicBezTo>
                    <a:pt x="0" y="462"/>
                    <a:pt x="126" y="590"/>
                    <a:pt x="292" y="590"/>
                  </a:cubicBezTo>
                  <a:cubicBezTo>
                    <a:pt x="462" y="590"/>
                    <a:pt x="584" y="462"/>
                    <a:pt x="584" y="274"/>
                  </a:cubicBezTo>
                  <a:cubicBezTo>
                    <a:pt x="584" y="169"/>
                    <a:pt x="534" y="62"/>
                    <a:pt x="476" y="12"/>
                  </a:cubicBezTo>
                  <a:lnTo>
                    <a:pt x="401" y="110"/>
                  </a:lnTo>
                  <a:close/>
                  <a:moveTo>
                    <a:pt x="179" y="408"/>
                  </a:moveTo>
                  <a:cubicBezTo>
                    <a:pt x="144" y="381"/>
                    <a:pt x="123" y="339"/>
                    <a:pt x="123" y="288"/>
                  </a:cubicBezTo>
                  <a:cubicBezTo>
                    <a:pt x="123" y="232"/>
                    <a:pt x="155" y="190"/>
                    <a:pt x="202" y="168"/>
                  </a:cubicBezTo>
                  <a:cubicBezTo>
                    <a:pt x="315" y="439"/>
                    <a:pt x="315" y="439"/>
                    <a:pt x="315" y="439"/>
                  </a:cubicBezTo>
                  <a:cubicBezTo>
                    <a:pt x="257" y="447"/>
                    <a:pt x="212" y="432"/>
                    <a:pt x="179" y="4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2">
              <a:extLst>
                <a:ext uri="{FF2B5EF4-FFF2-40B4-BE49-F238E27FC236}">
                  <a16:creationId xmlns:a16="http://schemas.microsoft.com/office/drawing/2014/main" id="{BD807C55-B428-4E3A-A768-FF2F2AA578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13961" y="1846404"/>
              <a:ext cx="319161" cy="221640"/>
            </a:xfrm>
            <a:custGeom>
              <a:avLst/>
              <a:gdLst>
                <a:gd name="T0" fmla="*/ 580 w 720"/>
                <a:gd name="T1" fmla="*/ 0 h 500"/>
                <a:gd name="T2" fmla="*/ 580 w 720"/>
                <a:gd name="T3" fmla="*/ 346 h 500"/>
                <a:gd name="T4" fmla="*/ 0 w 720"/>
                <a:gd name="T5" fmla="*/ 346 h 500"/>
                <a:gd name="T6" fmla="*/ 0 w 720"/>
                <a:gd name="T7" fmla="*/ 500 h 500"/>
                <a:gd name="T8" fmla="*/ 720 w 720"/>
                <a:gd name="T9" fmla="*/ 500 h 500"/>
                <a:gd name="T10" fmla="*/ 720 w 720"/>
                <a:gd name="T11" fmla="*/ 0 h 500"/>
                <a:gd name="T12" fmla="*/ 580 w 720"/>
                <a:gd name="T13" fmla="*/ 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500">
                  <a:moveTo>
                    <a:pt x="580" y="0"/>
                  </a:moveTo>
                  <a:lnTo>
                    <a:pt x="580" y="346"/>
                  </a:lnTo>
                  <a:lnTo>
                    <a:pt x="0" y="346"/>
                  </a:lnTo>
                  <a:lnTo>
                    <a:pt x="0" y="500"/>
                  </a:lnTo>
                  <a:lnTo>
                    <a:pt x="720" y="500"/>
                  </a:lnTo>
                  <a:lnTo>
                    <a:pt x="720" y="0"/>
                  </a:lnTo>
                  <a:lnTo>
                    <a:pt x="58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3">
              <a:extLst>
                <a:ext uri="{FF2B5EF4-FFF2-40B4-BE49-F238E27FC236}">
                  <a16:creationId xmlns:a16="http://schemas.microsoft.com/office/drawing/2014/main" id="{46FC01F6-5587-4701-B3C6-0DC2032CAEC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383556" y="501936"/>
              <a:ext cx="253999" cy="263752"/>
            </a:xfrm>
            <a:custGeom>
              <a:avLst/>
              <a:gdLst>
                <a:gd name="T0" fmla="*/ 584 w 584"/>
                <a:gd name="T1" fmla="*/ 304 h 607"/>
                <a:gd name="T2" fmla="*/ 292 w 584"/>
                <a:gd name="T3" fmla="*/ 607 h 607"/>
                <a:gd name="T4" fmla="*/ 0 w 584"/>
                <a:gd name="T5" fmla="*/ 302 h 607"/>
                <a:gd name="T6" fmla="*/ 292 w 584"/>
                <a:gd name="T7" fmla="*/ 0 h 607"/>
                <a:gd name="T8" fmla="*/ 584 w 584"/>
                <a:gd name="T9" fmla="*/ 304 h 607"/>
                <a:gd name="T10" fmla="*/ 133 w 584"/>
                <a:gd name="T11" fmla="*/ 304 h 607"/>
                <a:gd name="T12" fmla="*/ 292 w 584"/>
                <a:gd name="T13" fmla="*/ 454 h 607"/>
                <a:gd name="T14" fmla="*/ 451 w 584"/>
                <a:gd name="T15" fmla="*/ 302 h 607"/>
                <a:gd name="T16" fmla="*/ 292 w 584"/>
                <a:gd name="T17" fmla="*/ 153 h 607"/>
                <a:gd name="T18" fmla="*/ 133 w 584"/>
                <a:gd name="T19" fmla="*/ 304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4" h="607">
                  <a:moveTo>
                    <a:pt x="584" y="304"/>
                  </a:moveTo>
                  <a:cubicBezTo>
                    <a:pt x="584" y="474"/>
                    <a:pt x="457" y="607"/>
                    <a:pt x="292" y="607"/>
                  </a:cubicBezTo>
                  <a:cubicBezTo>
                    <a:pt x="128" y="607"/>
                    <a:pt x="0" y="473"/>
                    <a:pt x="0" y="302"/>
                  </a:cubicBezTo>
                  <a:cubicBezTo>
                    <a:pt x="0" y="133"/>
                    <a:pt x="126" y="0"/>
                    <a:pt x="292" y="0"/>
                  </a:cubicBezTo>
                  <a:cubicBezTo>
                    <a:pt x="455" y="0"/>
                    <a:pt x="584" y="133"/>
                    <a:pt x="584" y="304"/>
                  </a:cubicBezTo>
                  <a:moveTo>
                    <a:pt x="133" y="304"/>
                  </a:moveTo>
                  <a:cubicBezTo>
                    <a:pt x="133" y="391"/>
                    <a:pt x="198" y="454"/>
                    <a:pt x="292" y="454"/>
                  </a:cubicBezTo>
                  <a:cubicBezTo>
                    <a:pt x="381" y="454"/>
                    <a:pt x="451" y="387"/>
                    <a:pt x="451" y="302"/>
                  </a:cubicBezTo>
                  <a:cubicBezTo>
                    <a:pt x="451" y="216"/>
                    <a:pt x="383" y="153"/>
                    <a:pt x="292" y="153"/>
                  </a:cubicBezTo>
                  <a:cubicBezTo>
                    <a:pt x="203" y="153"/>
                    <a:pt x="133" y="219"/>
                    <a:pt x="133" y="30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4">
              <a:extLst>
                <a:ext uri="{FF2B5EF4-FFF2-40B4-BE49-F238E27FC236}">
                  <a16:creationId xmlns:a16="http://schemas.microsoft.com/office/drawing/2014/main" id="{DC296814-EEBB-47E4-A1CC-8645F51DA98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383556" y="1021017"/>
              <a:ext cx="253999" cy="263752"/>
            </a:xfrm>
            <a:custGeom>
              <a:avLst/>
              <a:gdLst>
                <a:gd name="T0" fmla="*/ 584 w 584"/>
                <a:gd name="T1" fmla="*/ 305 h 607"/>
                <a:gd name="T2" fmla="*/ 292 w 584"/>
                <a:gd name="T3" fmla="*/ 607 h 607"/>
                <a:gd name="T4" fmla="*/ 0 w 584"/>
                <a:gd name="T5" fmla="*/ 303 h 607"/>
                <a:gd name="T6" fmla="*/ 292 w 584"/>
                <a:gd name="T7" fmla="*/ 0 h 607"/>
                <a:gd name="T8" fmla="*/ 584 w 584"/>
                <a:gd name="T9" fmla="*/ 305 h 607"/>
                <a:gd name="T10" fmla="*/ 133 w 584"/>
                <a:gd name="T11" fmla="*/ 305 h 607"/>
                <a:gd name="T12" fmla="*/ 292 w 584"/>
                <a:gd name="T13" fmla="*/ 454 h 607"/>
                <a:gd name="T14" fmla="*/ 451 w 584"/>
                <a:gd name="T15" fmla="*/ 303 h 607"/>
                <a:gd name="T16" fmla="*/ 292 w 584"/>
                <a:gd name="T17" fmla="*/ 153 h 607"/>
                <a:gd name="T18" fmla="*/ 133 w 584"/>
                <a:gd name="T19" fmla="*/ 305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4" h="607">
                  <a:moveTo>
                    <a:pt x="584" y="305"/>
                  </a:moveTo>
                  <a:cubicBezTo>
                    <a:pt x="584" y="474"/>
                    <a:pt x="457" y="607"/>
                    <a:pt x="292" y="607"/>
                  </a:cubicBezTo>
                  <a:cubicBezTo>
                    <a:pt x="128" y="607"/>
                    <a:pt x="0" y="474"/>
                    <a:pt x="0" y="303"/>
                  </a:cubicBezTo>
                  <a:cubicBezTo>
                    <a:pt x="0" y="133"/>
                    <a:pt x="126" y="0"/>
                    <a:pt x="292" y="0"/>
                  </a:cubicBezTo>
                  <a:cubicBezTo>
                    <a:pt x="455" y="0"/>
                    <a:pt x="584" y="134"/>
                    <a:pt x="584" y="305"/>
                  </a:cubicBezTo>
                  <a:moveTo>
                    <a:pt x="133" y="305"/>
                  </a:moveTo>
                  <a:cubicBezTo>
                    <a:pt x="133" y="391"/>
                    <a:pt x="198" y="454"/>
                    <a:pt x="292" y="454"/>
                  </a:cubicBezTo>
                  <a:cubicBezTo>
                    <a:pt x="381" y="454"/>
                    <a:pt x="451" y="388"/>
                    <a:pt x="451" y="303"/>
                  </a:cubicBezTo>
                  <a:cubicBezTo>
                    <a:pt x="451" y="216"/>
                    <a:pt x="383" y="153"/>
                    <a:pt x="292" y="153"/>
                  </a:cubicBezTo>
                  <a:cubicBezTo>
                    <a:pt x="203" y="153"/>
                    <a:pt x="133" y="220"/>
                    <a:pt x="133" y="30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80CD9248-0A2C-4050-B347-2980229F11A8}"/>
              </a:ext>
            </a:extLst>
          </p:cNvPr>
          <p:cNvGrpSpPr/>
          <p:nvPr userDrawn="1"/>
        </p:nvGrpSpPr>
        <p:grpSpPr>
          <a:xfrm>
            <a:off x="1154741" y="3561907"/>
            <a:ext cx="7851377" cy="1769127"/>
            <a:chOff x="541049" y="2649538"/>
            <a:chExt cx="9285724" cy="2092325"/>
          </a:xfrm>
          <a:gradFill flip="none" rotWithShape="1">
            <a:gsLst>
              <a:gs pos="0">
                <a:srgbClr val="7C55A3"/>
              </a:gs>
              <a:gs pos="33000">
                <a:srgbClr val="4C8AC8"/>
              </a:gs>
              <a:gs pos="67000">
                <a:srgbClr val="47B98E"/>
              </a:gs>
              <a:gs pos="100000">
                <a:srgbClr val="64B951"/>
              </a:gs>
            </a:gsLst>
            <a:lin ang="18900000" scaled="1"/>
            <a:tileRect/>
          </a:gradFill>
        </p:grpSpPr>
        <p:sp>
          <p:nvSpPr>
            <p:cNvPr id="54" name="Freeform 5">
              <a:extLst>
                <a:ext uri="{FF2B5EF4-FFF2-40B4-BE49-F238E27FC236}">
                  <a16:creationId xmlns:a16="http://schemas.microsoft.com/office/drawing/2014/main" id="{99FEE917-CD84-4C97-B4F9-73DFE2A47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1049" y="2809876"/>
              <a:ext cx="963613" cy="1928813"/>
            </a:xfrm>
            <a:custGeom>
              <a:avLst/>
              <a:gdLst>
                <a:gd name="T0" fmla="*/ 57 w 301"/>
                <a:gd name="T1" fmla="*/ 458 h 600"/>
                <a:gd name="T2" fmla="*/ 57 w 301"/>
                <a:gd name="T3" fmla="*/ 235 h 600"/>
                <a:gd name="T4" fmla="*/ 0 w 301"/>
                <a:gd name="T5" fmla="*/ 235 h 600"/>
                <a:gd name="T6" fmla="*/ 0 w 301"/>
                <a:gd name="T7" fmla="*/ 121 h 600"/>
                <a:gd name="T8" fmla="*/ 57 w 301"/>
                <a:gd name="T9" fmla="*/ 121 h 600"/>
                <a:gd name="T10" fmla="*/ 57 w 301"/>
                <a:gd name="T11" fmla="*/ 0 h 600"/>
                <a:gd name="T12" fmla="*/ 190 w 301"/>
                <a:gd name="T13" fmla="*/ 0 h 600"/>
                <a:gd name="T14" fmla="*/ 190 w 301"/>
                <a:gd name="T15" fmla="*/ 121 h 600"/>
                <a:gd name="T16" fmla="*/ 301 w 301"/>
                <a:gd name="T17" fmla="*/ 121 h 600"/>
                <a:gd name="T18" fmla="*/ 301 w 301"/>
                <a:gd name="T19" fmla="*/ 235 h 600"/>
                <a:gd name="T20" fmla="*/ 190 w 301"/>
                <a:gd name="T21" fmla="*/ 235 h 600"/>
                <a:gd name="T22" fmla="*/ 190 w 301"/>
                <a:gd name="T23" fmla="*/ 436 h 600"/>
                <a:gd name="T24" fmla="*/ 233 w 301"/>
                <a:gd name="T25" fmla="*/ 482 h 600"/>
                <a:gd name="T26" fmla="*/ 299 w 301"/>
                <a:gd name="T27" fmla="*/ 465 h 600"/>
                <a:gd name="T28" fmla="*/ 299 w 301"/>
                <a:gd name="T29" fmla="*/ 573 h 600"/>
                <a:gd name="T30" fmla="*/ 194 w 301"/>
                <a:gd name="T31" fmla="*/ 600 h 600"/>
                <a:gd name="T32" fmla="*/ 57 w 301"/>
                <a:gd name="T33" fmla="*/ 458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1" h="600">
                  <a:moveTo>
                    <a:pt x="57" y="458"/>
                  </a:moveTo>
                  <a:cubicBezTo>
                    <a:pt x="57" y="235"/>
                    <a:pt x="57" y="235"/>
                    <a:pt x="57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57" y="121"/>
                    <a:pt x="57" y="121"/>
                    <a:pt x="57" y="12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301" y="121"/>
                    <a:pt x="301" y="121"/>
                    <a:pt x="301" y="121"/>
                  </a:cubicBezTo>
                  <a:cubicBezTo>
                    <a:pt x="301" y="235"/>
                    <a:pt x="301" y="235"/>
                    <a:pt x="301" y="235"/>
                  </a:cubicBezTo>
                  <a:cubicBezTo>
                    <a:pt x="190" y="235"/>
                    <a:pt x="190" y="235"/>
                    <a:pt x="190" y="235"/>
                  </a:cubicBezTo>
                  <a:cubicBezTo>
                    <a:pt x="190" y="436"/>
                    <a:pt x="190" y="436"/>
                    <a:pt x="190" y="436"/>
                  </a:cubicBezTo>
                  <a:cubicBezTo>
                    <a:pt x="190" y="467"/>
                    <a:pt x="203" y="482"/>
                    <a:pt x="233" y="482"/>
                  </a:cubicBezTo>
                  <a:cubicBezTo>
                    <a:pt x="258" y="482"/>
                    <a:pt x="280" y="476"/>
                    <a:pt x="299" y="465"/>
                  </a:cubicBezTo>
                  <a:cubicBezTo>
                    <a:pt x="299" y="573"/>
                    <a:pt x="299" y="573"/>
                    <a:pt x="299" y="573"/>
                  </a:cubicBezTo>
                  <a:cubicBezTo>
                    <a:pt x="271" y="590"/>
                    <a:pt x="239" y="600"/>
                    <a:pt x="194" y="600"/>
                  </a:cubicBezTo>
                  <a:cubicBezTo>
                    <a:pt x="112" y="600"/>
                    <a:pt x="57" y="568"/>
                    <a:pt x="57" y="4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6">
              <a:extLst>
                <a:ext uri="{FF2B5EF4-FFF2-40B4-BE49-F238E27FC236}">
                  <a16:creationId xmlns:a16="http://schemas.microsoft.com/office/drawing/2014/main" id="{78C9364A-BFFF-4F94-9D90-8A71731D63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08151" y="2649538"/>
              <a:ext cx="1382713" cy="2063750"/>
            </a:xfrm>
            <a:custGeom>
              <a:avLst/>
              <a:gdLst>
                <a:gd name="T0" fmla="*/ 0 w 432"/>
                <a:gd name="T1" fmla="*/ 0 h 642"/>
                <a:gd name="T2" fmla="*/ 134 w 432"/>
                <a:gd name="T3" fmla="*/ 0 h 642"/>
                <a:gd name="T4" fmla="*/ 134 w 432"/>
                <a:gd name="T5" fmla="*/ 237 h 642"/>
                <a:gd name="T6" fmla="*/ 272 w 432"/>
                <a:gd name="T7" fmla="*/ 162 h 642"/>
                <a:gd name="T8" fmla="*/ 432 w 432"/>
                <a:gd name="T9" fmla="*/ 337 h 642"/>
                <a:gd name="T10" fmla="*/ 432 w 432"/>
                <a:gd name="T11" fmla="*/ 642 h 642"/>
                <a:gd name="T12" fmla="*/ 298 w 432"/>
                <a:gd name="T13" fmla="*/ 642 h 642"/>
                <a:gd name="T14" fmla="*/ 298 w 432"/>
                <a:gd name="T15" fmla="*/ 379 h 642"/>
                <a:gd name="T16" fmla="*/ 218 w 432"/>
                <a:gd name="T17" fmla="*/ 283 h 642"/>
                <a:gd name="T18" fmla="*/ 134 w 432"/>
                <a:gd name="T19" fmla="*/ 379 h 642"/>
                <a:gd name="T20" fmla="*/ 134 w 432"/>
                <a:gd name="T21" fmla="*/ 642 h 642"/>
                <a:gd name="T22" fmla="*/ 0 w 432"/>
                <a:gd name="T23" fmla="*/ 642 h 642"/>
                <a:gd name="T24" fmla="*/ 0 w 432"/>
                <a:gd name="T25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642">
                  <a:moveTo>
                    <a:pt x="0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4" y="237"/>
                    <a:pt x="134" y="237"/>
                    <a:pt x="134" y="237"/>
                  </a:cubicBezTo>
                  <a:cubicBezTo>
                    <a:pt x="165" y="198"/>
                    <a:pt x="204" y="162"/>
                    <a:pt x="272" y="162"/>
                  </a:cubicBezTo>
                  <a:cubicBezTo>
                    <a:pt x="373" y="162"/>
                    <a:pt x="432" y="229"/>
                    <a:pt x="432" y="337"/>
                  </a:cubicBezTo>
                  <a:cubicBezTo>
                    <a:pt x="432" y="642"/>
                    <a:pt x="432" y="642"/>
                    <a:pt x="432" y="642"/>
                  </a:cubicBezTo>
                  <a:cubicBezTo>
                    <a:pt x="298" y="642"/>
                    <a:pt x="298" y="642"/>
                    <a:pt x="298" y="642"/>
                  </a:cubicBezTo>
                  <a:cubicBezTo>
                    <a:pt x="298" y="379"/>
                    <a:pt x="298" y="379"/>
                    <a:pt x="298" y="379"/>
                  </a:cubicBezTo>
                  <a:cubicBezTo>
                    <a:pt x="298" y="316"/>
                    <a:pt x="269" y="283"/>
                    <a:pt x="218" y="283"/>
                  </a:cubicBezTo>
                  <a:cubicBezTo>
                    <a:pt x="166" y="283"/>
                    <a:pt x="134" y="316"/>
                    <a:pt x="134" y="379"/>
                  </a:cubicBezTo>
                  <a:cubicBezTo>
                    <a:pt x="134" y="642"/>
                    <a:pt x="134" y="642"/>
                    <a:pt x="134" y="642"/>
                  </a:cubicBezTo>
                  <a:cubicBezTo>
                    <a:pt x="0" y="642"/>
                    <a:pt x="0" y="642"/>
                    <a:pt x="0" y="6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7">
              <a:extLst>
                <a:ext uri="{FF2B5EF4-FFF2-40B4-BE49-F238E27FC236}">
                  <a16:creationId xmlns:a16="http://schemas.microsoft.com/office/drawing/2014/main" id="{E572E624-9DE1-4F42-A7F5-36B7B8A2F63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61304" y="3179763"/>
              <a:ext cx="1390650" cy="1562100"/>
            </a:xfrm>
            <a:custGeom>
              <a:avLst/>
              <a:gdLst>
                <a:gd name="T0" fmla="*/ 0 w 434"/>
                <a:gd name="T1" fmla="*/ 342 h 486"/>
                <a:gd name="T2" fmla="*/ 0 w 434"/>
                <a:gd name="T3" fmla="*/ 340 h 486"/>
                <a:gd name="T4" fmla="*/ 190 w 434"/>
                <a:gd name="T5" fmla="*/ 189 h 486"/>
                <a:gd name="T6" fmla="*/ 305 w 434"/>
                <a:gd name="T7" fmla="*/ 209 h 486"/>
                <a:gd name="T8" fmla="*/ 305 w 434"/>
                <a:gd name="T9" fmla="*/ 201 h 486"/>
                <a:gd name="T10" fmla="*/ 204 w 434"/>
                <a:gd name="T11" fmla="*/ 115 h 486"/>
                <a:gd name="T12" fmla="*/ 74 w 434"/>
                <a:gd name="T13" fmla="*/ 140 h 486"/>
                <a:gd name="T14" fmla="*/ 40 w 434"/>
                <a:gd name="T15" fmla="*/ 38 h 486"/>
                <a:gd name="T16" fmla="*/ 223 w 434"/>
                <a:gd name="T17" fmla="*/ 0 h 486"/>
                <a:gd name="T18" fmla="*/ 383 w 434"/>
                <a:gd name="T19" fmla="*/ 53 h 486"/>
                <a:gd name="T20" fmla="*/ 434 w 434"/>
                <a:gd name="T21" fmla="*/ 204 h 486"/>
                <a:gd name="T22" fmla="*/ 434 w 434"/>
                <a:gd name="T23" fmla="*/ 477 h 486"/>
                <a:gd name="T24" fmla="*/ 304 w 434"/>
                <a:gd name="T25" fmla="*/ 477 h 486"/>
                <a:gd name="T26" fmla="*/ 304 w 434"/>
                <a:gd name="T27" fmla="*/ 426 h 486"/>
                <a:gd name="T28" fmla="*/ 162 w 434"/>
                <a:gd name="T29" fmla="*/ 486 h 486"/>
                <a:gd name="T30" fmla="*/ 0 w 434"/>
                <a:gd name="T31" fmla="*/ 342 h 486"/>
                <a:gd name="T32" fmla="*/ 307 w 434"/>
                <a:gd name="T33" fmla="*/ 311 h 486"/>
                <a:gd name="T34" fmla="*/ 307 w 434"/>
                <a:gd name="T35" fmla="*/ 287 h 486"/>
                <a:gd name="T36" fmla="*/ 222 w 434"/>
                <a:gd name="T37" fmla="*/ 270 h 486"/>
                <a:gd name="T38" fmla="*/ 129 w 434"/>
                <a:gd name="T39" fmla="*/ 335 h 486"/>
                <a:gd name="T40" fmla="*/ 129 w 434"/>
                <a:gd name="T41" fmla="*/ 336 h 486"/>
                <a:gd name="T42" fmla="*/ 202 w 434"/>
                <a:gd name="T43" fmla="*/ 394 h 486"/>
                <a:gd name="T44" fmla="*/ 307 w 434"/>
                <a:gd name="T45" fmla="*/ 31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4" h="486">
                  <a:moveTo>
                    <a:pt x="0" y="342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237"/>
                    <a:pt x="78" y="189"/>
                    <a:pt x="190" y="189"/>
                  </a:cubicBezTo>
                  <a:cubicBezTo>
                    <a:pt x="237" y="189"/>
                    <a:pt x="272" y="197"/>
                    <a:pt x="305" y="209"/>
                  </a:cubicBezTo>
                  <a:cubicBezTo>
                    <a:pt x="305" y="201"/>
                    <a:pt x="305" y="201"/>
                    <a:pt x="305" y="201"/>
                  </a:cubicBezTo>
                  <a:cubicBezTo>
                    <a:pt x="305" y="145"/>
                    <a:pt x="271" y="115"/>
                    <a:pt x="204" y="115"/>
                  </a:cubicBezTo>
                  <a:cubicBezTo>
                    <a:pt x="153" y="115"/>
                    <a:pt x="117" y="124"/>
                    <a:pt x="74" y="140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92" y="15"/>
                    <a:pt x="143" y="0"/>
                    <a:pt x="223" y="0"/>
                  </a:cubicBezTo>
                  <a:cubicBezTo>
                    <a:pt x="296" y="0"/>
                    <a:pt x="349" y="20"/>
                    <a:pt x="383" y="53"/>
                  </a:cubicBezTo>
                  <a:cubicBezTo>
                    <a:pt x="418" y="88"/>
                    <a:pt x="434" y="140"/>
                    <a:pt x="434" y="204"/>
                  </a:cubicBezTo>
                  <a:cubicBezTo>
                    <a:pt x="434" y="477"/>
                    <a:pt x="434" y="477"/>
                    <a:pt x="434" y="477"/>
                  </a:cubicBezTo>
                  <a:cubicBezTo>
                    <a:pt x="304" y="477"/>
                    <a:pt x="304" y="477"/>
                    <a:pt x="304" y="477"/>
                  </a:cubicBezTo>
                  <a:cubicBezTo>
                    <a:pt x="304" y="426"/>
                    <a:pt x="304" y="426"/>
                    <a:pt x="304" y="426"/>
                  </a:cubicBezTo>
                  <a:cubicBezTo>
                    <a:pt x="272" y="462"/>
                    <a:pt x="227" y="486"/>
                    <a:pt x="162" y="486"/>
                  </a:cubicBezTo>
                  <a:cubicBezTo>
                    <a:pt x="73" y="486"/>
                    <a:pt x="0" y="435"/>
                    <a:pt x="0" y="342"/>
                  </a:cubicBezTo>
                  <a:close/>
                  <a:moveTo>
                    <a:pt x="307" y="311"/>
                  </a:moveTo>
                  <a:cubicBezTo>
                    <a:pt x="307" y="287"/>
                    <a:pt x="307" y="287"/>
                    <a:pt x="307" y="287"/>
                  </a:cubicBezTo>
                  <a:cubicBezTo>
                    <a:pt x="284" y="277"/>
                    <a:pt x="254" y="270"/>
                    <a:pt x="222" y="270"/>
                  </a:cubicBezTo>
                  <a:cubicBezTo>
                    <a:pt x="164" y="270"/>
                    <a:pt x="129" y="292"/>
                    <a:pt x="129" y="335"/>
                  </a:cubicBezTo>
                  <a:cubicBezTo>
                    <a:pt x="129" y="336"/>
                    <a:pt x="129" y="336"/>
                    <a:pt x="129" y="336"/>
                  </a:cubicBezTo>
                  <a:cubicBezTo>
                    <a:pt x="129" y="372"/>
                    <a:pt x="159" y="394"/>
                    <a:pt x="202" y="394"/>
                  </a:cubicBezTo>
                  <a:cubicBezTo>
                    <a:pt x="265" y="394"/>
                    <a:pt x="307" y="359"/>
                    <a:pt x="307" y="3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8">
              <a:extLst>
                <a:ext uri="{FF2B5EF4-FFF2-40B4-BE49-F238E27FC236}">
                  <a16:creationId xmlns:a16="http://schemas.microsoft.com/office/drawing/2014/main" id="{DD8A238C-0295-48D1-8872-FE51165DDE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859916" y="3170238"/>
              <a:ext cx="1384300" cy="1543050"/>
            </a:xfrm>
            <a:custGeom>
              <a:avLst/>
              <a:gdLst>
                <a:gd name="T0" fmla="*/ 0 w 432"/>
                <a:gd name="T1" fmla="*/ 9 h 480"/>
                <a:gd name="T2" fmla="*/ 133 w 432"/>
                <a:gd name="T3" fmla="*/ 9 h 480"/>
                <a:gd name="T4" fmla="*/ 133 w 432"/>
                <a:gd name="T5" fmla="*/ 75 h 480"/>
                <a:gd name="T6" fmla="*/ 272 w 432"/>
                <a:gd name="T7" fmla="*/ 0 h 480"/>
                <a:gd name="T8" fmla="*/ 432 w 432"/>
                <a:gd name="T9" fmla="*/ 175 h 480"/>
                <a:gd name="T10" fmla="*/ 432 w 432"/>
                <a:gd name="T11" fmla="*/ 480 h 480"/>
                <a:gd name="T12" fmla="*/ 298 w 432"/>
                <a:gd name="T13" fmla="*/ 480 h 480"/>
                <a:gd name="T14" fmla="*/ 298 w 432"/>
                <a:gd name="T15" fmla="*/ 217 h 480"/>
                <a:gd name="T16" fmla="*/ 217 w 432"/>
                <a:gd name="T17" fmla="*/ 121 h 480"/>
                <a:gd name="T18" fmla="*/ 133 w 432"/>
                <a:gd name="T19" fmla="*/ 217 h 480"/>
                <a:gd name="T20" fmla="*/ 133 w 432"/>
                <a:gd name="T21" fmla="*/ 480 h 480"/>
                <a:gd name="T22" fmla="*/ 0 w 432"/>
                <a:gd name="T23" fmla="*/ 480 h 480"/>
                <a:gd name="T24" fmla="*/ 0 w 432"/>
                <a:gd name="T25" fmla="*/ 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480">
                  <a:moveTo>
                    <a:pt x="0" y="9"/>
                  </a:moveTo>
                  <a:cubicBezTo>
                    <a:pt x="133" y="9"/>
                    <a:pt x="133" y="9"/>
                    <a:pt x="133" y="9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64" y="36"/>
                    <a:pt x="204" y="0"/>
                    <a:pt x="272" y="0"/>
                  </a:cubicBezTo>
                  <a:cubicBezTo>
                    <a:pt x="373" y="0"/>
                    <a:pt x="432" y="67"/>
                    <a:pt x="432" y="175"/>
                  </a:cubicBezTo>
                  <a:cubicBezTo>
                    <a:pt x="432" y="480"/>
                    <a:pt x="432" y="480"/>
                    <a:pt x="432" y="480"/>
                  </a:cubicBezTo>
                  <a:cubicBezTo>
                    <a:pt x="298" y="480"/>
                    <a:pt x="298" y="480"/>
                    <a:pt x="298" y="480"/>
                  </a:cubicBezTo>
                  <a:cubicBezTo>
                    <a:pt x="298" y="217"/>
                    <a:pt x="298" y="217"/>
                    <a:pt x="298" y="217"/>
                  </a:cubicBezTo>
                  <a:cubicBezTo>
                    <a:pt x="298" y="154"/>
                    <a:pt x="268" y="121"/>
                    <a:pt x="217" y="121"/>
                  </a:cubicBezTo>
                  <a:cubicBezTo>
                    <a:pt x="166" y="121"/>
                    <a:pt x="133" y="154"/>
                    <a:pt x="133" y="217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0" y="480"/>
                    <a:pt x="0" y="480"/>
                    <a:pt x="0" y="48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9">
              <a:extLst>
                <a:ext uri="{FF2B5EF4-FFF2-40B4-BE49-F238E27FC236}">
                  <a16:creationId xmlns:a16="http://schemas.microsoft.com/office/drawing/2014/main" id="{6849E95A-0C53-4220-85E0-6DFCEA7D1C4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36593" y="2649538"/>
              <a:ext cx="1460500" cy="2063750"/>
            </a:xfrm>
            <a:custGeom>
              <a:avLst/>
              <a:gdLst>
                <a:gd name="T0" fmla="*/ 0 w 920"/>
                <a:gd name="T1" fmla="*/ 0 h 1300"/>
                <a:gd name="T2" fmla="*/ 270 w 920"/>
                <a:gd name="T3" fmla="*/ 0 h 1300"/>
                <a:gd name="T4" fmla="*/ 270 w 920"/>
                <a:gd name="T5" fmla="*/ 692 h 1300"/>
                <a:gd name="T6" fmla="*/ 585 w 920"/>
                <a:gd name="T7" fmla="*/ 346 h 1300"/>
                <a:gd name="T8" fmla="*/ 908 w 920"/>
                <a:gd name="T9" fmla="*/ 346 h 1300"/>
                <a:gd name="T10" fmla="*/ 547 w 920"/>
                <a:gd name="T11" fmla="*/ 721 h 1300"/>
                <a:gd name="T12" fmla="*/ 920 w 920"/>
                <a:gd name="T13" fmla="*/ 1300 h 1300"/>
                <a:gd name="T14" fmla="*/ 609 w 920"/>
                <a:gd name="T15" fmla="*/ 1300 h 1300"/>
                <a:gd name="T16" fmla="*/ 365 w 920"/>
                <a:gd name="T17" fmla="*/ 909 h 1300"/>
                <a:gd name="T18" fmla="*/ 270 w 920"/>
                <a:gd name="T19" fmla="*/ 1010 h 1300"/>
                <a:gd name="T20" fmla="*/ 270 w 920"/>
                <a:gd name="T21" fmla="*/ 1300 h 1300"/>
                <a:gd name="T22" fmla="*/ 0 w 920"/>
                <a:gd name="T23" fmla="*/ 1300 h 1300"/>
                <a:gd name="T24" fmla="*/ 0 w 920"/>
                <a:gd name="T25" fmla="*/ 0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0" h="1300">
                  <a:moveTo>
                    <a:pt x="0" y="0"/>
                  </a:moveTo>
                  <a:lnTo>
                    <a:pt x="270" y="0"/>
                  </a:lnTo>
                  <a:lnTo>
                    <a:pt x="270" y="692"/>
                  </a:lnTo>
                  <a:lnTo>
                    <a:pt x="585" y="346"/>
                  </a:lnTo>
                  <a:lnTo>
                    <a:pt x="908" y="346"/>
                  </a:lnTo>
                  <a:lnTo>
                    <a:pt x="547" y="721"/>
                  </a:lnTo>
                  <a:lnTo>
                    <a:pt x="920" y="1300"/>
                  </a:lnTo>
                  <a:lnTo>
                    <a:pt x="609" y="1300"/>
                  </a:lnTo>
                  <a:lnTo>
                    <a:pt x="365" y="909"/>
                  </a:lnTo>
                  <a:lnTo>
                    <a:pt x="270" y="1010"/>
                  </a:lnTo>
                  <a:lnTo>
                    <a:pt x="270" y="1300"/>
                  </a:lnTo>
                  <a:lnTo>
                    <a:pt x="0" y="130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0">
              <a:extLst>
                <a:ext uri="{FF2B5EF4-FFF2-40B4-BE49-F238E27FC236}">
                  <a16:creationId xmlns:a16="http://schemas.microsoft.com/office/drawing/2014/main" id="{056EAF60-5381-416A-895C-D1FAED9FDF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9896" y="3173413"/>
              <a:ext cx="1227138" cy="1568450"/>
            </a:xfrm>
            <a:custGeom>
              <a:avLst/>
              <a:gdLst>
                <a:gd name="T0" fmla="*/ 0 w 383"/>
                <a:gd name="T1" fmla="*/ 417 h 488"/>
                <a:gd name="T2" fmla="*/ 57 w 383"/>
                <a:gd name="T3" fmla="*/ 329 h 488"/>
                <a:gd name="T4" fmla="*/ 206 w 383"/>
                <a:gd name="T5" fmla="*/ 385 h 488"/>
                <a:gd name="T6" fmla="*/ 262 w 383"/>
                <a:gd name="T7" fmla="*/ 350 h 488"/>
                <a:gd name="T8" fmla="*/ 262 w 383"/>
                <a:gd name="T9" fmla="*/ 348 h 488"/>
                <a:gd name="T10" fmla="*/ 165 w 383"/>
                <a:gd name="T11" fmla="*/ 294 h 488"/>
                <a:gd name="T12" fmla="*/ 24 w 383"/>
                <a:gd name="T13" fmla="*/ 152 h 488"/>
                <a:gd name="T14" fmla="*/ 24 w 383"/>
                <a:gd name="T15" fmla="*/ 150 h 488"/>
                <a:gd name="T16" fmla="*/ 196 w 383"/>
                <a:gd name="T17" fmla="*/ 0 h 488"/>
                <a:gd name="T18" fmla="*/ 372 w 383"/>
                <a:gd name="T19" fmla="*/ 55 h 488"/>
                <a:gd name="T20" fmla="*/ 321 w 383"/>
                <a:gd name="T21" fmla="*/ 147 h 488"/>
                <a:gd name="T22" fmla="*/ 194 w 383"/>
                <a:gd name="T23" fmla="*/ 103 h 488"/>
                <a:gd name="T24" fmla="*/ 144 w 383"/>
                <a:gd name="T25" fmla="*/ 136 h 488"/>
                <a:gd name="T26" fmla="*/ 144 w 383"/>
                <a:gd name="T27" fmla="*/ 138 h 488"/>
                <a:gd name="T28" fmla="*/ 240 w 383"/>
                <a:gd name="T29" fmla="*/ 194 h 488"/>
                <a:gd name="T30" fmla="*/ 383 w 383"/>
                <a:gd name="T31" fmla="*/ 334 h 488"/>
                <a:gd name="T32" fmla="*/ 383 w 383"/>
                <a:gd name="T33" fmla="*/ 336 h 488"/>
                <a:gd name="T34" fmla="*/ 203 w 383"/>
                <a:gd name="T35" fmla="*/ 488 h 488"/>
                <a:gd name="T36" fmla="*/ 0 w 383"/>
                <a:gd name="T37" fmla="*/ 417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3" h="488">
                  <a:moveTo>
                    <a:pt x="0" y="417"/>
                  </a:moveTo>
                  <a:cubicBezTo>
                    <a:pt x="57" y="329"/>
                    <a:pt x="57" y="329"/>
                    <a:pt x="57" y="329"/>
                  </a:cubicBezTo>
                  <a:cubicBezTo>
                    <a:pt x="108" y="366"/>
                    <a:pt x="162" y="385"/>
                    <a:pt x="206" y="385"/>
                  </a:cubicBezTo>
                  <a:cubicBezTo>
                    <a:pt x="245" y="385"/>
                    <a:pt x="262" y="371"/>
                    <a:pt x="262" y="350"/>
                  </a:cubicBezTo>
                  <a:cubicBezTo>
                    <a:pt x="262" y="348"/>
                    <a:pt x="262" y="348"/>
                    <a:pt x="262" y="348"/>
                  </a:cubicBezTo>
                  <a:cubicBezTo>
                    <a:pt x="262" y="319"/>
                    <a:pt x="217" y="309"/>
                    <a:pt x="165" y="294"/>
                  </a:cubicBezTo>
                  <a:cubicBezTo>
                    <a:pt x="99" y="274"/>
                    <a:pt x="24" y="243"/>
                    <a:pt x="24" y="152"/>
                  </a:cubicBezTo>
                  <a:cubicBezTo>
                    <a:pt x="24" y="150"/>
                    <a:pt x="24" y="150"/>
                    <a:pt x="24" y="150"/>
                  </a:cubicBezTo>
                  <a:cubicBezTo>
                    <a:pt x="24" y="54"/>
                    <a:pt x="101" y="0"/>
                    <a:pt x="196" y="0"/>
                  </a:cubicBezTo>
                  <a:cubicBezTo>
                    <a:pt x="256" y="0"/>
                    <a:pt x="321" y="21"/>
                    <a:pt x="372" y="55"/>
                  </a:cubicBezTo>
                  <a:cubicBezTo>
                    <a:pt x="321" y="147"/>
                    <a:pt x="321" y="147"/>
                    <a:pt x="321" y="147"/>
                  </a:cubicBezTo>
                  <a:cubicBezTo>
                    <a:pt x="275" y="120"/>
                    <a:pt x="228" y="103"/>
                    <a:pt x="194" y="103"/>
                  </a:cubicBezTo>
                  <a:cubicBezTo>
                    <a:pt x="161" y="103"/>
                    <a:pt x="144" y="118"/>
                    <a:pt x="144" y="136"/>
                  </a:cubicBezTo>
                  <a:cubicBezTo>
                    <a:pt x="144" y="138"/>
                    <a:pt x="144" y="138"/>
                    <a:pt x="144" y="138"/>
                  </a:cubicBezTo>
                  <a:cubicBezTo>
                    <a:pt x="144" y="164"/>
                    <a:pt x="189" y="176"/>
                    <a:pt x="240" y="194"/>
                  </a:cubicBezTo>
                  <a:cubicBezTo>
                    <a:pt x="306" y="216"/>
                    <a:pt x="383" y="248"/>
                    <a:pt x="383" y="334"/>
                  </a:cubicBezTo>
                  <a:cubicBezTo>
                    <a:pt x="383" y="336"/>
                    <a:pt x="383" y="336"/>
                    <a:pt x="383" y="336"/>
                  </a:cubicBezTo>
                  <a:cubicBezTo>
                    <a:pt x="383" y="440"/>
                    <a:pt x="305" y="488"/>
                    <a:pt x="203" y="488"/>
                  </a:cubicBezTo>
                  <a:cubicBezTo>
                    <a:pt x="137" y="488"/>
                    <a:pt x="63" y="466"/>
                    <a:pt x="0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Oval 11">
              <a:extLst>
                <a:ext uri="{FF2B5EF4-FFF2-40B4-BE49-F238E27FC236}">
                  <a16:creationId xmlns:a16="http://schemas.microsoft.com/office/drawing/2014/main" id="{0154DA0C-208D-4580-AFAD-81B221FB1EE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82260" y="4167188"/>
              <a:ext cx="544513" cy="5461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845197739"/>
      </p:ext>
    </p:extLst>
  </p:cSld>
  <p:clrMapOvr>
    <a:masterClrMapping/>
  </p:clrMapOvr>
  <p:transition spd="med"/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Color">
    <p:bg>
      <p:bgPr>
        <a:gradFill flip="none" rotWithShape="1">
          <a:gsLst>
            <a:gs pos="0">
              <a:srgbClr val="7C55A3"/>
            </a:gs>
            <a:gs pos="33000">
              <a:srgbClr val="4C8AC8"/>
            </a:gs>
            <a:gs pos="67000">
              <a:srgbClr val="47B98E"/>
            </a:gs>
            <a:gs pos="100000">
              <a:srgbClr val="64B951"/>
            </a:gs>
          </a:gsLst>
          <a:lin ang="81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" name="Group 43">
            <a:extLst>
              <a:ext uri="{FF2B5EF4-FFF2-40B4-BE49-F238E27FC236}">
                <a16:creationId xmlns:a16="http://schemas.microsoft.com/office/drawing/2014/main" id="{4A528FCF-65A1-4B76-B528-87D9B0FBE527}"/>
              </a:ext>
            </a:extLst>
          </p:cNvPr>
          <p:cNvGrpSpPr/>
          <p:nvPr userDrawn="1"/>
        </p:nvGrpSpPr>
        <p:grpSpPr>
          <a:xfrm>
            <a:off x="9390324" y="1007069"/>
            <a:ext cx="1965963" cy="1042086"/>
            <a:chOff x="4988072" y="501936"/>
            <a:chExt cx="1978802" cy="1051017"/>
          </a:xfrm>
          <a:solidFill>
            <a:schemeClr val="accent6"/>
          </a:solidFill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E950DA20-7427-46C1-BEA5-8D227DE3EA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59016" y="501936"/>
              <a:ext cx="218094" cy="282813"/>
            </a:xfrm>
            <a:custGeom>
              <a:avLst/>
              <a:gdLst>
                <a:gd name="T0" fmla="*/ 0 w 502"/>
                <a:gd name="T1" fmla="*/ 550 h 651"/>
                <a:gd name="T2" fmla="*/ 83 w 502"/>
                <a:gd name="T3" fmla="*/ 451 h 651"/>
                <a:gd name="T4" fmla="*/ 272 w 502"/>
                <a:gd name="T5" fmla="*/ 528 h 651"/>
                <a:gd name="T6" fmla="*/ 363 w 502"/>
                <a:gd name="T7" fmla="*/ 469 h 651"/>
                <a:gd name="T8" fmla="*/ 363 w 502"/>
                <a:gd name="T9" fmla="*/ 467 h 651"/>
                <a:gd name="T10" fmla="*/ 236 w 502"/>
                <a:gd name="T11" fmla="*/ 386 h 651"/>
                <a:gd name="T12" fmla="*/ 26 w 502"/>
                <a:gd name="T13" fmla="*/ 192 h 651"/>
                <a:gd name="T14" fmla="*/ 26 w 502"/>
                <a:gd name="T15" fmla="*/ 191 h 651"/>
                <a:gd name="T16" fmla="*/ 247 w 502"/>
                <a:gd name="T17" fmla="*/ 0 h 651"/>
                <a:gd name="T18" fmla="*/ 483 w 502"/>
                <a:gd name="T19" fmla="*/ 80 h 651"/>
                <a:gd name="T20" fmla="*/ 410 w 502"/>
                <a:gd name="T21" fmla="*/ 185 h 651"/>
                <a:gd name="T22" fmla="*/ 246 w 502"/>
                <a:gd name="T23" fmla="*/ 123 h 651"/>
                <a:gd name="T24" fmla="*/ 164 w 502"/>
                <a:gd name="T25" fmla="*/ 178 h 651"/>
                <a:gd name="T26" fmla="*/ 164 w 502"/>
                <a:gd name="T27" fmla="*/ 180 h 651"/>
                <a:gd name="T28" fmla="*/ 301 w 502"/>
                <a:gd name="T29" fmla="*/ 263 h 651"/>
                <a:gd name="T30" fmla="*/ 502 w 502"/>
                <a:gd name="T31" fmla="*/ 453 h 651"/>
                <a:gd name="T32" fmla="*/ 502 w 502"/>
                <a:gd name="T33" fmla="*/ 455 h 651"/>
                <a:gd name="T34" fmla="*/ 269 w 502"/>
                <a:gd name="T35" fmla="*/ 651 h 651"/>
                <a:gd name="T36" fmla="*/ 0 w 502"/>
                <a:gd name="T37" fmla="*/ 550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02" h="651">
                  <a:moveTo>
                    <a:pt x="0" y="550"/>
                  </a:moveTo>
                  <a:cubicBezTo>
                    <a:pt x="83" y="451"/>
                    <a:pt x="83" y="451"/>
                    <a:pt x="83" y="451"/>
                  </a:cubicBezTo>
                  <a:cubicBezTo>
                    <a:pt x="140" y="498"/>
                    <a:pt x="200" y="528"/>
                    <a:pt x="272" y="528"/>
                  </a:cubicBezTo>
                  <a:cubicBezTo>
                    <a:pt x="329" y="528"/>
                    <a:pt x="363" y="506"/>
                    <a:pt x="363" y="469"/>
                  </a:cubicBezTo>
                  <a:cubicBezTo>
                    <a:pt x="363" y="467"/>
                    <a:pt x="363" y="467"/>
                    <a:pt x="363" y="467"/>
                  </a:cubicBezTo>
                  <a:cubicBezTo>
                    <a:pt x="363" y="431"/>
                    <a:pt x="342" y="413"/>
                    <a:pt x="236" y="386"/>
                  </a:cubicBezTo>
                  <a:cubicBezTo>
                    <a:pt x="108" y="354"/>
                    <a:pt x="26" y="318"/>
                    <a:pt x="26" y="192"/>
                  </a:cubicBezTo>
                  <a:cubicBezTo>
                    <a:pt x="26" y="191"/>
                    <a:pt x="26" y="191"/>
                    <a:pt x="26" y="191"/>
                  </a:cubicBezTo>
                  <a:cubicBezTo>
                    <a:pt x="26" y="76"/>
                    <a:pt x="118" y="0"/>
                    <a:pt x="247" y="0"/>
                  </a:cubicBezTo>
                  <a:cubicBezTo>
                    <a:pt x="340" y="0"/>
                    <a:pt x="419" y="29"/>
                    <a:pt x="483" y="80"/>
                  </a:cubicBezTo>
                  <a:cubicBezTo>
                    <a:pt x="410" y="185"/>
                    <a:pt x="410" y="185"/>
                    <a:pt x="410" y="185"/>
                  </a:cubicBezTo>
                  <a:cubicBezTo>
                    <a:pt x="354" y="146"/>
                    <a:pt x="299" y="123"/>
                    <a:pt x="246" y="123"/>
                  </a:cubicBezTo>
                  <a:cubicBezTo>
                    <a:pt x="192" y="123"/>
                    <a:pt x="164" y="147"/>
                    <a:pt x="164" y="178"/>
                  </a:cubicBezTo>
                  <a:cubicBezTo>
                    <a:pt x="164" y="180"/>
                    <a:pt x="164" y="180"/>
                    <a:pt x="164" y="180"/>
                  </a:cubicBezTo>
                  <a:cubicBezTo>
                    <a:pt x="164" y="221"/>
                    <a:pt x="191" y="235"/>
                    <a:pt x="301" y="263"/>
                  </a:cubicBezTo>
                  <a:cubicBezTo>
                    <a:pt x="429" y="297"/>
                    <a:pt x="502" y="343"/>
                    <a:pt x="502" y="453"/>
                  </a:cubicBezTo>
                  <a:cubicBezTo>
                    <a:pt x="502" y="455"/>
                    <a:pt x="502" y="455"/>
                    <a:pt x="502" y="455"/>
                  </a:cubicBezTo>
                  <a:cubicBezTo>
                    <a:pt x="502" y="581"/>
                    <a:pt x="406" y="651"/>
                    <a:pt x="269" y="651"/>
                  </a:cubicBezTo>
                  <a:cubicBezTo>
                    <a:pt x="173" y="651"/>
                    <a:pt x="76" y="618"/>
                    <a:pt x="0" y="5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1E66A364-6FA3-44DA-A21C-9F26B5A3F9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791295" y="566212"/>
              <a:ext cx="322264" cy="214547"/>
            </a:xfrm>
            <a:custGeom>
              <a:avLst/>
              <a:gdLst>
                <a:gd name="T0" fmla="*/ 0 w 741"/>
                <a:gd name="T1" fmla="*/ 9 h 494"/>
                <a:gd name="T2" fmla="*/ 138 w 741"/>
                <a:gd name="T3" fmla="*/ 9 h 494"/>
                <a:gd name="T4" fmla="*/ 138 w 741"/>
                <a:gd name="T5" fmla="*/ 78 h 494"/>
                <a:gd name="T6" fmla="*/ 281 w 741"/>
                <a:gd name="T7" fmla="*/ 0 h 494"/>
                <a:gd name="T8" fmla="*/ 418 w 741"/>
                <a:gd name="T9" fmla="*/ 77 h 494"/>
                <a:gd name="T10" fmla="*/ 577 w 741"/>
                <a:gd name="T11" fmla="*/ 0 h 494"/>
                <a:gd name="T12" fmla="*/ 741 w 741"/>
                <a:gd name="T13" fmla="*/ 178 h 494"/>
                <a:gd name="T14" fmla="*/ 741 w 741"/>
                <a:gd name="T15" fmla="*/ 494 h 494"/>
                <a:gd name="T16" fmla="*/ 603 w 741"/>
                <a:gd name="T17" fmla="*/ 494 h 494"/>
                <a:gd name="T18" fmla="*/ 603 w 741"/>
                <a:gd name="T19" fmla="*/ 224 h 494"/>
                <a:gd name="T20" fmla="*/ 523 w 741"/>
                <a:gd name="T21" fmla="*/ 125 h 494"/>
                <a:gd name="T22" fmla="*/ 439 w 741"/>
                <a:gd name="T23" fmla="*/ 224 h 494"/>
                <a:gd name="T24" fmla="*/ 439 w 741"/>
                <a:gd name="T25" fmla="*/ 494 h 494"/>
                <a:gd name="T26" fmla="*/ 302 w 741"/>
                <a:gd name="T27" fmla="*/ 494 h 494"/>
                <a:gd name="T28" fmla="*/ 302 w 741"/>
                <a:gd name="T29" fmla="*/ 224 h 494"/>
                <a:gd name="T30" fmla="*/ 221 w 741"/>
                <a:gd name="T31" fmla="*/ 125 h 494"/>
                <a:gd name="T32" fmla="*/ 138 w 741"/>
                <a:gd name="T33" fmla="*/ 224 h 494"/>
                <a:gd name="T34" fmla="*/ 138 w 741"/>
                <a:gd name="T35" fmla="*/ 494 h 494"/>
                <a:gd name="T36" fmla="*/ 0 w 741"/>
                <a:gd name="T37" fmla="*/ 494 h 494"/>
                <a:gd name="T38" fmla="*/ 0 w 741"/>
                <a:gd name="T39" fmla="*/ 9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41" h="494">
                  <a:moveTo>
                    <a:pt x="0" y="9"/>
                  </a:moveTo>
                  <a:cubicBezTo>
                    <a:pt x="138" y="9"/>
                    <a:pt x="138" y="9"/>
                    <a:pt x="138" y="9"/>
                  </a:cubicBezTo>
                  <a:cubicBezTo>
                    <a:pt x="138" y="78"/>
                    <a:pt x="138" y="78"/>
                    <a:pt x="138" y="78"/>
                  </a:cubicBezTo>
                  <a:cubicBezTo>
                    <a:pt x="170" y="37"/>
                    <a:pt x="211" y="0"/>
                    <a:pt x="281" y="0"/>
                  </a:cubicBezTo>
                  <a:cubicBezTo>
                    <a:pt x="344" y="0"/>
                    <a:pt x="392" y="28"/>
                    <a:pt x="418" y="77"/>
                  </a:cubicBezTo>
                  <a:cubicBezTo>
                    <a:pt x="460" y="27"/>
                    <a:pt x="511" y="0"/>
                    <a:pt x="577" y="0"/>
                  </a:cubicBezTo>
                  <a:cubicBezTo>
                    <a:pt x="679" y="0"/>
                    <a:pt x="741" y="62"/>
                    <a:pt x="741" y="178"/>
                  </a:cubicBezTo>
                  <a:cubicBezTo>
                    <a:pt x="741" y="494"/>
                    <a:pt x="741" y="494"/>
                    <a:pt x="741" y="494"/>
                  </a:cubicBezTo>
                  <a:cubicBezTo>
                    <a:pt x="603" y="494"/>
                    <a:pt x="603" y="494"/>
                    <a:pt x="603" y="494"/>
                  </a:cubicBezTo>
                  <a:cubicBezTo>
                    <a:pt x="603" y="224"/>
                    <a:pt x="603" y="224"/>
                    <a:pt x="603" y="224"/>
                  </a:cubicBezTo>
                  <a:cubicBezTo>
                    <a:pt x="603" y="159"/>
                    <a:pt x="574" y="125"/>
                    <a:pt x="523" y="125"/>
                  </a:cubicBezTo>
                  <a:cubicBezTo>
                    <a:pt x="471" y="125"/>
                    <a:pt x="439" y="159"/>
                    <a:pt x="439" y="224"/>
                  </a:cubicBezTo>
                  <a:cubicBezTo>
                    <a:pt x="439" y="494"/>
                    <a:pt x="439" y="494"/>
                    <a:pt x="439" y="494"/>
                  </a:cubicBezTo>
                  <a:cubicBezTo>
                    <a:pt x="302" y="494"/>
                    <a:pt x="302" y="494"/>
                    <a:pt x="302" y="494"/>
                  </a:cubicBezTo>
                  <a:cubicBezTo>
                    <a:pt x="302" y="224"/>
                    <a:pt x="302" y="224"/>
                    <a:pt x="302" y="224"/>
                  </a:cubicBezTo>
                  <a:cubicBezTo>
                    <a:pt x="302" y="159"/>
                    <a:pt x="273" y="125"/>
                    <a:pt x="221" y="125"/>
                  </a:cubicBezTo>
                  <a:cubicBezTo>
                    <a:pt x="170" y="125"/>
                    <a:pt x="138" y="159"/>
                    <a:pt x="138" y="224"/>
                  </a:cubicBezTo>
                  <a:cubicBezTo>
                    <a:pt x="138" y="494"/>
                    <a:pt x="138" y="494"/>
                    <a:pt x="138" y="494"/>
                  </a:cubicBezTo>
                  <a:cubicBezTo>
                    <a:pt x="0" y="494"/>
                    <a:pt x="0" y="494"/>
                    <a:pt x="0" y="494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E0EB87D4-584F-4884-9809-2618B5F0BE8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125971" y="567985"/>
              <a:ext cx="193713" cy="216764"/>
            </a:xfrm>
            <a:custGeom>
              <a:avLst/>
              <a:gdLst>
                <a:gd name="T0" fmla="*/ 0 w 446"/>
                <a:gd name="T1" fmla="*/ 351 h 499"/>
                <a:gd name="T2" fmla="*/ 0 w 446"/>
                <a:gd name="T3" fmla="*/ 349 h 499"/>
                <a:gd name="T4" fmla="*/ 195 w 446"/>
                <a:gd name="T5" fmla="*/ 194 h 499"/>
                <a:gd name="T6" fmla="*/ 314 w 446"/>
                <a:gd name="T7" fmla="*/ 214 h 499"/>
                <a:gd name="T8" fmla="*/ 314 w 446"/>
                <a:gd name="T9" fmla="*/ 206 h 499"/>
                <a:gd name="T10" fmla="*/ 210 w 446"/>
                <a:gd name="T11" fmla="*/ 117 h 499"/>
                <a:gd name="T12" fmla="*/ 76 w 446"/>
                <a:gd name="T13" fmla="*/ 144 h 499"/>
                <a:gd name="T14" fmla="*/ 42 w 446"/>
                <a:gd name="T15" fmla="*/ 39 h 499"/>
                <a:gd name="T16" fmla="*/ 230 w 446"/>
                <a:gd name="T17" fmla="*/ 0 h 499"/>
                <a:gd name="T18" fmla="*/ 394 w 446"/>
                <a:gd name="T19" fmla="*/ 54 h 499"/>
                <a:gd name="T20" fmla="*/ 446 w 446"/>
                <a:gd name="T21" fmla="*/ 209 h 499"/>
                <a:gd name="T22" fmla="*/ 446 w 446"/>
                <a:gd name="T23" fmla="*/ 490 h 499"/>
                <a:gd name="T24" fmla="*/ 313 w 446"/>
                <a:gd name="T25" fmla="*/ 490 h 499"/>
                <a:gd name="T26" fmla="*/ 313 w 446"/>
                <a:gd name="T27" fmla="*/ 438 h 499"/>
                <a:gd name="T28" fmla="*/ 166 w 446"/>
                <a:gd name="T29" fmla="*/ 499 h 499"/>
                <a:gd name="T30" fmla="*/ 0 w 446"/>
                <a:gd name="T31" fmla="*/ 351 h 499"/>
                <a:gd name="T32" fmla="*/ 316 w 446"/>
                <a:gd name="T33" fmla="*/ 319 h 499"/>
                <a:gd name="T34" fmla="*/ 316 w 446"/>
                <a:gd name="T35" fmla="*/ 295 h 499"/>
                <a:gd name="T36" fmla="*/ 228 w 446"/>
                <a:gd name="T37" fmla="*/ 277 h 499"/>
                <a:gd name="T38" fmla="*/ 133 w 446"/>
                <a:gd name="T39" fmla="*/ 344 h 499"/>
                <a:gd name="T40" fmla="*/ 133 w 446"/>
                <a:gd name="T41" fmla="*/ 346 h 499"/>
                <a:gd name="T42" fmla="*/ 208 w 446"/>
                <a:gd name="T43" fmla="*/ 404 h 499"/>
                <a:gd name="T44" fmla="*/ 316 w 446"/>
                <a:gd name="T45" fmla="*/ 31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6" h="499">
                  <a:moveTo>
                    <a:pt x="0" y="351"/>
                  </a:moveTo>
                  <a:cubicBezTo>
                    <a:pt x="0" y="349"/>
                    <a:pt x="0" y="349"/>
                    <a:pt x="0" y="349"/>
                  </a:cubicBezTo>
                  <a:cubicBezTo>
                    <a:pt x="0" y="243"/>
                    <a:pt x="80" y="194"/>
                    <a:pt x="195" y="194"/>
                  </a:cubicBezTo>
                  <a:cubicBezTo>
                    <a:pt x="244" y="194"/>
                    <a:pt x="280" y="202"/>
                    <a:pt x="314" y="214"/>
                  </a:cubicBezTo>
                  <a:cubicBezTo>
                    <a:pt x="314" y="206"/>
                    <a:pt x="314" y="206"/>
                    <a:pt x="314" y="206"/>
                  </a:cubicBezTo>
                  <a:cubicBezTo>
                    <a:pt x="314" y="149"/>
                    <a:pt x="279" y="117"/>
                    <a:pt x="210" y="117"/>
                  </a:cubicBezTo>
                  <a:cubicBezTo>
                    <a:pt x="157" y="117"/>
                    <a:pt x="120" y="127"/>
                    <a:pt x="76" y="144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95" y="15"/>
                    <a:pt x="147" y="0"/>
                    <a:pt x="230" y="0"/>
                  </a:cubicBezTo>
                  <a:cubicBezTo>
                    <a:pt x="305" y="0"/>
                    <a:pt x="359" y="20"/>
                    <a:pt x="394" y="54"/>
                  </a:cubicBezTo>
                  <a:cubicBezTo>
                    <a:pt x="430" y="90"/>
                    <a:pt x="446" y="144"/>
                    <a:pt x="446" y="209"/>
                  </a:cubicBezTo>
                  <a:cubicBezTo>
                    <a:pt x="446" y="490"/>
                    <a:pt x="446" y="490"/>
                    <a:pt x="446" y="490"/>
                  </a:cubicBezTo>
                  <a:cubicBezTo>
                    <a:pt x="313" y="490"/>
                    <a:pt x="313" y="490"/>
                    <a:pt x="313" y="490"/>
                  </a:cubicBezTo>
                  <a:cubicBezTo>
                    <a:pt x="313" y="438"/>
                    <a:pt x="313" y="438"/>
                    <a:pt x="313" y="438"/>
                  </a:cubicBezTo>
                  <a:cubicBezTo>
                    <a:pt x="280" y="475"/>
                    <a:pt x="233" y="499"/>
                    <a:pt x="166" y="499"/>
                  </a:cubicBezTo>
                  <a:cubicBezTo>
                    <a:pt x="75" y="499"/>
                    <a:pt x="0" y="447"/>
                    <a:pt x="0" y="351"/>
                  </a:cubicBezTo>
                  <a:close/>
                  <a:moveTo>
                    <a:pt x="316" y="319"/>
                  </a:moveTo>
                  <a:cubicBezTo>
                    <a:pt x="316" y="295"/>
                    <a:pt x="316" y="295"/>
                    <a:pt x="316" y="295"/>
                  </a:cubicBezTo>
                  <a:cubicBezTo>
                    <a:pt x="292" y="284"/>
                    <a:pt x="262" y="277"/>
                    <a:pt x="228" y="277"/>
                  </a:cubicBezTo>
                  <a:cubicBezTo>
                    <a:pt x="169" y="277"/>
                    <a:pt x="133" y="300"/>
                    <a:pt x="133" y="344"/>
                  </a:cubicBezTo>
                  <a:cubicBezTo>
                    <a:pt x="133" y="346"/>
                    <a:pt x="133" y="346"/>
                    <a:pt x="133" y="346"/>
                  </a:cubicBezTo>
                  <a:cubicBezTo>
                    <a:pt x="133" y="383"/>
                    <a:pt x="164" y="404"/>
                    <a:pt x="208" y="404"/>
                  </a:cubicBezTo>
                  <a:cubicBezTo>
                    <a:pt x="272" y="404"/>
                    <a:pt x="316" y="369"/>
                    <a:pt x="316" y="3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951E8447-9E0F-4D78-B1FD-2CADDD3500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336529" y="564438"/>
              <a:ext cx="127665" cy="216321"/>
            </a:xfrm>
            <a:custGeom>
              <a:avLst/>
              <a:gdLst>
                <a:gd name="T0" fmla="*/ 0 w 293"/>
                <a:gd name="T1" fmla="*/ 13 h 498"/>
                <a:gd name="T2" fmla="*/ 138 w 293"/>
                <a:gd name="T3" fmla="*/ 13 h 498"/>
                <a:gd name="T4" fmla="*/ 138 w 293"/>
                <a:gd name="T5" fmla="*/ 111 h 498"/>
                <a:gd name="T6" fmla="*/ 293 w 293"/>
                <a:gd name="T7" fmla="*/ 4 h 498"/>
                <a:gd name="T8" fmla="*/ 293 w 293"/>
                <a:gd name="T9" fmla="*/ 148 h 498"/>
                <a:gd name="T10" fmla="*/ 285 w 293"/>
                <a:gd name="T11" fmla="*/ 148 h 498"/>
                <a:gd name="T12" fmla="*/ 138 w 293"/>
                <a:gd name="T13" fmla="*/ 319 h 498"/>
                <a:gd name="T14" fmla="*/ 138 w 293"/>
                <a:gd name="T15" fmla="*/ 498 h 498"/>
                <a:gd name="T16" fmla="*/ 0 w 293"/>
                <a:gd name="T17" fmla="*/ 498 h 498"/>
                <a:gd name="T18" fmla="*/ 0 w 293"/>
                <a:gd name="T19" fmla="*/ 1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498">
                  <a:moveTo>
                    <a:pt x="0" y="13"/>
                  </a:moveTo>
                  <a:cubicBezTo>
                    <a:pt x="138" y="13"/>
                    <a:pt x="138" y="13"/>
                    <a:pt x="138" y="13"/>
                  </a:cubicBezTo>
                  <a:cubicBezTo>
                    <a:pt x="138" y="111"/>
                    <a:pt x="138" y="111"/>
                    <a:pt x="138" y="111"/>
                  </a:cubicBezTo>
                  <a:cubicBezTo>
                    <a:pt x="166" y="44"/>
                    <a:pt x="211" y="0"/>
                    <a:pt x="293" y="4"/>
                  </a:cubicBezTo>
                  <a:cubicBezTo>
                    <a:pt x="293" y="148"/>
                    <a:pt x="293" y="148"/>
                    <a:pt x="293" y="148"/>
                  </a:cubicBezTo>
                  <a:cubicBezTo>
                    <a:pt x="285" y="148"/>
                    <a:pt x="285" y="148"/>
                    <a:pt x="285" y="148"/>
                  </a:cubicBezTo>
                  <a:cubicBezTo>
                    <a:pt x="194" y="148"/>
                    <a:pt x="138" y="203"/>
                    <a:pt x="138" y="319"/>
                  </a:cubicBezTo>
                  <a:cubicBezTo>
                    <a:pt x="138" y="498"/>
                    <a:pt x="138" y="498"/>
                    <a:pt x="138" y="498"/>
                  </a:cubicBezTo>
                  <a:cubicBezTo>
                    <a:pt x="0" y="498"/>
                    <a:pt x="0" y="498"/>
                    <a:pt x="0" y="498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D7E48906-CF13-457A-BF96-6C8E516647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75719" y="516121"/>
              <a:ext cx="134757" cy="268184"/>
            </a:xfrm>
            <a:custGeom>
              <a:avLst/>
              <a:gdLst>
                <a:gd name="T0" fmla="*/ 58 w 310"/>
                <a:gd name="T1" fmla="*/ 472 h 617"/>
                <a:gd name="T2" fmla="*/ 58 w 310"/>
                <a:gd name="T3" fmla="*/ 242 h 617"/>
                <a:gd name="T4" fmla="*/ 0 w 310"/>
                <a:gd name="T5" fmla="*/ 242 h 617"/>
                <a:gd name="T6" fmla="*/ 0 w 310"/>
                <a:gd name="T7" fmla="*/ 124 h 617"/>
                <a:gd name="T8" fmla="*/ 58 w 310"/>
                <a:gd name="T9" fmla="*/ 124 h 617"/>
                <a:gd name="T10" fmla="*/ 58 w 310"/>
                <a:gd name="T11" fmla="*/ 0 h 617"/>
                <a:gd name="T12" fmla="*/ 196 w 310"/>
                <a:gd name="T13" fmla="*/ 0 h 617"/>
                <a:gd name="T14" fmla="*/ 196 w 310"/>
                <a:gd name="T15" fmla="*/ 124 h 617"/>
                <a:gd name="T16" fmla="*/ 310 w 310"/>
                <a:gd name="T17" fmla="*/ 124 h 617"/>
                <a:gd name="T18" fmla="*/ 310 w 310"/>
                <a:gd name="T19" fmla="*/ 242 h 617"/>
                <a:gd name="T20" fmla="*/ 196 w 310"/>
                <a:gd name="T21" fmla="*/ 242 h 617"/>
                <a:gd name="T22" fmla="*/ 196 w 310"/>
                <a:gd name="T23" fmla="*/ 449 h 617"/>
                <a:gd name="T24" fmla="*/ 240 w 310"/>
                <a:gd name="T25" fmla="*/ 496 h 617"/>
                <a:gd name="T26" fmla="*/ 308 w 310"/>
                <a:gd name="T27" fmla="*/ 479 h 617"/>
                <a:gd name="T28" fmla="*/ 308 w 310"/>
                <a:gd name="T29" fmla="*/ 589 h 617"/>
                <a:gd name="T30" fmla="*/ 199 w 310"/>
                <a:gd name="T31" fmla="*/ 617 h 617"/>
                <a:gd name="T32" fmla="*/ 58 w 310"/>
                <a:gd name="T33" fmla="*/ 472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617">
                  <a:moveTo>
                    <a:pt x="58" y="472"/>
                  </a:moveTo>
                  <a:cubicBezTo>
                    <a:pt x="58" y="242"/>
                    <a:pt x="58" y="242"/>
                    <a:pt x="58" y="242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58" y="124"/>
                    <a:pt x="58" y="124"/>
                    <a:pt x="58" y="124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196" y="0"/>
                    <a:pt x="196" y="0"/>
                    <a:pt x="196" y="0"/>
                  </a:cubicBezTo>
                  <a:cubicBezTo>
                    <a:pt x="196" y="124"/>
                    <a:pt x="196" y="124"/>
                    <a:pt x="196" y="124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242"/>
                    <a:pt x="310" y="242"/>
                    <a:pt x="310" y="242"/>
                  </a:cubicBezTo>
                  <a:cubicBezTo>
                    <a:pt x="196" y="242"/>
                    <a:pt x="196" y="242"/>
                    <a:pt x="196" y="242"/>
                  </a:cubicBezTo>
                  <a:cubicBezTo>
                    <a:pt x="196" y="449"/>
                    <a:pt x="196" y="449"/>
                    <a:pt x="196" y="449"/>
                  </a:cubicBezTo>
                  <a:cubicBezTo>
                    <a:pt x="196" y="481"/>
                    <a:pt x="209" y="496"/>
                    <a:pt x="240" y="496"/>
                  </a:cubicBezTo>
                  <a:cubicBezTo>
                    <a:pt x="265" y="496"/>
                    <a:pt x="288" y="490"/>
                    <a:pt x="308" y="479"/>
                  </a:cubicBezTo>
                  <a:cubicBezTo>
                    <a:pt x="308" y="589"/>
                    <a:pt x="308" y="589"/>
                    <a:pt x="308" y="589"/>
                  </a:cubicBezTo>
                  <a:cubicBezTo>
                    <a:pt x="279" y="607"/>
                    <a:pt x="245" y="617"/>
                    <a:pt x="199" y="617"/>
                  </a:cubicBezTo>
                  <a:cubicBezTo>
                    <a:pt x="115" y="617"/>
                    <a:pt x="58" y="584"/>
                    <a:pt x="58" y="4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EF43AC6D-7838-4F37-88E8-52FEBACFEE0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18455" y="566212"/>
              <a:ext cx="207012" cy="219424"/>
            </a:xfrm>
            <a:custGeom>
              <a:avLst/>
              <a:gdLst>
                <a:gd name="T0" fmla="*/ 0 w 476"/>
                <a:gd name="T1" fmla="*/ 254 h 505"/>
                <a:gd name="T2" fmla="*/ 0 w 476"/>
                <a:gd name="T3" fmla="*/ 253 h 505"/>
                <a:gd name="T4" fmla="*/ 240 w 476"/>
                <a:gd name="T5" fmla="*/ 0 h 505"/>
                <a:gd name="T6" fmla="*/ 476 w 476"/>
                <a:gd name="T7" fmla="*/ 263 h 505"/>
                <a:gd name="T8" fmla="*/ 475 w 476"/>
                <a:gd name="T9" fmla="*/ 300 h 505"/>
                <a:gd name="T10" fmla="*/ 137 w 476"/>
                <a:gd name="T11" fmla="*/ 300 h 505"/>
                <a:gd name="T12" fmla="*/ 256 w 476"/>
                <a:gd name="T13" fmla="*/ 395 h 505"/>
                <a:gd name="T14" fmla="*/ 373 w 476"/>
                <a:gd name="T15" fmla="*/ 345 h 505"/>
                <a:gd name="T16" fmla="*/ 452 w 476"/>
                <a:gd name="T17" fmla="*/ 415 h 505"/>
                <a:gd name="T18" fmla="*/ 254 w 476"/>
                <a:gd name="T19" fmla="*/ 505 h 505"/>
                <a:gd name="T20" fmla="*/ 0 w 476"/>
                <a:gd name="T21" fmla="*/ 254 h 505"/>
                <a:gd name="T22" fmla="*/ 342 w 476"/>
                <a:gd name="T23" fmla="*/ 214 h 505"/>
                <a:gd name="T24" fmla="*/ 240 w 476"/>
                <a:gd name="T25" fmla="*/ 111 h 505"/>
                <a:gd name="T26" fmla="*/ 135 w 476"/>
                <a:gd name="T27" fmla="*/ 214 h 505"/>
                <a:gd name="T28" fmla="*/ 342 w 476"/>
                <a:gd name="T29" fmla="*/ 21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6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99" y="0"/>
                    <a:pt x="240" y="0"/>
                  </a:cubicBezTo>
                  <a:cubicBezTo>
                    <a:pt x="402" y="0"/>
                    <a:pt x="476" y="126"/>
                    <a:pt x="476" y="263"/>
                  </a:cubicBezTo>
                  <a:cubicBezTo>
                    <a:pt x="476" y="274"/>
                    <a:pt x="476" y="287"/>
                    <a:pt x="475" y="300"/>
                  </a:cubicBezTo>
                  <a:cubicBezTo>
                    <a:pt x="137" y="300"/>
                    <a:pt x="137" y="300"/>
                    <a:pt x="137" y="300"/>
                  </a:cubicBezTo>
                  <a:cubicBezTo>
                    <a:pt x="151" y="362"/>
                    <a:pt x="194" y="395"/>
                    <a:pt x="256" y="395"/>
                  </a:cubicBezTo>
                  <a:cubicBezTo>
                    <a:pt x="302" y="395"/>
                    <a:pt x="335" y="380"/>
                    <a:pt x="373" y="345"/>
                  </a:cubicBezTo>
                  <a:cubicBezTo>
                    <a:pt x="452" y="415"/>
                    <a:pt x="452" y="415"/>
                    <a:pt x="452" y="415"/>
                  </a:cubicBezTo>
                  <a:cubicBezTo>
                    <a:pt x="407" y="471"/>
                    <a:pt x="342" y="505"/>
                    <a:pt x="254" y="505"/>
                  </a:cubicBezTo>
                  <a:cubicBezTo>
                    <a:pt x="108" y="505"/>
                    <a:pt x="0" y="403"/>
                    <a:pt x="0" y="254"/>
                  </a:cubicBezTo>
                  <a:close/>
                  <a:moveTo>
                    <a:pt x="342" y="214"/>
                  </a:moveTo>
                  <a:cubicBezTo>
                    <a:pt x="334" y="152"/>
                    <a:pt x="298" y="111"/>
                    <a:pt x="240" y="111"/>
                  </a:cubicBezTo>
                  <a:cubicBezTo>
                    <a:pt x="183" y="111"/>
                    <a:pt x="146" y="151"/>
                    <a:pt x="135" y="214"/>
                  </a:cubicBezTo>
                  <a:lnTo>
                    <a:pt x="342" y="2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425B0672-DE59-4ECA-B0E7-B790066891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837879" y="564438"/>
              <a:ext cx="127221" cy="216321"/>
            </a:xfrm>
            <a:custGeom>
              <a:avLst/>
              <a:gdLst>
                <a:gd name="T0" fmla="*/ 0 w 293"/>
                <a:gd name="T1" fmla="*/ 13 h 498"/>
                <a:gd name="T2" fmla="*/ 138 w 293"/>
                <a:gd name="T3" fmla="*/ 13 h 498"/>
                <a:gd name="T4" fmla="*/ 138 w 293"/>
                <a:gd name="T5" fmla="*/ 111 h 498"/>
                <a:gd name="T6" fmla="*/ 293 w 293"/>
                <a:gd name="T7" fmla="*/ 4 h 498"/>
                <a:gd name="T8" fmla="*/ 293 w 293"/>
                <a:gd name="T9" fmla="*/ 148 h 498"/>
                <a:gd name="T10" fmla="*/ 285 w 293"/>
                <a:gd name="T11" fmla="*/ 148 h 498"/>
                <a:gd name="T12" fmla="*/ 138 w 293"/>
                <a:gd name="T13" fmla="*/ 319 h 498"/>
                <a:gd name="T14" fmla="*/ 138 w 293"/>
                <a:gd name="T15" fmla="*/ 498 h 498"/>
                <a:gd name="T16" fmla="*/ 0 w 293"/>
                <a:gd name="T17" fmla="*/ 498 h 498"/>
                <a:gd name="T18" fmla="*/ 0 w 293"/>
                <a:gd name="T19" fmla="*/ 1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498">
                  <a:moveTo>
                    <a:pt x="0" y="13"/>
                  </a:moveTo>
                  <a:cubicBezTo>
                    <a:pt x="138" y="13"/>
                    <a:pt x="138" y="13"/>
                    <a:pt x="138" y="13"/>
                  </a:cubicBezTo>
                  <a:cubicBezTo>
                    <a:pt x="138" y="111"/>
                    <a:pt x="138" y="111"/>
                    <a:pt x="138" y="111"/>
                  </a:cubicBezTo>
                  <a:cubicBezTo>
                    <a:pt x="166" y="44"/>
                    <a:pt x="211" y="0"/>
                    <a:pt x="293" y="4"/>
                  </a:cubicBezTo>
                  <a:cubicBezTo>
                    <a:pt x="293" y="148"/>
                    <a:pt x="293" y="148"/>
                    <a:pt x="293" y="148"/>
                  </a:cubicBezTo>
                  <a:cubicBezTo>
                    <a:pt x="285" y="148"/>
                    <a:pt x="285" y="148"/>
                    <a:pt x="285" y="148"/>
                  </a:cubicBezTo>
                  <a:cubicBezTo>
                    <a:pt x="194" y="148"/>
                    <a:pt x="138" y="203"/>
                    <a:pt x="138" y="319"/>
                  </a:cubicBezTo>
                  <a:cubicBezTo>
                    <a:pt x="138" y="498"/>
                    <a:pt x="138" y="498"/>
                    <a:pt x="138" y="498"/>
                  </a:cubicBezTo>
                  <a:cubicBezTo>
                    <a:pt x="0" y="498"/>
                    <a:pt x="0" y="498"/>
                    <a:pt x="0" y="498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48436D55-7005-4378-814F-D44CFE979F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8072" y="888476"/>
              <a:ext cx="134757" cy="268628"/>
            </a:xfrm>
            <a:custGeom>
              <a:avLst/>
              <a:gdLst>
                <a:gd name="T0" fmla="*/ 58 w 310"/>
                <a:gd name="T1" fmla="*/ 472 h 618"/>
                <a:gd name="T2" fmla="*/ 58 w 310"/>
                <a:gd name="T3" fmla="*/ 242 h 618"/>
                <a:gd name="T4" fmla="*/ 0 w 310"/>
                <a:gd name="T5" fmla="*/ 242 h 618"/>
                <a:gd name="T6" fmla="*/ 0 w 310"/>
                <a:gd name="T7" fmla="*/ 124 h 618"/>
                <a:gd name="T8" fmla="*/ 58 w 310"/>
                <a:gd name="T9" fmla="*/ 124 h 618"/>
                <a:gd name="T10" fmla="*/ 58 w 310"/>
                <a:gd name="T11" fmla="*/ 0 h 618"/>
                <a:gd name="T12" fmla="*/ 195 w 310"/>
                <a:gd name="T13" fmla="*/ 0 h 618"/>
                <a:gd name="T14" fmla="*/ 195 w 310"/>
                <a:gd name="T15" fmla="*/ 124 h 618"/>
                <a:gd name="T16" fmla="*/ 310 w 310"/>
                <a:gd name="T17" fmla="*/ 124 h 618"/>
                <a:gd name="T18" fmla="*/ 310 w 310"/>
                <a:gd name="T19" fmla="*/ 242 h 618"/>
                <a:gd name="T20" fmla="*/ 195 w 310"/>
                <a:gd name="T21" fmla="*/ 242 h 618"/>
                <a:gd name="T22" fmla="*/ 195 w 310"/>
                <a:gd name="T23" fmla="*/ 449 h 618"/>
                <a:gd name="T24" fmla="*/ 240 w 310"/>
                <a:gd name="T25" fmla="*/ 496 h 618"/>
                <a:gd name="T26" fmla="*/ 308 w 310"/>
                <a:gd name="T27" fmla="*/ 479 h 618"/>
                <a:gd name="T28" fmla="*/ 308 w 310"/>
                <a:gd name="T29" fmla="*/ 590 h 618"/>
                <a:gd name="T30" fmla="*/ 199 w 310"/>
                <a:gd name="T31" fmla="*/ 618 h 618"/>
                <a:gd name="T32" fmla="*/ 58 w 310"/>
                <a:gd name="T33" fmla="*/ 472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618">
                  <a:moveTo>
                    <a:pt x="58" y="472"/>
                  </a:moveTo>
                  <a:cubicBezTo>
                    <a:pt x="58" y="242"/>
                    <a:pt x="58" y="242"/>
                    <a:pt x="58" y="242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58" y="124"/>
                    <a:pt x="58" y="124"/>
                    <a:pt x="58" y="124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195" y="0"/>
                    <a:pt x="195" y="0"/>
                    <a:pt x="195" y="0"/>
                  </a:cubicBezTo>
                  <a:cubicBezTo>
                    <a:pt x="195" y="124"/>
                    <a:pt x="195" y="124"/>
                    <a:pt x="195" y="124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242"/>
                    <a:pt x="310" y="242"/>
                    <a:pt x="310" y="242"/>
                  </a:cubicBezTo>
                  <a:cubicBezTo>
                    <a:pt x="195" y="242"/>
                    <a:pt x="195" y="242"/>
                    <a:pt x="195" y="242"/>
                  </a:cubicBezTo>
                  <a:cubicBezTo>
                    <a:pt x="195" y="449"/>
                    <a:pt x="195" y="449"/>
                    <a:pt x="195" y="449"/>
                  </a:cubicBezTo>
                  <a:cubicBezTo>
                    <a:pt x="195" y="481"/>
                    <a:pt x="209" y="496"/>
                    <a:pt x="240" y="496"/>
                  </a:cubicBezTo>
                  <a:cubicBezTo>
                    <a:pt x="265" y="496"/>
                    <a:pt x="288" y="490"/>
                    <a:pt x="308" y="479"/>
                  </a:cubicBezTo>
                  <a:cubicBezTo>
                    <a:pt x="308" y="590"/>
                    <a:pt x="308" y="590"/>
                    <a:pt x="308" y="590"/>
                  </a:cubicBezTo>
                  <a:cubicBezTo>
                    <a:pt x="279" y="607"/>
                    <a:pt x="245" y="618"/>
                    <a:pt x="199" y="618"/>
                  </a:cubicBezTo>
                  <a:cubicBezTo>
                    <a:pt x="115" y="618"/>
                    <a:pt x="58" y="584"/>
                    <a:pt x="58" y="4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E6A79EDF-5E61-4207-BE2D-FF92BBF8078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131251" y="938123"/>
              <a:ext cx="207455" cy="219867"/>
            </a:xfrm>
            <a:custGeom>
              <a:avLst/>
              <a:gdLst>
                <a:gd name="T0" fmla="*/ 0 w 477"/>
                <a:gd name="T1" fmla="*/ 254 h 505"/>
                <a:gd name="T2" fmla="*/ 0 w 477"/>
                <a:gd name="T3" fmla="*/ 253 h 505"/>
                <a:gd name="T4" fmla="*/ 240 w 477"/>
                <a:gd name="T5" fmla="*/ 0 h 505"/>
                <a:gd name="T6" fmla="*/ 477 w 477"/>
                <a:gd name="T7" fmla="*/ 263 h 505"/>
                <a:gd name="T8" fmla="*/ 475 w 477"/>
                <a:gd name="T9" fmla="*/ 300 h 505"/>
                <a:gd name="T10" fmla="*/ 137 w 477"/>
                <a:gd name="T11" fmla="*/ 300 h 505"/>
                <a:gd name="T12" fmla="*/ 256 w 477"/>
                <a:gd name="T13" fmla="*/ 395 h 505"/>
                <a:gd name="T14" fmla="*/ 373 w 477"/>
                <a:gd name="T15" fmla="*/ 345 h 505"/>
                <a:gd name="T16" fmla="*/ 452 w 477"/>
                <a:gd name="T17" fmla="*/ 415 h 505"/>
                <a:gd name="T18" fmla="*/ 254 w 477"/>
                <a:gd name="T19" fmla="*/ 505 h 505"/>
                <a:gd name="T20" fmla="*/ 0 w 477"/>
                <a:gd name="T21" fmla="*/ 254 h 505"/>
                <a:gd name="T22" fmla="*/ 343 w 477"/>
                <a:gd name="T23" fmla="*/ 214 h 505"/>
                <a:gd name="T24" fmla="*/ 240 w 477"/>
                <a:gd name="T25" fmla="*/ 111 h 505"/>
                <a:gd name="T26" fmla="*/ 135 w 477"/>
                <a:gd name="T27" fmla="*/ 214 h 505"/>
                <a:gd name="T28" fmla="*/ 343 w 477"/>
                <a:gd name="T29" fmla="*/ 21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7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99" y="0"/>
                    <a:pt x="240" y="0"/>
                  </a:cubicBezTo>
                  <a:cubicBezTo>
                    <a:pt x="402" y="0"/>
                    <a:pt x="477" y="126"/>
                    <a:pt x="477" y="263"/>
                  </a:cubicBezTo>
                  <a:cubicBezTo>
                    <a:pt x="477" y="274"/>
                    <a:pt x="476" y="287"/>
                    <a:pt x="475" y="300"/>
                  </a:cubicBezTo>
                  <a:cubicBezTo>
                    <a:pt x="137" y="300"/>
                    <a:pt x="137" y="300"/>
                    <a:pt x="137" y="300"/>
                  </a:cubicBezTo>
                  <a:cubicBezTo>
                    <a:pt x="151" y="362"/>
                    <a:pt x="194" y="395"/>
                    <a:pt x="256" y="395"/>
                  </a:cubicBezTo>
                  <a:cubicBezTo>
                    <a:pt x="302" y="395"/>
                    <a:pt x="335" y="380"/>
                    <a:pt x="373" y="345"/>
                  </a:cubicBezTo>
                  <a:cubicBezTo>
                    <a:pt x="452" y="415"/>
                    <a:pt x="452" y="415"/>
                    <a:pt x="452" y="415"/>
                  </a:cubicBezTo>
                  <a:cubicBezTo>
                    <a:pt x="407" y="471"/>
                    <a:pt x="342" y="505"/>
                    <a:pt x="254" y="505"/>
                  </a:cubicBezTo>
                  <a:cubicBezTo>
                    <a:pt x="108" y="505"/>
                    <a:pt x="0" y="403"/>
                    <a:pt x="0" y="254"/>
                  </a:cubicBezTo>
                  <a:close/>
                  <a:moveTo>
                    <a:pt x="343" y="214"/>
                  </a:moveTo>
                  <a:cubicBezTo>
                    <a:pt x="334" y="152"/>
                    <a:pt x="298" y="111"/>
                    <a:pt x="240" y="111"/>
                  </a:cubicBezTo>
                  <a:cubicBezTo>
                    <a:pt x="183" y="111"/>
                    <a:pt x="146" y="151"/>
                    <a:pt x="135" y="214"/>
                  </a:cubicBezTo>
                  <a:lnTo>
                    <a:pt x="343" y="2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EE8FC2BE-83D2-4E89-84B1-6204300EF8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348015" y="938123"/>
              <a:ext cx="195486" cy="219867"/>
            </a:xfrm>
            <a:custGeom>
              <a:avLst/>
              <a:gdLst>
                <a:gd name="T0" fmla="*/ 0 w 450"/>
                <a:gd name="T1" fmla="*/ 254 h 505"/>
                <a:gd name="T2" fmla="*/ 0 w 450"/>
                <a:gd name="T3" fmla="*/ 253 h 505"/>
                <a:gd name="T4" fmla="*/ 254 w 450"/>
                <a:gd name="T5" fmla="*/ 0 h 505"/>
                <a:gd name="T6" fmla="*/ 448 w 450"/>
                <a:gd name="T7" fmla="*/ 82 h 505"/>
                <a:gd name="T8" fmla="*/ 363 w 450"/>
                <a:gd name="T9" fmla="*/ 172 h 505"/>
                <a:gd name="T10" fmla="*/ 253 w 450"/>
                <a:gd name="T11" fmla="*/ 119 h 505"/>
                <a:gd name="T12" fmla="*/ 135 w 450"/>
                <a:gd name="T13" fmla="*/ 251 h 505"/>
                <a:gd name="T14" fmla="*/ 135 w 450"/>
                <a:gd name="T15" fmla="*/ 253 h 505"/>
                <a:gd name="T16" fmla="*/ 258 w 450"/>
                <a:gd name="T17" fmla="*/ 387 h 505"/>
                <a:gd name="T18" fmla="*/ 370 w 450"/>
                <a:gd name="T19" fmla="*/ 335 h 505"/>
                <a:gd name="T20" fmla="*/ 450 w 450"/>
                <a:gd name="T21" fmla="*/ 416 h 505"/>
                <a:gd name="T22" fmla="*/ 252 w 450"/>
                <a:gd name="T23" fmla="*/ 505 h 505"/>
                <a:gd name="T24" fmla="*/ 0 w 450"/>
                <a:gd name="T25" fmla="*/ 25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0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106" y="0"/>
                    <a:pt x="254" y="0"/>
                  </a:cubicBezTo>
                  <a:cubicBezTo>
                    <a:pt x="345" y="0"/>
                    <a:pt x="402" y="31"/>
                    <a:pt x="448" y="82"/>
                  </a:cubicBezTo>
                  <a:cubicBezTo>
                    <a:pt x="363" y="172"/>
                    <a:pt x="363" y="172"/>
                    <a:pt x="363" y="172"/>
                  </a:cubicBezTo>
                  <a:cubicBezTo>
                    <a:pt x="333" y="139"/>
                    <a:pt x="302" y="119"/>
                    <a:pt x="253" y="119"/>
                  </a:cubicBezTo>
                  <a:cubicBezTo>
                    <a:pt x="184" y="119"/>
                    <a:pt x="135" y="179"/>
                    <a:pt x="135" y="251"/>
                  </a:cubicBezTo>
                  <a:cubicBezTo>
                    <a:pt x="135" y="253"/>
                    <a:pt x="135" y="253"/>
                    <a:pt x="135" y="253"/>
                  </a:cubicBezTo>
                  <a:cubicBezTo>
                    <a:pt x="135" y="327"/>
                    <a:pt x="183" y="387"/>
                    <a:pt x="258" y="387"/>
                  </a:cubicBezTo>
                  <a:cubicBezTo>
                    <a:pt x="305" y="387"/>
                    <a:pt x="336" y="367"/>
                    <a:pt x="370" y="335"/>
                  </a:cubicBezTo>
                  <a:cubicBezTo>
                    <a:pt x="450" y="416"/>
                    <a:pt x="450" y="416"/>
                    <a:pt x="450" y="416"/>
                  </a:cubicBezTo>
                  <a:cubicBezTo>
                    <a:pt x="403" y="468"/>
                    <a:pt x="349" y="505"/>
                    <a:pt x="252" y="505"/>
                  </a:cubicBezTo>
                  <a:cubicBezTo>
                    <a:pt x="106" y="505"/>
                    <a:pt x="0" y="393"/>
                    <a:pt x="0" y="2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20BF9710-84EF-48F3-83AC-79B8578452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53254" y="866312"/>
              <a:ext cx="193270" cy="286802"/>
            </a:xfrm>
            <a:custGeom>
              <a:avLst/>
              <a:gdLst>
                <a:gd name="T0" fmla="*/ 0 w 445"/>
                <a:gd name="T1" fmla="*/ 0 h 660"/>
                <a:gd name="T2" fmla="*/ 138 w 445"/>
                <a:gd name="T3" fmla="*/ 0 h 660"/>
                <a:gd name="T4" fmla="*/ 138 w 445"/>
                <a:gd name="T5" fmla="*/ 244 h 660"/>
                <a:gd name="T6" fmla="*/ 280 w 445"/>
                <a:gd name="T7" fmla="*/ 166 h 660"/>
                <a:gd name="T8" fmla="*/ 445 w 445"/>
                <a:gd name="T9" fmla="*/ 346 h 660"/>
                <a:gd name="T10" fmla="*/ 445 w 445"/>
                <a:gd name="T11" fmla="*/ 660 h 660"/>
                <a:gd name="T12" fmla="*/ 307 w 445"/>
                <a:gd name="T13" fmla="*/ 660 h 660"/>
                <a:gd name="T14" fmla="*/ 307 w 445"/>
                <a:gd name="T15" fmla="*/ 390 h 660"/>
                <a:gd name="T16" fmla="*/ 224 w 445"/>
                <a:gd name="T17" fmla="*/ 291 h 660"/>
                <a:gd name="T18" fmla="*/ 138 w 445"/>
                <a:gd name="T19" fmla="*/ 390 h 660"/>
                <a:gd name="T20" fmla="*/ 138 w 445"/>
                <a:gd name="T21" fmla="*/ 660 h 660"/>
                <a:gd name="T22" fmla="*/ 0 w 445"/>
                <a:gd name="T23" fmla="*/ 660 h 660"/>
                <a:gd name="T24" fmla="*/ 0 w 445"/>
                <a:gd name="T25" fmla="*/ 0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5" h="660">
                  <a:moveTo>
                    <a:pt x="0" y="0"/>
                  </a:moveTo>
                  <a:cubicBezTo>
                    <a:pt x="138" y="0"/>
                    <a:pt x="138" y="0"/>
                    <a:pt x="138" y="0"/>
                  </a:cubicBezTo>
                  <a:cubicBezTo>
                    <a:pt x="138" y="244"/>
                    <a:pt x="138" y="244"/>
                    <a:pt x="138" y="244"/>
                  </a:cubicBezTo>
                  <a:cubicBezTo>
                    <a:pt x="169" y="203"/>
                    <a:pt x="210" y="166"/>
                    <a:pt x="280" y="166"/>
                  </a:cubicBezTo>
                  <a:cubicBezTo>
                    <a:pt x="384" y="166"/>
                    <a:pt x="445" y="235"/>
                    <a:pt x="445" y="346"/>
                  </a:cubicBezTo>
                  <a:cubicBezTo>
                    <a:pt x="445" y="660"/>
                    <a:pt x="445" y="660"/>
                    <a:pt x="445" y="660"/>
                  </a:cubicBezTo>
                  <a:cubicBezTo>
                    <a:pt x="307" y="660"/>
                    <a:pt x="307" y="660"/>
                    <a:pt x="307" y="660"/>
                  </a:cubicBezTo>
                  <a:cubicBezTo>
                    <a:pt x="307" y="390"/>
                    <a:pt x="307" y="390"/>
                    <a:pt x="307" y="390"/>
                  </a:cubicBezTo>
                  <a:cubicBezTo>
                    <a:pt x="307" y="324"/>
                    <a:pt x="276" y="291"/>
                    <a:pt x="224" y="291"/>
                  </a:cubicBezTo>
                  <a:cubicBezTo>
                    <a:pt x="171" y="291"/>
                    <a:pt x="138" y="324"/>
                    <a:pt x="138" y="390"/>
                  </a:cubicBezTo>
                  <a:cubicBezTo>
                    <a:pt x="138" y="660"/>
                    <a:pt x="138" y="660"/>
                    <a:pt x="138" y="660"/>
                  </a:cubicBezTo>
                  <a:cubicBezTo>
                    <a:pt x="0" y="660"/>
                    <a:pt x="0" y="660"/>
                    <a:pt x="0" y="66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81617563-0E5D-4304-8347-94091B18C6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762039" y="938123"/>
              <a:ext cx="192827" cy="214991"/>
            </a:xfrm>
            <a:custGeom>
              <a:avLst/>
              <a:gdLst>
                <a:gd name="T0" fmla="*/ 0 w 444"/>
                <a:gd name="T1" fmla="*/ 9 h 494"/>
                <a:gd name="T2" fmla="*/ 137 w 444"/>
                <a:gd name="T3" fmla="*/ 9 h 494"/>
                <a:gd name="T4" fmla="*/ 137 w 444"/>
                <a:gd name="T5" fmla="*/ 78 h 494"/>
                <a:gd name="T6" fmla="*/ 279 w 444"/>
                <a:gd name="T7" fmla="*/ 0 h 494"/>
                <a:gd name="T8" fmla="*/ 444 w 444"/>
                <a:gd name="T9" fmla="*/ 180 h 494"/>
                <a:gd name="T10" fmla="*/ 444 w 444"/>
                <a:gd name="T11" fmla="*/ 494 h 494"/>
                <a:gd name="T12" fmla="*/ 306 w 444"/>
                <a:gd name="T13" fmla="*/ 494 h 494"/>
                <a:gd name="T14" fmla="*/ 306 w 444"/>
                <a:gd name="T15" fmla="*/ 224 h 494"/>
                <a:gd name="T16" fmla="*/ 223 w 444"/>
                <a:gd name="T17" fmla="*/ 125 h 494"/>
                <a:gd name="T18" fmla="*/ 137 w 444"/>
                <a:gd name="T19" fmla="*/ 224 h 494"/>
                <a:gd name="T20" fmla="*/ 137 w 444"/>
                <a:gd name="T21" fmla="*/ 494 h 494"/>
                <a:gd name="T22" fmla="*/ 0 w 444"/>
                <a:gd name="T23" fmla="*/ 494 h 494"/>
                <a:gd name="T24" fmla="*/ 0 w 444"/>
                <a:gd name="T25" fmla="*/ 9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4" h="494">
                  <a:moveTo>
                    <a:pt x="0" y="9"/>
                  </a:moveTo>
                  <a:cubicBezTo>
                    <a:pt x="137" y="9"/>
                    <a:pt x="137" y="9"/>
                    <a:pt x="137" y="9"/>
                  </a:cubicBezTo>
                  <a:cubicBezTo>
                    <a:pt x="137" y="78"/>
                    <a:pt x="137" y="78"/>
                    <a:pt x="137" y="78"/>
                  </a:cubicBezTo>
                  <a:cubicBezTo>
                    <a:pt x="169" y="37"/>
                    <a:pt x="210" y="0"/>
                    <a:pt x="279" y="0"/>
                  </a:cubicBezTo>
                  <a:cubicBezTo>
                    <a:pt x="383" y="0"/>
                    <a:pt x="444" y="69"/>
                    <a:pt x="444" y="180"/>
                  </a:cubicBezTo>
                  <a:cubicBezTo>
                    <a:pt x="444" y="494"/>
                    <a:pt x="444" y="494"/>
                    <a:pt x="444" y="494"/>
                  </a:cubicBezTo>
                  <a:cubicBezTo>
                    <a:pt x="306" y="494"/>
                    <a:pt x="306" y="494"/>
                    <a:pt x="306" y="494"/>
                  </a:cubicBezTo>
                  <a:cubicBezTo>
                    <a:pt x="306" y="224"/>
                    <a:pt x="306" y="224"/>
                    <a:pt x="306" y="224"/>
                  </a:cubicBezTo>
                  <a:cubicBezTo>
                    <a:pt x="306" y="158"/>
                    <a:pt x="276" y="125"/>
                    <a:pt x="223" y="125"/>
                  </a:cubicBezTo>
                  <a:cubicBezTo>
                    <a:pt x="171" y="125"/>
                    <a:pt x="137" y="158"/>
                    <a:pt x="137" y="224"/>
                  </a:cubicBezTo>
                  <a:cubicBezTo>
                    <a:pt x="137" y="494"/>
                    <a:pt x="137" y="494"/>
                    <a:pt x="137" y="494"/>
                  </a:cubicBezTo>
                  <a:cubicBezTo>
                    <a:pt x="0" y="494"/>
                    <a:pt x="0" y="494"/>
                    <a:pt x="0" y="494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id="{644BF847-C98F-4D2F-A010-37D3A26D4B8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967277" y="938123"/>
              <a:ext cx="228289" cy="219867"/>
            </a:xfrm>
            <a:custGeom>
              <a:avLst/>
              <a:gdLst>
                <a:gd name="T0" fmla="*/ 0 w 525"/>
                <a:gd name="T1" fmla="*/ 254 h 505"/>
                <a:gd name="T2" fmla="*/ 0 w 525"/>
                <a:gd name="T3" fmla="*/ 253 h 505"/>
                <a:gd name="T4" fmla="*/ 263 w 525"/>
                <a:gd name="T5" fmla="*/ 0 h 505"/>
                <a:gd name="T6" fmla="*/ 525 w 525"/>
                <a:gd name="T7" fmla="*/ 251 h 505"/>
                <a:gd name="T8" fmla="*/ 525 w 525"/>
                <a:gd name="T9" fmla="*/ 253 h 505"/>
                <a:gd name="T10" fmla="*/ 262 w 525"/>
                <a:gd name="T11" fmla="*/ 505 h 505"/>
                <a:gd name="T12" fmla="*/ 0 w 525"/>
                <a:gd name="T13" fmla="*/ 254 h 505"/>
                <a:gd name="T14" fmla="*/ 389 w 525"/>
                <a:gd name="T15" fmla="*/ 254 h 505"/>
                <a:gd name="T16" fmla="*/ 389 w 525"/>
                <a:gd name="T17" fmla="*/ 253 h 505"/>
                <a:gd name="T18" fmla="*/ 262 w 525"/>
                <a:gd name="T19" fmla="*/ 119 h 505"/>
                <a:gd name="T20" fmla="*/ 136 w 525"/>
                <a:gd name="T21" fmla="*/ 251 h 505"/>
                <a:gd name="T22" fmla="*/ 136 w 525"/>
                <a:gd name="T23" fmla="*/ 253 h 505"/>
                <a:gd name="T24" fmla="*/ 263 w 525"/>
                <a:gd name="T25" fmla="*/ 387 h 505"/>
                <a:gd name="T26" fmla="*/ 389 w 525"/>
                <a:gd name="T27" fmla="*/ 25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3"/>
                    <a:pt x="112" y="0"/>
                    <a:pt x="263" y="0"/>
                  </a:cubicBezTo>
                  <a:cubicBezTo>
                    <a:pt x="414" y="0"/>
                    <a:pt x="525" y="111"/>
                    <a:pt x="525" y="251"/>
                  </a:cubicBezTo>
                  <a:cubicBezTo>
                    <a:pt x="525" y="253"/>
                    <a:pt x="525" y="253"/>
                    <a:pt x="525" y="253"/>
                  </a:cubicBezTo>
                  <a:cubicBezTo>
                    <a:pt x="525" y="392"/>
                    <a:pt x="413" y="505"/>
                    <a:pt x="262" y="505"/>
                  </a:cubicBezTo>
                  <a:cubicBezTo>
                    <a:pt x="111" y="505"/>
                    <a:pt x="0" y="394"/>
                    <a:pt x="0" y="254"/>
                  </a:cubicBezTo>
                  <a:close/>
                  <a:moveTo>
                    <a:pt x="389" y="254"/>
                  </a:moveTo>
                  <a:cubicBezTo>
                    <a:pt x="389" y="253"/>
                    <a:pt x="389" y="253"/>
                    <a:pt x="389" y="253"/>
                  </a:cubicBezTo>
                  <a:cubicBezTo>
                    <a:pt x="389" y="181"/>
                    <a:pt x="338" y="119"/>
                    <a:pt x="262" y="119"/>
                  </a:cubicBezTo>
                  <a:cubicBezTo>
                    <a:pt x="183" y="119"/>
                    <a:pt x="136" y="179"/>
                    <a:pt x="136" y="251"/>
                  </a:cubicBezTo>
                  <a:cubicBezTo>
                    <a:pt x="136" y="253"/>
                    <a:pt x="136" y="253"/>
                    <a:pt x="136" y="253"/>
                  </a:cubicBezTo>
                  <a:cubicBezTo>
                    <a:pt x="136" y="324"/>
                    <a:pt x="187" y="387"/>
                    <a:pt x="263" y="387"/>
                  </a:cubicBezTo>
                  <a:cubicBezTo>
                    <a:pt x="342" y="387"/>
                    <a:pt x="389" y="326"/>
                    <a:pt x="389" y="2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Rectangle 18">
              <a:extLst>
                <a:ext uri="{FF2B5EF4-FFF2-40B4-BE49-F238E27FC236}">
                  <a16:creationId xmlns:a16="http://schemas.microsoft.com/office/drawing/2014/main" id="{424E75C9-AA44-4EC4-BB9E-BE47649AE0F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207091" y="866312"/>
              <a:ext cx="59843" cy="28680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9">
              <a:extLst>
                <a:ext uri="{FF2B5EF4-FFF2-40B4-BE49-F238E27FC236}">
                  <a16:creationId xmlns:a16="http://schemas.microsoft.com/office/drawing/2014/main" id="{FEBDD19B-EA9E-403C-8765-67EC4F33220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278460" y="938123"/>
              <a:ext cx="228732" cy="219867"/>
            </a:xfrm>
            <a:custGeom>
              <a:avLst/>
              <a:gdLst>
                <a:gd name="T0" fmla="*/ 0 w 526"/>
                <a:gd name="T1" fmla="*/ 254 h 505"/>
                <a:gd name="T2" fmla="*/ 0 w 526"/>
                <a:gd name="T3" fmla="*/ 253 h 505"/>
                <a:gd name="T4" fmla="*/ 264 w 526"/>
                <a:gd name="T5" fmla="*/ 0 h 505"/>
                <a:gd name="T6" fmla="*/ 526 w 526"/>
                <a:gd name="T7" fmla="*/ 251 h 505"/>
                <a:gd name="T8" fmla="*/ 526 w 526"/>
                <a:gd name="T9" fmla="*/ 253 h 505"/>
                <a:gd name="T10" fmla="*/ 262 w 526"/>
                <a:gd name="T11" fmla="*/ 505 h 505"/>
                <a:gd name="T12" fmla="*/ 0 w 526"/>
                <a:gd name="T13" fmla="*/ 254 h 505"/>
                <a:gd name="T14" fmla="*/ 390 w 526"/>
                <a:gd name="T15" fmla="*/ 254 h 505"/>
                <a:gd name="T16" fmla="*/ 390 w 526"/>
                <a:gd name="T17" fmla="*/ 253 h 505"/>
                <a:gd name="T18" fmla="*/ 262 w 526"/>
                <a:gd name="T19" fmla="*/ 119 h 505"/>
                <a:gd name="T20" fmla="*/ 136 w 526"/>
                <a:gd name="T21" fmla="*/ 251 h 505"/>
                <a:gd name="T22" fmla="*/ 136 w 526"/>
                <a:gd name="T23" fmla="*/ 253 h 505"/>
                <a:gd name="T24" fmla="*/ 264 w 526"/>
                <a:gd name="T25" fmla="*/ 387 h 505"/>
                <a:gd name="T26" fmla="*/ 390 w 526"/>
                <a:gd name="T27" fmla="*/ 25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6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3"/>
                    <a:pt x="113" y="0"/>
                    <a:pt x="264" y="0"/>
                  </a:cubicBezTo>
                  <a:cubicBezTo>
                    <a:pt x="414" y="0"/>
                    <a:pt x="526" y="111"/>
                    <a:pt x="526" y="251"/>
                  </a:cubicBezTo>
                  <a:cubicBezTo>
                    <a:pt x="526" y="253"/>
                    <a:pt x="526" y="253"/>
                    <a:pt x="526" y="253"/>
                  </a:cubicBezTo>
                  <a:cubicBezTo>
                    <a:pt x="526" y="392"/>
                    <a:pt x="413" y="505"/>
                    <a:pt x="262" y="505"/>
                  </a:cubicBezTo>
                  <a:cubicBezTo>
                    <a:pt x="112" y="505"/>
                    <a:pt x="0" y="394"/>
                    <a:pt x="0" y="254"/>
                  </a:cubicBezTo>
                  <a:close/>
                  <a:moveTo>
                    <a:pt x="390" y="254"/>
                  </a:moveTo>
                  <a:cubicBezTo>
                    <a:pt x="390" y="253"/>
                    <a:pt x="390" y="253"/>
                    <a:pt x="390" y="253"/>
                  </a:cubicBezTo>
                  <a:cubicBezTo>
                    <a:pt x="390" y="181"/>
                    <a:pt x="338" y="119"/>
                    <a:pt x="262" y="119"/>
                  </a:cubicBezTo>
                  <a:cubicBezTo>
                    <a:pt x="183" y="119"/>
                    <a:pt x="136" y="179"/>
                    <a:pt x="136" y="251"/>
                  </a:cubicBezTo>
                  <a:cubicBezTo>
                    <a:pt x="136" y="253"/>
                    <a:pt x="136" y="253"/>
                    <a:pt x="136" y="253"/>
                  </a:cubicBezTo>
                  <a:cubicBezTo>
                    <a:pt x="136" y="324"/>
                    <a:pt x="188" y="387"/>
                    <a:pt x="264" y="387"/>
                  </a:cubicBezTo>
                  <a:cubicBezTo>
                    <a:pt x="343" y="387"/>
                    <a:pt x="390" y="326"/>
                    <a:pt x="390" y="2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0">
              <a:extLst>
                <a:ext uri="{FF2B5EF4-FFF2-40B4-BE49-F238E27FC236}">
                  <a16:creationId xmlns:a16="http://schemas.microsoft.com/office/drawing/2014/main" id="{7A373CE5-CD38-4DAB-8B96-B0968C2DF0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16057" y="938123"/>
              <a:ext cx="221197" cy="278823"/>
            </a:xfrm>
            <a:custGeom>
              <a:avLst/>
              <a:gdLst>
                <a:gd name="T0" fmla="*/ 24 w 509"/>
                <a:gd name="T1" fmla="*/ 590 h 641"/>
                <a:gd name="T2" fmla="*/ 71 w 509"/>
                <a:gd name="T3" fmla="*/ 487 h 641"/>
                <a:gd name="T4" fmla="*/ 235 w 509"/>
                <a:gd name="T5" fmla="*/ 531 h 641"/>
                <a:gd name="T6" fmla="*/ 373 w 509"/>
                <a:gd name="T7" fmla="*/ 399 h 641"/>
                <a:gd name="T8" fmla="*/ 373 w 509"/>
                <a:gd name="T9" fmla="*/ 376 h 641"/>
                <a:gd name="T10" fmla="*/ 215 w 509"/>
                <a:gd name="T11" fmla="*/ 454 h 641"/>
                <a:gd name="T12" fmla="*/ 0 w 509"/>
                <a:gd name="T13" fmla="*/ 228 h 641"/>
                <a:gd name="T14" fmla="*/ 0 w 509"/>
                <a:gd name="T15" fmla="*/ 226 h 641"/>
                <a:gd name="T16" fmla="*/ 215 w 509"/>
                <a:gd name="T17" fmla="*/ 0 h 641"/>
                <a:gd name="T18" fmla="*/ 372 w 509"/>
                <a:gd name="T19" fmla="*/ 72 h 641"/>
                <a:gd name="T20" fmla="*/ 372 w 509"/>
                <a:gd name="T21" fmla="*/ 9 h 641"/>
                <a:gd name="T22" fmla="*/ 509 w 509"/>
                <a:gd name="T23" fmla="*/ 9 h 641"/>
                <a:gd name="T24" fmla="*/ 509 w 509"/>
                <a:gd name="T25" fmla="*/ 385 h 641"/>
                <a:gd name="T26" fmla="*/ 448 w 509"/>
                <a:gd name="T27" fmla="*/ 576 h 641"/>
                <a:gd name="T28" fmla="*/ 239 w 509"/>
                <a:gd name="T29" fmla="*/ 641 h 641"/>
                <a:gd name="T30" fmla="*/ 24 w 509"/>
                <a:gd name="T31" fmla="*/ 590 h 641"/>
                <a:gd name="T32" fmla="*/ 373 w 509"/>
                <a:gd name="T33" fmla="*/ 228 h 641"/>
                <a:gd name="T34" fmla="*/ 373 w 509"/>
                <a:gd name="T35" fmla="*/ 226 h 641"/>
                <a:gd name="T36" fmla="*/ 255 w 509"/>
                <a:gd name="T37" fmla="*/ 114 h 641"/>
                <a:gd name="T38" fmla="*/ 137 w 509"/>
                <a:gd name="T39" fmla="*/ 226 h 641"/>
                <a:gd name="T40" fmla="*/ 137 w 509"/>
                <a:gd name="T41" fmla="*/ 228 h 641"/>
                <a:gd name="T42" fmla="*/ 255 w 509"/>
                <a:gd name="T43" fmla="*/ 340 h 641"/>
                <a:gd name="T44" fmla="*/ 373 w 509"/>
                <a:gd name="T45" fmla="*/ 228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9" h="641">
                  <a:moveTo>
                    <a:pt x="24" y="590"/>
                  </a:moveTo>
                  <a:cubicBezTo>
                    <a:pt x="71" y="487"/>
                    <a:pt x="71" y="487"/>
                    <a:pt x="71" y="487"/>
                  </a:cubicBezTo>
                  <a:cubicBezTo>
                    <a:pt x="121" y="515"/>
                    <a:pt x="171" y="531"/>
                    <a:pt x="235" y="531"/>
                  </a:cubicBezTo>
                  <a:cubicBezTo>
                    <a:pt x="329" y="531"/>
                    <a:pt x="373" y="486"/>
                    <a:pt x="373" y="399"/>
                  </a:cubicBezTo>
                  <a:cubicBezTo>
                    <a:pt x="373" y="376"/>
                    <a:pt x="373" y="376"/>
                    <a:pt x="373" y="376"/>
                  </a:cubicBezTo>
                  <a:cubicBezTo>
                    <a:pt x="333" y="425"/>
                    <a:pt x="288" y="454"/>
                    <a:pt x="215" y="454"/>
                  </a:cubicBezTo>
                  <a:cubicBezTo>
                    <a:pt x="102" y="454"/>
                    <a:pt x="0" y="372"/>
                    <a:pt x="0" y="228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0" y="82"/>
                    <a:pt x="104" y="0"/>
                    <a:pt x="215" y="0"/>
                  </a:cubicBezTo>
                  <a:cubicBezTo>
                    <a:pt x="290" y="0"/>
                    <a:pt x="334" y="32"/>
                    <a:pt x="372" y="72"/>
                  </a:cubicBezTo>
                  <a:cubicBezTo>
                    <a:pt x="372" y="9"/>
                    <a:pt x="372" y="9"/>
                    <a:pt x="372" y="9"/>
                  </a:cubicBezTo>
                  <a:cubicBezTo>
                    <a:pt x="509" y="9"/>
                    <a:pt x="509" y="9"/>
                    <a:pt x="509" y="9"/>
                  </a:cubicBezTo>
                  <a:cubicBezTo>
                    <a:pt x="509" y="385"/>
                    <a:pt x="509" y="385"/>
                    <a:pt x="509" y="385"/>
                  </a:cubicBezTo>
                  <a:cubicBezTo>
                    <a:pt x="509" y="472"/>
                    <a:pt x="488" y="535"/>
                    <a:pt x="448" y="576"/>
                  </a:cubicBezTo>
                  <a:cubicBezTo>
                    <a:pt x="402" y="621"/>
                    <a:pt x="333" y="641"/>
                    <a:pt x="239" y="641"/>
                  </a:cubicBezTo>
                  <a:cubicBezTo>
                    <a:pt x="160" y="641"/>
                    <a:pt x="86" y="623"/>
                    <a:pt x="24" y="590"/>
                  </a:cubicBezTo>
                  <a:close/>
                  <a:moveTo>
                    <a:pt x="373" y="228"/>
                  </a:moveTo>
                  <a:cubicBezTo>
                    <a:pt x="373" y="226"/>
                    <a:pt x="373" y="226"/>
                    <a:pt x="373" y="226"/>
                  </a:cubicBezTo>
                  <a:cubicBezTo>
                    <a:pt x="373" y="160"/>
                    <a:pt x="322" y="114"/>
                    <a:pt x="255" y="114"/>
                  </a:cubicBezTo>
                  <a:cubicBezTo>
                    <a:pt x="188" y="114"/>
                    <a:pt x="137" y="160"/>
                    <a:pt x="137" y="226"/>
                  </a:cubicBezTo>
                  <a:cubicBezTo>
                    <a:pt x="137" y="228"/>
                    <a:pt x="137" y="228"/>
                    <a:pt x="137" y="228"/>
                  </a:cubicBezTo>
                  <a:cubicBezTo>
                    <a:pt x="137" y="295"/>
                    <a:pt x="188" y="340"/>
                    <a:pt x="255" y="340"/>
                  </a:cubicBezTo>
                  <a:cubicBezTo>
                    <a:pt x="322" y="340"/>
                    <a:pt x="373" y="294"/>
                    <a:pt x="373" y="2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1">
              <a:extLst>
                <a:ext uri="{FF2B5EF4-FFF2-40B4-BE49-F238E27FC236}">
                  <a16:creationId xmlns:a16="http://schemas.microsoft.com/office/drawing/2014/main" id="{74D5EE84-9E16-4D88-9A9C-3A56ED3F3C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747450" y="942113"/>
              <a:ext cx="219424" cy="275277"/>
            </a:xfrm>
            <a:custGeom>
              <a:avLst/>
              <a:gdLst>
                <a:gd name="T0" fmla="*/ 362 w 505"/>
                <a:gd name="T1" fmla="*/ 0 h 633"/>
                <a:gd name="T2" fmla="*/ 505 w 505"/>
                <a:gd name="T3" fmla="*/ 0 h 633"/>
                <a:gd name="T4" fmla="*/ 319 w 505"/>
                <a:gd name="T5" fmla="*/ 497 h 633"/>
                <a:gd name="T6" fmla="*/ 159 w 505"/>
                <a:gd name="T7" fmla="*/ 633 h 633"/>
                <a:gd name="T8" fmla="*/ 37 w 505"/>
                <a:gd name="T9" fmla="*/ 599 h 633"/>
                <a:gd name="T10" fmla="*/ 83 w 505"/>
                <a:gd name="T11" fmla="*/ 500 h 633"/>
                <a:gd name="T12" fmla="*/ 142 w 505"/>
                <a:gd name="T13" fmla="*/ 519 h 633"/>
                <a:gd name="T14" fmla="*/ 190 w 505"/>
                <a:gd name="T15" fmla="*/ 487 h 633"/>
                <a:gd name="T16" fmla="*/ 0 w 505"/>
                <a:gd name="T17" fmla="*/ 0 h 633"/>
                <a:gd name="T18" fmla="*/ 146 w 505"/>
                <a:gd name="T19" fmla="*/ 0 h 633"/>
                <a:gd name="T20" fmla="*/ 256 w 505"/>
                <a:gd name="T21" fmla="*/ 331 h 633"/>
                <a:gd name="T22" fmla="*/ 362 w 505"/>
                <a:gd name="T23" fmla="*/ 0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5" h="633">
                  <a:moveTo>
                    <a:pt x="362" y="0"/>
                  </a:moveTo>
                  <a:cubicBezTo>
                    <a:pt x="505" y="0"/>
                    <a:pt x="505" y="0"/>
                    <a:pt x="505" y="0"/>
                  </a:cubicBezTo>
                  <a:cubicBezTo>
                    <a:pt x="319" y="497"/>
                    <a:pt x="319" y="497"/>
                    <a:pt x="319" y="497"/>
                  </a:cubicBezTo>
                  <a:cubicBezTo>
                    <a:pt x="282" y="596"/>
                    <a:pt x="242" y="633"/>
                    <a:pt x="159" y="633"/>
                  </a:cubicBezTo>
                  <a:cubicBezTo>
                    <a:pt x="110" y="633"/>
                    <a:pt x="73" y="620"/>
                    <a:pt x="37" y="599"/>
                  </a:cubicBezTo>
                  <a:cubicBezTo>
                    <a:pt x="83" y="500"/>
                    <a:pt x="83" y="500"/>
                    <a:pt x="83" y="500"/>
                  </a:cubicBezTo>
                  <a:cubicBezTo>
                    <a:pt x="101" y="511"/>
                    <a:pt x="124" y="519"/>
                    <a:pt x="142" y="519"/>
                  </a:cubicBezTo>
                  <a:cubicBezTo>
                    <a:pt x="166" y="519"/>
                    <a:pt x="178" y="512"/>
                    <a:pt x="190" y="48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256" y="331"/>
                    <a:pt x="256" y="331"/>
                    <a:pt x="256" y="331"/>
                  </a:cubicBezTo>
                  <a:lnTo>
                    <a:pt x="36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2">
              <a:extLst>
                <a:ext uri="{FF2B5EF4-FFF2-40B4-BE49-F238E27FC236}">
                  <a16:creationId xmlns:a16="http://schemas.microsoft.com/office/drawing/2014/main" id="{E09D81A6-0484-4291-A061-755878B955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05842" y="1258171"/>
              <a:ext cx="132541" cy="290348"/>
            </a:xfrm>
            <a:custGeom>
              <a:avLst/>
              <a:gdLst>
                <a:gd name="T0" fmla="*/ 57 w 305"/>
                <a:gd name="T1" fmla="*/ 299 h 667"/>
                <a:gd name="T2" fmla="*/ 0 w 305"/>
                <a:gd name="T3" fmla="*/ 299 h 667"/>
                <a:gd name="T4" fmla="*/ 0 w 305"/>
                <a:gd name="T5" fmla="*/ 186 h 667"/>
                <a:gd name="T6" fmla="*/ 57 w 305"/>
                <a:gd name="T7" fmla="*/ 186 h 667"/>
                <a:gd name="T8" fmla="*/ 57 w 305"/>
                <a:gd name="T9" fmla="*/ 155 h 667"/>
                <a:gd name="T10" fmla="*/ 96 w 305"/>
                <a:gd name="T11" fmla="*/ 38 h 667"/>
                <a:gd name="T12" fmla="*/ 208 w 305"/>
                <a:gd name="T13" fmla="*/ 0 h 667"/>
                <a:gd name="T14" fmla="*/ 305 w 305"/>
                <a:gd name="T15" fmla="*/ 13 h 667"/>
                <a:gd name="T16" fmla="*/ 305 w 305"/>
                <a:gd name="T17" fmla="*/ 127 h 667"/>
                <a:gd name="T18" fmla="*/ 243 w 305"/>
                <a:gd name="T19" fmla="*/ 115 h 667"/>
                <a:gd name="T20" fmla="*/ 193 w 305"/>
                <a:gd name="T21" fmla="*/ 168 h 667"/>
                <a:gd name="T22" fmla="*/ 193 w 305"/>
                <a:gd name="T23" fmla="*/ 187 h 667"/>
                <a:gd name="T24" fmla="*/ 305 w 305"/>
                <a:gd name="T25" fmla="*/ 187 h 667"/>
                <a:gd name="T26" fmla="*/ 305 w 305"/>
                <a:gd name="T27" fmla="*/ 299 h 667"/>
                <a:gd name="T28" fmla="*/ 195 w 305"/>
                <a:gd name="T29" fmla="*/ 299 h 667"/>
                <a:gd name="T30" fmla="*/ 195 w 305"/>
                <a:gd name="T31" fmla="*/ 667 h 667"/>
                <a:gd name="T32" fmla="*/ 57 w 305"/>
                <a:gd name="T33" fmla="*/ 667 h 667"/>
                <a:gd name="T34" fmla="*/ 57 w 305"/>
                <a:gd name="T35" fmla="*/ 299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5" h="667">
                  <a:moveTo>
                    <a:pt x="57" y="299"/>
                  </a:moveTo>
                  <a:cubicBezTo>
                    <a:pt x="0" y="299"/>
                    <a:pt x="0" y="299"/>
                    <a:pt x="0" y="299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57" y="186"/>
                    <a:pt x="57" y="186"/>
                    <a:pt x="57" y="186"/>
                  </a:cubicBezTo>
                  <a:cubicBezTo>
                    <a:pt x="57" y="155"/>
                    <a:pt x="57" y="155"/>
                    <a:pt x="57" y="155"/>
                  </a:cubicBezTo>
                  <a:cubicBezTo>
                    <a:pt x="57" y="102"/>
                    <a:pt x="71" y="63"/>
                    <a:pt x="96" y="38"/>
                  </a:cubicBezTo>
                  <a:cubicBezTo>
                    <a:pt x="122" y="12"/>
                    <a:pt x="159" y="0"/>
                    <a:pt x="208" y="0"/>
                  </a:cubicBezTo>
                  <a:cubicBezTo>
                    <a:pt x="251" y="0"/>
                    <a:pt x="280" y="5"/>
                    <a:pt x="305" y="13"/>
                  </a:cubicBezTo>
                  <a:cubicBezTo>
                    <a:pt x="305" y="127"/>
                    <a:pt x="305" y="127"/>
                    <a:pt x="305" y="127"/>
                  </a:cubicBezTo>
                  <a:cubicBezTo>
                    <a:pt x="286" y="120"/>
                    <a:pt x="267" y="115"/>
                    <a:pt x="243" y="115"/>
                  </a:cubicBezTo>
                  <a:cubicBezTo>
                    <a:pt x="211" y="115"/>
                    <a:pt x="193" y="132"/>
                    <a:pt x="193" y="168"/>
                  </a:cubicBezTo>
                  <a:cubicBezTo>
                    <a:pt x="193" y="187"/>
                    <a:pt x="193" y="187"/>
                    <a:pt x="193" y="187"/>
                  </a:cubicBezTo>
                  <a:cubicBezTo>
                    <a:pt x="305" y="187"/>
                    <a:pt x="305" y="187"/>
                    <a:pt x="305" y="187"/>
                  </a:cubicBezTo>
                  <a:cubicBezTo>
                    <a:pt x="305" y="299"/>
                    <a:pt x="305" y="299"/>
                    <a:pt x="305" y="299"/>
                  </a:cubicBezTo>
                  <a:cubicBezTo>
                    <a:pt x="195" y="299"/>
                    <a:pt x="195" y="299"/>
                    <a:pt x="195" y="299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57" y="667"/>
                    <a:pt x="57" y="667"/>
                    <a:pt x="57" y="667"/>
                  </a:cubicBezTo>
                  <a:lnTo>
                    <a:pt x="57" y="2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3">
              <a:extLst>
                <a:ext uri="{FF2B5EF4-FFF2-40B4-BE49-F238E27FC236}">
                  <a16:creationId xmlns:a16="http://schemas.microsoft.com/office/drawing/2014/main" id="{790B3C9F-7941-47B7-8BBE-C9BE7DE89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137497" y="1333086"/>
              <a:ext cx="228289" cy="219867"/>
            </a:xfrm>
            <a:custGeom>
              <a:avLst/>
              <a:gdLst>
                <a:gd name="T0" fmla="*/ 0 w 525"/>
                <a:gd name="T1" fmla="*/ 255 h 506"/>
                <a:gd name="T2" fmla="*/ 0 w 525"/>
                <a:gd name="T3" fmla="*/ 253 h 506"/>
                <a:gd name="T4" fmla="*/ 263 w 525"/>
                <a:gd name="T5" fmla="*/ 0 h 506"/>
                <a:gd name="T6" fmla="*/ 525 w 525"/>
                <a:gd name="T7" fmla="*/ 251 h 506"/>
                <a:gd name="T8" fmla="*/ 525 w 525"/>
                <a:gd name="T9" fmla="*/ 253 h 506"/>
                <a:gd name="T10" fmla="*/ 261 w 525"/>
                <a:gd name="T11" fmla="*/ 506 h 506"/>
                <a:gd name="T12" fmla="*/ 0 w 525"/>
                <a:gd name="T13" fmla="*/ 255 h 506"/>
                <a:gd name="T14" fmla="*/ 389 w 525"/>
                <a:gd name="T15" fmla="*/ 255 h 506"/>
                <a:gd name="T16" fmla="*/ 389 w 525"/>
                <a:gd name="T17" fmla="*/ 253 h 506"/>
                <a:gd name="T18" fmla="*/ 261 w 525"/>
                <a:gd name="T19" fmla="*/ 119 h 506"/>
                <a:gd name="T20" fmla="*/ 135 w 525"/>
                <a:gd name="T21" fmla="*/ 251 h 506"/>
                <a:gd name="T22" fmla="*/ 135 w 525"/>
                <a:gd name="T23" fmla="*/ 253 h 506"/>
                <a:gd name="T24" fmla="*/ 263 w 525"/>
                <a:gd name="T25" fmla="*/ 387 h 506"/>
                <a:gd name="T26" fmla="*/ 389 w 525"/>
                <a:gd name="T27" fmla="*/ 255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06">
                  <a:moveTo>
                    <a:pt x="0" y="255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112" y="0"/>
                    <a:pt x="263" y="0"/>
                  </a:cubicBezTo>
                  <a:cubicBezTo>
                    <a:pt x="413" y="0"/>
                    <a:pt x="525" y="112"/>
                    <a:pt x="525" y="251"/>
                  </a:cubicBezTo>
                  <a:cubicBezTo>
                    <a:pt x="525" y="253"/>
                    <a:pt x="525" y="253"/>
                    <a:pt x="525" y="253"/>
                  </a:cubicBezTo>
                  <a:cubicBezTo>
                    <a:pt x="525" y="392"/>
                    <a:pt x="412" y="506"/>
                    <a:pt x="261" y="506"/>
                  </a:cubicBezTo>
                  <a:cubicBezTo>
                    <a:pt x="111" y="506"/>
                    <a:pt x="0" y="394"/>
                    <a:pt x="0" y="255"/>
                  </a:cubicBezTo>
                  <a:close/>
                  <a:moveTo>
                    <a:pt x="389" y="255"/>
                  </a:moveTo>
                  <a:cubicBezTo>
                    <a:pt x="389" y="253"/>
                    <a:pt x="389" y="253"/>
                    <a:pt x="389" y="253"/>
                  </a:cubicBezTo>
                  <a:cubicBezTo>
                    <a:pt x="389" y="182"/>
                    <a:pt x="337" y="119"/>
                    <a:pt x="261" y="119"/>
                  </a:cubicBezTo>
                  <a:cubicBezTo>
                    <a:pt x="183" y="119"/>
                    <a:pt x="135" y="180"/>
                    <a:pt x="135" y="251"/>
                  </a:cubicBezTo>
                  <a:cubicBezTo>
                    <a:pt x="135" y="253"/>
                    <a:pt x="135" y="253"/>
                    <a:pt x="135" y="253"/>
                  </a:cubicBezTo>
                  <a:cubicBezTo>
                    <a:pt x="135" y="325"/>
                    <a:pt x="187" y="387"/>
                    <a:pt x="263" y="387"/>
                  </a:cubicBezTo>
                  <a:cubicBezTo>
                    <a:pt x="342" y="387"/>
                    <a:pt x="389" y="326"/>
                    <a:pt x="389" y="2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4">
              <a:extLst>
                <a:ext uri="{FF2B5EF4-FFF2-40B4-BE49-F238E27FC236}">
                  <a16:creationId xmlns:a16="http://schemas.microsoft.com/office/drawing/2014/main" id="{E75BF800-A9FA-4FA5-B06E-00F909B5AC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379084" y="1331756"/>
              <a:ext cx="127665" cy="216764"/>
            </a:xfrm>
            <a:custGeom>
              <a:avLst/>
              <a:gdLst>
                <a:gd name="T0" fmla="*/ 0 w 293"/>
                <a:gd name="T1" fmla="*/ 13 h 498"/>
                <a:gd name="T2" fmla="*/ 138 w 293"/>
                <a:gd name="T3" fmla="*/ 13 h 498"/>
                <a:gd name="T4" fmla="*/ 138 w 293"/>
                <a:gd name="T5" fmla="*/ 110 h 498"/>
                <a:gd name="T6" fmla="*/ 293 w 293"/>
                <a:gd name="T7" fmla="*/ 3 h 498"/>
                <a:gd name="T8" fmla="*/ 293 w 293"/>
                <a:gd name="T9" fmla="*/ 147 h 498"/>
                <a:gd name="T10" fmla="*/ 286 w 293"/>
                <a:gd name="T11" fmla="*/ 147 h 498"/>
                <a:gd name="T12" fmla="*/ 138 w 293"/>
                <a:gd name="T13" fmla="*/ 318 h 498"/>
                <a:gd name="T14" fmla="*/ 138 w 293"/>
                <a:gd name="T15" fmla="*/ 498 h 498"/>
                <a:gd name="T16" fmla="*/ 0 w 293"/>
                <a:gd name="T17" fmla="*/ 498 h 498"/>
                <a:gd name="T18" fmla="*/ 0 w 293"/>
                <a:gd name="T19" fmla="*/ 1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498">
                  <a:moveTo>
                    <a:pt x="0" y="13"/>
                  </a:moveTo>
                  <a:cubicBezTo>
                    <a:pt x="138" y="13"/>
                    <a:pt x="138" y="13"/>
                    <a:pt x="138" y="13"/>
                  </a:cubicBezTo>
                  <a:cubicBezTo>
                    <a:pt x="138" y="110"/>
                    <a:pt x="138" y="110"/>
                    <a:pt x="138" y="110"/>
                  </a:cubicBezTo>
                  <a:cubicBezTo>
                    <a:pt x="166" y="43"/>
                    <a:pt x="211" y="0"/>
                    <a:pt x="293" y="3"/>
                  </a:cubicBezTo>
                  <a:cubicBezTo>
                    <a:pt x="293" y="147"/>
                    <a:pt x="293" y="147"/>
                    <a:pt x="293" y="147"/>
                  </a:cubicBezTo>
                  <a:cubicBezTo>
                    <a:pt x="286" y="147"/>
                    <a:pt x="286" y="147"/>
                    <a:pt x="286" y="147"/>
                  </a:cubicBezTo>
                  <a:cubicBezTo>
                    <a:pt x="194" y="147"/>
                    <a:pt x="138" y="203"/>
                    <a:pt x="138" y="318"/>
                  </a:cubicBezTo>
                  <a:cubicBezTo>
                    <a:pt x="138" y="498"/>
                    <a:pt x="138" y="498"/>
                    <a:pt x="138" y="498"/>
                  </a:cubicBezTo>
                  <a:cubicBezTo>
                    <a:pt x="0" y="498"/>
                    <a:pt x="0" y="498"/>
                    <a:pt x="0" y="498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5">
              <a:extLst>
                <a:ext uri="{FF2B5EF4-FFF2-40B4-BE49-F238E27FC236}">
                  <a16:creationId xmlns:a16="http://schemas.microsoft.com/office/drawing/2014/main" id="{31170700-1A5B-4233-9767-A27ACACA860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82993" y="1334859"/>
              <a:ext cx="194157" cy="217207"/>
            </a:xfrm>
            <a:custGeom>
              <a:avLst/>
              <a:gdLst>
                <a:gd name="T0" fmla="*/ 0 w 446"/>
                <a:gd name="T1" fmla="*/ 351 h 500"/>
                <a:gd name="T2" fmla="*/ 0 w 446"/>
                <a:gd name="T3" fmla="*/ 349 h 500"/>
                <a:gd name="T4" fmla="*/ 195 w 446"/>
                <a:gd name="T5" fmla="*/ 195 h 500"/>
                <a:gd name="T6" fmla="*/ 314 w 446"/>
                <a:gd name="T7" fmla="*/ 215 h 500"/>
                <a:gd name="T8" fmla="*/ 314 w 446"/>
                <a:gd name="T9" fmla="*/ 206 h 500"/>
                <a:gd name="T10" fmla="*/ 210 w 446"/>
                <a:gd name="T11" fmla="*/ 118 h 500"/>
                <a:gd name="T12" fmla="*/ 76 w 446"/>
                <a:gd name="T13" fmla="*/ 144 h 500"/>
                <a:gd name="T14" fmla="*/ 42 w 446"/>
                <a:gd name="T15" fmla="*/ 39 h 500"/>
                <a:gd name="T16" fmla="*/ 230 w 446"/>
                <a:gd name="T17" fmla="*/ 0 h 500"/>
                <a:gd name="T18" fmla="*/ 394 w 446"/>
                <a:gd name="T19" fmla="*/ 54 h 500"/>
                <a:gd name="T20" fmla="*/ 446 w 446"/>
                <a:gd name="T21" fmla="*/ 209 h 500"/>
                <a:gd name="T22" fmla="*/ 446 w 446"/>
                <a:gd name="T23" fmla="*/ 491 h 500"/>
                <a:gd name="T24" fmla="*/ 313 w 446"/>
                <a:gd name="T25" fmla="*/ 491 h 500"/>
                <a:gd name="T26" fmla="*/ 313 w 446"/>
                <a:gd name="T27" fmla="*/ 438 h 500"/>
                <a:gd name="T28" fmla="*/ 167 w 446"/>
                <a:gd name="T29" fmla="*/ 500 h 500"/>
                <a:gd name="T30" fmla="*/ 0 w 446"/>
                <a:gd name="T31" fmla="*/ 351 h 500"/>
                <a:gd name="T32" fmla="*/ 316 w 446"/>
                <a:gd name="T33" fmla="*/ 320 h 500"/>
                <a:gd name="T34" fmla="*/ 316 w 446"/>
                <a:gd name="T35" fmla="*/ 295 h 500"/>
                <a:gd name="T36" fmla="*/ 228 w 446"/>
                <a:gd name="T37" fmla="*/ 277 h 500"/>
                <a:gd name="T38" fmla="*/ 133 w 446"/>
                <a:gd name="T39" fmla="*/ 344 h 500"/>
                <a:gd name="T40" fmla="*/ 133 w 446"/>
                <a:gd name="T41" fmla="*/ 346 h 500"/>
                <a:gd name="T42" fmla="*/ 208 w 446"/>
                <a:gd name="T43" fmla="*/ 405 h 500"/>
                <a:gd name="T44" fmla="*/ 316 w 446"/>
                <a:gd name="T45" fmla="*/ 32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6" h="500">
                  <a:moveTo>
                    <a:pt x="0" y="351"/>
                  </a:moveTo>
                  <a:cubicBezTo>
                    <a:pt x="0" y="349"/>
                    <a:pt x="0" y="349"/>
                    <a:pt x="0" y="349"/>
                  </a:cubicBezTo>
                  <a:cubicBezTo>
                    <a:pt x="0" y="244"/>
                    <a:pt x="81" y="195"/>
                    <a:pt x="195" y="195"/>
                  </a:cubicBezTo>
                  <a:cubicBezTo>
                    <a:pt x="244" y="195"/>
                    <a:pt x="280" y="203"/>
                    <a:pt x="314" y="215"/>
                  </a:cubicBezTo>
                  <a:cubicBezTo>
                    <a:pt x="314" y="206"/>
                    <a:pt x="314" y="206"/>
                    <a:pt x="314" y="206"/>
                  </a:cubicBezTo>
                  <a:cubicBezTo>
                    <a:pt x="314" y="149"/>
                    <a:pt x="279" y="118"/>
                    <a:pt x="210" y="118"/>
                  </a:cubicBezTo>
                  <a:cubicBezTo>
                    <a:pt x="157" y="118"/>
                    <a:pt x="120" y="128"/>
                    <a:pt x="76" y="144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95" y="15"/>
                    <a:pt x="148" y="0"/>
                    <a:pt x="230" y="0"/>
                  </a:cubicBezTo>
                  <a:cubicBezTo>
                    <a:pt x="305" y="0"/>
                    <a:pt x="359" y="20"/>
                    <a:pt x="394" y="54"/>
                  </a:cubicBezTo>
                  <a:cubicBezTo>
                    <a:pt x="430" y="91"/>
                    <a:pt x="446" y="144"/>
                    <a:pt x="446" y="209"/>
                  </a:cubicBezTo>
                  <a:cubicBezTo>
                    <a:pt x="446" y="491"/>
                    <a:pt x="446" y="491"/>
                    <a:pt x="446" y="491"/>
                  </a:cubicBezTo>
                  <a:cubicBezTo>
                    <a:pt x="313" y="491"/>
                    <a:pt x="313" y="491"/>
                    <a:pt x="313" y="491"/>
                  </a:cubicBezTo>
                  <a:cubicBezTo>
                    <a:pt x="313" y="438"/>
                    <a:pt x="313" y="438"/>
                    <a:pt x="313" y="438"/>
                  </a:cubicBezTo>
                  <a:cubicBezTo>
                    <a:pt x="280" y="475"/>
                    <a:pt x="234" y="500"/>
                    <a:pt x="167" y="500"/>
                  </a:cubicBezTo>
                  <a:cubicBezTo>
                    <a:pt x="75" y="500"/>
                    <a:pt x="0" y="447"/>
                    <a:pt x="0" y="351"/>
                  </a:cubicBezTo>
                  <a:close/>
                  <a:moveTo>
                    <a:pt x="316" y="320"/>
                  </a:moveTo>
                  <a:cubicBezTo>
                    <a:pt x="316" y="295"/>
                    <a:pt x="316" y="295"/>
                    <a:pt x="316" y="295"/>
                  </a:cubicBezTo>
                  <a:cubicBezTo>
                    <a:pt x="292" y="284"/>
                    <a:pt x="262" y="277"/>
                    <a:pt x="228" y="277"/>
                  </a:cubicBezTo>
                  <a:cubicBezTo>
                    <a:pt x="169" y="277"/>
                    <a:pt x="133" y="301"/>
                    <a:pt x="133" y="344"/>
                  </a:cubicBezTo>
                  <a:cubicBezTo>
                    <a:pt x="133" y="346"/>
                    <a:pt x="133" y="346"/>
                    <a:pt x="133" y="346"/>
                  </a:cubicBezTo>
                  <a:cubicBezTo>
                    <a:pt x="133" y="383"/>
                    <a:pt x="164" y="405"/>
                    <a:pt x="208" y="405"/>
                  </a:cubicBezTo>
                  <a:cubicBezTo>
                    <a:pt x="272" y="405"/>
                    <a:pt x="316" y="369"/>
                    <a:pt x="316" y="3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Rectangle 26">
              <a:extLst>
                <a:ext uri="{FF2B5EF4-FFF2-40B4-BE49-F238E27FC236}">
                  <a16:creationId xmlns:a16="http://schemas.microsoft.com/office/drawing/2014/main" id="{9CF25159-7802-4E5B-8837-8E57F2A51EC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801973" y="1260831"/>
              <a:ext cx="59843" cy="2876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Rectangle 27">
              <a:extLst>
                <a:ext uri="{FF2B5EF4-FFF2-40B4-BE49-F238E27FC236}">
                  <a16:creationId xmlns:a16="http://schemas.microsoft.com/office/drawing/2014/main" id="{8C48BAA6-002A-430B-9CD2-AF23AC05A737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886639" y="1260831"/>
              <a:ext cx="59399" cy="2876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7" name="Rectangle 28">
            <a:extLst>
              <a:ext uri="{FF2B5EF4-FFF2-40B4-BE49-F238E27FC236}">
                <a16:creationId xmlns:a16="http://schemas.microsoft.com/office/drawing/2014/main" id="{4D872154-4275-422F-BF6F-C8ECDAFCF823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11556230" y="837417"/>
            <a:ext cx="634181" cy="189869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28BEE63C-C3F8-4C38-9BE5-7F464ABA10A0}"/>
              </a:ext>
            </a:extLst>
          </p:cNvPr>
          <p:cNvGrpSpPr/>
          <p:nvPr userDrawn="1"/>
        </p:nvGrpSpPr>
        <p:grpSpPr>
          <a:xfrm>
            <a:off x="11701122" y="1007069"/>
            <a:ext cx="321494" cy="1552800"/>
            <a:chOff x="7313961" y="501936"/>
            <a:chExt cx="323594" cy="1566108"/>
          </a:xfrm>
        </p:grpSpPr>
        <p:sp>
          <p:nvSpPr>
            <p:cNvPr id="38" name="Freeform 29">
              <a:extLst>
                <a:ext uri="{FF2B5EF4-FFF2-40B4-BE49-F238E27FC236}">
                  <a16:creationId xmlns:a16="http://schemas.microsoft.com/office/drawing/2014/main" id="{0F6D2C1F-123F-4FC5-A8AF-9FD924E376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83556" y="1311808"/>
              <a:ext cx="249567" cy="247350"/>
            </a:xfrm>
            <a:custGeom>
              <a:avLst/>
              <a:gdLst>
                <a:gd name="T0" fmla="*/ 0 w 574"/>
                <a:gd name="T1" fmla="*/ 229 h 569"/>
                <a:gd name="T2" fmla="*/ 90 w 574"/>
                <a:gd name="T3" fmla="*/ 413 h 569"/>
                <a:gd name="T4" fmla="*/ 90 w 574"/>
                <a:gd name="T5" fmla="*/ 413 h 569"/>
                <a:gd name="T6" fmla="*/ 90 w 574"/>
                <a:gd name="T7" fmla="*/ 413 h 569"/>
                <a:gd name="T8" fmla="*/ 9 w 574"/>
                <a:gd name="T9" fmla="*/ 413 h 569"/>
                <a:gd name="T10" fmla="*/ 9 w 574"/>
                <a:gd name="T11" fmla="*/ 569 h 569"/>
                <a:gd name="T12" fmla="*/ 574 w 574"/>
                <a:gd name="T13" fmla="*/ 569 h 569"/>
                <a:gd name="T14" fmla="*/ 574 w 574"/>
                <a:gd name="T15" fmla="*/ 413 h 569"/>
                <a:gd name="T16" fmla="*/ 253 w 574"/>
                <a:gd name="T17" fmla="*/ 413 h 569"/>
                <a:gd name="T18" fmla="*/ 133 w 574"/>
                <a:gd name="T19" fmla="*/ 286 h 569"/>
                <a:gd name="T20" fmla="*/ 253 w 574"/>
                <a:gd name="T21" fmla="*/ 155 h 569"/>
                <a:gd name="T22" fmla="*/ 574 w 574"/>
                <a:gd name="T23" fmla="*/ 155 h 569"/>
                <a:gd name="T24" fmla="*/ 574 w 574"/>
                <a:gd name="T25" fmla="*/ 0 h 569"/>
                <a:gd name="T26" fmla="*/ 224 w 574"/>
                <a:gd name="T27" fmla="*/ 0 h 569"/>
                <a:gd name="T28" fmla="*/ 0 w 574"/>
                <a:gd name="T29" fmla="*/ 22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4" h="569">
                  <a:moveTo>
                    <a:pt x="0" y="229"/>
                  </a:moveTo>
                  <a:cubicBezTo>
                    <a:pt x="0" y="294"/>
                    <a:pt x="30" y="368"/>
                    <a:pt x="90" y="413"/>
                  </a:cubicBezTo>
                  <a:cubicBezTo>
                    <a:pt x="90" y="413"/>
                    <a:pt x="90" y="413"/>
                    <a:pt x="90" y="413"/>
                  </a:cubicBezTo>
                  <a:cubicBezTo>
                    <a:pt x="90" y="413"/>
                    <a:pt x="90" y="413"/>
                    <a:pt x="90" y="413"/>
                  </a:cubicBezTo>
                  <a:cubicBezTo>
                    <a:pt x="9" y="413"/>
                    <a:pt x="9" y="413"/>
                    <a:pt x="9" y="413"/>
                  </a:cubicBezTo>
                  <a:cubicBezTo>
                    <a:pt x="9" y="569"/>
                    <a:pt x="9" y="569"/>
                    <a:pt x="9" y="569"/>
                  </a:cubicBezTo>
                  <a:cubicBezTo>
                    <a:pt x="574" y="569"/>
                    <a:pt x="574" y="569"/>
                    <a:pt x="574" y="569"/>
                  </a:cubicBezTo>
                  <a:cubicBezTo>
                    <a:pt x="574" y="413"/>
                    <a:pt x="574" y="413"/>
                    <a:pt x="574" y="413"/>
                  </a:cubicBezTo>
                  <a:cubicBezTo>
                    <a:pt x="253" y="413"/>
                    <a:pt x="253" y="413"/>
                    <a:pt x="253" y="413"/>
                  </a:cubicBezTo>
                  <a:cubicBezTo>
                    <a:pt x="195" y="413"/>
                    <a:pt x="133" y="369"/>
                    <a:pt x="133" y="286"/>
                  </a:cubicBezTo>
                  <a:cubicBezTo>
                    <a:pt x="133" y="221"/>
                    <a:pt x="178" y="155"/>
                    <a:pt x="253" y="155"/>
                  </a:cubicBezTo>
                  <a:cubicBezTo>
                    <a:pt x="574" y="155"/>
                    <a:pt x="574" y="155"/>
                    <a:pt x="574" y="155"/>
                  </a:cubicBezTo>
                  <a:cubicBezTo>
                    <a:pt x="574" y="0"/>
                    <a:pt x="574" y="0"/>
                    <a:pt x="574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94" y="0"/>
                    <a:pt x="0" y="93"/>
                    <a:pt x="0" y="2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0">
              <a:extLst>
                <a:ext uri="{FF2B5EF4-FFF2-40B4-BE49-F238E27FC236}">
                  <a16:creationId xmlns:a16="http://schemas.microsoft.com/office/drawing/2014/main" id="{2EA5A2F2-AE15-4FA5-85A9-F7373F3251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87546" y="755049"/>
              <a:ext cx="245577" cy="276163"/>
            </a:xfrm>
            <a:custGeom>
              <a:avLst/>
              <a:gdLst>
                <a:gd name="T0" fmla="*/ 0 w 554"/>
                <a:gd name="T1" fmla="*/ 174 h 623"/>
                <a:gd name="T2" fmla="*/ 377 w 554"/>
                <a:gd name="T3" fmla="*/ 311 h 623"/>
                <a:gd name="T4" fmla="*/ 0 w 554"/>
                <a:gd name="T5" fmla="*/ 450 h 623"/>
                <a:gd name="T6" fmla="*/ 0 w 554"/>
                <a:gd name="T7" fmla="*/ 623 h 623"/>
                <a:gd name="T8" fmla="*/ 554 w 554"/>
                <a:gd name="T9" fmla="*/ 395 h 623"/>
                <a:gd name="T10" fmla="*/ 554 w 554"/>
                <a:gd name="T11" fmla="*/ 228 h 623"/>
                <a:gd name="T12" fmla="*/ 0 w 554"/>
                <a:gd name="T13" fmla="*/ 0 h 623"/>
                <a:gd name="T14" fmla="*/ 0 w 554"/>
                <a:gd name="T15" fmla="*/ 174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4" h="623">
                  <a:moveTo>
                    <a:pt x="0" y="174"/>
                  </a:moveTo>
                  <a:lnTo>
                    <a:pt x="377" y="311"/>
                  </a:lnTo>
                  <a:lnTo>
                    <a:pt x="0" y="450"/>
                  </a:lnTo>
                  <a:lnTo>
                    <a:pt x="0" y="623"/>
                  </a:lnTo>
                  <a:lnTo>
                    <a:pt x="554" y="395"/>
                  </a:lnTo>
                  <a:lnTo>
                    <a:pt x="554" y="228"/>
                  </a:lnTo>
                  <a:lnTo>
                    <a:pt x="0" y="0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1">
              <a:extLst>
                <a:ext uri="{FF2B5EF4-FFF2-40B4-BE49-F238E27FC236}">
                  <a16:creationId xmlns:a16="http://schemas.microsoft.com/office/drawing/2014/main" id="{F0E0D771-C362-479B-9362-01060246988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383556" y="1583096"/>
              <a:ext cx="253999" cy="256659"/>
            </a:xfrm>
            <a:custGeom>
              <a:avLst/>
              <a:gdLst>
                <a:gd name="T0" fmla="*/ 401 w 584"/>
                <a:gd name="T1" fmla="*/ 110 h 590"/>
                <a:gd name="T2" fmla="*/ 460 w 584"/>
                <a:gd name="T3" fmla="*/ 272 h 590"/>
                <a:gd name="T4" fmla="*/ 415 w 584"/>
                <a:gd name="T5" fmla="*/ 397 h 590"/>
                <a:gd name="T6" fmla="*/ 250 w 584"/>
                <a:gd name="T7" fmla="*/ 0 h 590"/>
                <a:gd name="T8" fmla="*/ 92 w 584"/>
                <a:gd name="T9" fmla="*/ 68 h 590"/>
                <a:gd name="T10" fmla="*/ 0 w 584"/>
                <a:gd name="T11" fmla="*/ 291 h 590"/>
                <a:gd name="T12" fmla="*/ 292 w 584"/>
                <a:gd name="T13" fmla="*/ 590 h 590"/>
                <a:gd name="T14" fmla="*/ 584 w 584"/>
                <a:gd name="T15" fmla="*/ 274 h 590"/>
                <a:gd name="T16" fmla="*/ 476 w 584"/>
                <a:gd name="T17" fmla="*/ 12 h 590"/>
                <a:gd name="T18" fmla="*/ 401 w 584"/>
                <a:gd name="T19" fmla="*/ 110 h 590"/>
                <a:gd name="T20" fmla="*/ 179 w 584"/>
                <a:gd name="T21" fmla="*/ 408 h 590"/>
                <a:gd name="T22" fmla="*/ 123 w 584"/>
                <a:gd name="T23" fmla="*/ 288 h 590"/>
                <a:gd name="T24" fmla="*/ 202 w 584"/>
                <a:gd name="T25" fmla="*/ 168 h 590"/>
                <a:gd name="T26" fmla="*/ 315 w 584"/>
                <a:gd name="T27" fmla="*/ 439 h 590"/>
                <a:gd name="T28" fmla="*/ 179 w 584"/>
                <a:gd name="T29" fmla="*/ 408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4" h="590">
                  <a:moveTo>
                    <a:pt x="401" y="110"/>
                  </a:moveTo>
                  <a:cubicBezTo>
                    <a:pt x="449" y="175"/>
                    <a:pt x="460" y="212"/>
                    <a:pt x="460" y="272"/>
                  </a:cubicBezTo>
                  <a:cubicBezTo>
                    <a:pt x="460" y="325"/>
                    <a:pt x="444" y="367"/>
                    <a:pt x="415" y="397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189" y="9"/>
                    <a:pt x="134" y="32"/>
                    <a:pt x="92" y="68"/>
                  </a:cubicBezTo>
                  <a:cubicBezTo>
                    <a:pt x="32" y="120"/>
                    <a:pt x="0" y="197"/>
                    <a:pt x="0" y="291"/>
                  </a:cubicBezTo>
                  <a:cubicBezTo>
                    <a:pt x="0" y="462"/>
                    <a:pt x="126" y="590"/>
                    <a:pt x="292" y="590"/>
                  </a:cubicBezTo>
                  <a:cubicBezTo>
                    <a:pt x="462" y="590"/>
                    <a:pt x="584" y="462"/>
                    <a:pt x="584" y="274"/>
                  </a:cubicBezTo>
                  <a:cubicBezTo>
                    <a:pt x="584" y="169"/>
                    <a:pt x="534" y="62"/>
                    <a:pt x="476" y="12"/>
                  </a:cubicBezTo>
                  <a:lnTo>
                    <a:pt x="401" y="110"/>
                  </a:lnTo>
                  <a:close/>
                  <a:moveTo>
                    <a:pt x="179" y="408"/>
                  </a:moveTo>
                  <a:cubicBezTo>
                    <a:pt x="144" y="381"/>
                    <a:pt x="123" y="339"/>
                    <a:pt x="123" y="288"/>
                  </a:cubicBezTo>
                  <a:cubicBezTo>
                    <a:pt x="123" y="232"/>
                    <a:pt x="155" y="190"/>
                    <a:pt x="202" y="168"/>
                  </a:cubicBezTo>
                  <a:cubicBezTo>
                    <a:pt x="315" y="439"/>
                    <a:pt x="315" y="439"/>
                    <a:pt x="315" y="439"/>
                  </a:cubicBezTo>
                  <a:cubicBezTo>
                    <a:pt x="257" y="447"/>
                    <a:pt x="212" y="432"/>
                    <a:pt x="179" y="4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2">
              <a:extLst>
                <a:ext uri="{FF2B5EF4-FFF2-40B4-BE49-F238E27FC236}">
                  <a16:creationId xmlns:a16="http://schemas.microsoft.com/office/drawing/2014/main" id="{BD807C55-B428-4E3A-A768-FF2F2AA578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13961" y="1846404"/>
              <a:ext cx="319161" cy="221640"/>
            </a:xfrm>
            <a:custGeom>
              <a:avLst/>
              <a:gdLst>
                <a:gd name="T0" fmla="*/ 580 w 720"/>
                <a:gd name="T1" fmla="*/ 0 h 500"/>
                <a:gd name="T2" fmla="*/ 580 w 720"/>
                <a:gd name="T3" fmla="*/ 346 h 500"/>
                <a:gd name="T4" fmla="*/ 0 w 720"/>
                <a:gd name="T5" fmla="*/ 346 h 500"/>
                <a:gd name="T6" fmla="*/ 0 w 720"/>
                <a:gd name="T7" fmla="*/ 500 h 500"/>
                <a:gd name="T8" fmla="*/ 720 w 720"/>
                <a:gd name="T9" fmla="*/ 500 h 500"/>
                <a:gd name="T10" fmla="*/ 720 w 720"/>
                <a:gd name="T11" fmla="*/ 0 h 500"/>
                <a:gd name="T12" fmla="*/ 580 w 720"/>
                <a:gd name="T13" fmla="*/ 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500">
                  <a:moveTo>
                    <a:pt x="580" y="0"/>
                  </a:moveTo>
                  <a:lnTo>
                    <a:pt x="580" y="346"/>
                  </a:lnTo>
                  <a:lnTo>
                    <a:pt x="0" y="346"/>
                  </a:lnTo>
                  <a:lnTo>
                    <a:pt x="0" y="500"/>
                  </a:lnTo>
                  <a:lnTo>
                    <a:pt x="720" y="500"/>
                  </a:lnTo>
                  <a:lnTo>
                    <a:pt x="720" y="0"/>
                  </a:lnTo>
                  <a:lnTo>
                    <a:pt x="58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3">
              <a:extLst>
                <a:ext uri="{FF2B5EF4-FFF2-40B4-BE49-F238E27FC236}">
                  <a16:creationId xmlns:a16="http://schemas.microsoft.com/office/drawing/2014/main" id="{46FC01F6-5587-4701-B3C6-0DC2032CAEC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383556" y="501936"/>
              <a:ext cx="253999" cy="263752"/>
            </a:xfrm>
            <a:custGeom>
              <a:avLst/>
              <a:gdLst>
                <a:gd name="T0" fmla="*/ 584 w 584"/>
                <a:gd name="T1" fmla="*/ 304 h 607"/>
                <a:gd name="T2" fmla="*/ 292 w 584"/>
                <a:gd name="T3" fmla="*/ 607 h 607"/>
                <a:gd name="T4" fmla="*/ 0 w 584"/>
                <a:gd name="T5" fmla="*/ 302 h 607"/>
                <a:gd name="T6" fmla="*/ 292 w 584"/>
                <a:gd name="T7" fmla="*/ 0 h 607"/>
                <a:gd name="T8" fmla="*/ 584 w 584"/>
                <a:gd name="T9" fmla="*/ 304 h 607"/>
                <a:gd name="T10" fmla="*/ 133 w 584"/>
                <a:gd name="T11" fmla="*/ 304 h 607"/>
                <a:gd name="T12" fmla="*/ 292 w 584"/>
                <a:gd name="T13" fmla="*/ 454 h 607"/>
                <a:gd name="T14" fmla="*/ 451 w 584"/>
                <a:gd name="T15" fmla="*/ 302 h 607"/>
                <a:gd name="T16" fmla="*/ 292 w 584"/>
                <a:gd name="T17" fmla="*/ 153 h 607"/>
                <a:gd name="T18" fmla="*/ 133 w 584"/>
                <a:gd name="T19" fmla="*/ 304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4" h="607">
                  <a:moveTo>
                    <a:pt x="584" y="304"/>
                  </a:moveTo>
                  <a:cubicBezTo>
                    <a:pt x="584" y="474"/>
                    <a:pt x="457" y="607"/>
                    <a:pt x="292" y="607"/>
                  </a:cubicBezTo>
                  <a:cubicBezTo>
                    <a:pt x="128" y="607"/>
                    <a:pt x="0" y="473"/>
                    <a:pt x="0" y="302"/>
                  </a:cubicBezTo>
                  <a:cubicBezTo>
                    <a:pt x="0" y="133"/>
                    <a:pt x="126" y="0"/>
                    <a:pt x="292" y="0"/>
                  </a:cubicBezTo>
                  <a:cubicBezTo>
                    <a:pt x="455" y="0"/>
                    <a:pt x="584" y="133"/>
                    <a:pt x="584" y="304"/>
                  </a:cubicBezTo>
                  <a:moveTo>
                    <a:pt x="133" y="304"/>
                  </a:moveTo>
                  <a:cubicBezTo>
                    <a:pt x="133" y="391"/>
                    <a:pt x="198" y="454"/>
                    <a:pt x="292" y="454"/>
                  </a:cubicBezTo>
                  <a:cubicBezTo>
                    <a:pt x="381" y="454"/>
                    <a:pt x="451" y="387"/>
                    <a:pt x="451" y="302"/>
                  </a:cubicBezTo>
                  <a:cubicBezTo>
                    <a:pt x="451" y="216"/>
                    <a:pt x="383" y="153"/>
                    <a:pt x="292" y="153"/>
                  </a:cubicBezTo>
                  <a:cubicBezTo>
                    <a:pt x="203" y="153"/>
                    <a:pt x="133" y="219"/>
                    <a:pt x="133" y="30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4">
              <a:extLst>
                <a:ext uri="{FF2B5EF4-FFF2-40B4-BE49-F238E27FC236}">
                  <a16:creationId xmlns:a16="http://schemas.microsoft.com/office/drawing/2014/main" id="{DC296814-EEBB-47E4-A1CC-8645F51DA98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383556" y="1021017"/>
              <a:ext cx="253999" cy="263752"/>
            </a:xfrm>
            <a:custGeom>
              <a:avLst/>
              <a:gdLst>
                <a:gd name="T0" fmla="*/ 584 w 584"/>
                <a:gd name="T1" fmla="*/ 305 h 607"/>
                <a:gd name="T2" fmla="*/ 292 w 584"/>
                <a:gd name="T3" fmla="*/ 607 h 607"/>
                <a:gd name="T4" fmla="*/ 0 w 584"/>
                <a:gd name="T5" fmla="*/ 303 h 607"/>
                <a:gd name="T6" fmla="*/ 292 w 584"/>
                <a:gd name="T7" fmla="*/ 0 h 607"/>
                <a:gd name="T8" fmla="*/ 584 w 584"/>
                <a:gd name="T9" fmla="*/ 305 h 607"/>
                <a:gd name="T10" fmla="*/ 133 w 584"/>
                <a:gd name="T11" fmla="*/ 305 h 607"/>
                <a:gd name="T12" fmla="*/ 292 w 584"/>
                <a:gd name="T13" fmla="*/ 454 h 607"/>
                <a:gd name="T14" fmla="*/ 451 w 584"/>
                <a:gd name="T15" fmla="*/ 303 h 607"/>
                <a:gd name="T16" fmla="*/ 292 w 584"/>
                <a:gd name="T17" fmla="*/ 153 h 607"/>
                <a:gd name="T18" fmla="*/ 133 w 584"/>
                <a:gd name="T19" fmla="*/ 305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4" h="607">
                  <a:moveTo>
                    <a:pt x="584" y="305"/>
                  </a:moveTo>
                  <a:cubicBezTo>
                    <a:pt x="584" y="474"/>
                    <a:pt x="457" y="607"/>
                    <a:pt x="292" y="607"/>
                  </a:cubicBezTo>
                  <a:cubicBezTo>
                    <a:pt x="128" y="607"/>
                    <a:pt x="0" y="474"/>
                    <a:pt x="0" y="303"/>
                  </a:cubicBezTo>
                  <a:cubicBezTo>
                    <a:pt x="0" y="133"/>
                    <a:pt x="126" y="0"/>
                    <a:pt x="292" y="0"/>
                  </a:cubicBezTo>
                  <a:cubicBezTo>
                    <a:pt x="455" y="0"/>
                    <a:pt x="584" y="134"/>
                    <a:pt x="584" y="305"/>
                  </a:cubicBezTo>
                  <a:moveTo>
                    <a:pt x="133" y="305"/>
                  </a:moveTo>
                  <a:cubicBezTo>
                    <a:pt x="133" y="391"/>
                    <a:pt x="198" y="454"/>
                    <a:pt x="292" y="454"/>
                  </a:cubicBezTo>
                  <a:cubicBezTo>
                    <a:pt x="381" y="454"/>
                    <a:pt x="451" y="388"/>
                    <a:pt x="451" y="303"/>
                  </a:cubicBezTo>
                  <a:cubicBezTo>
                    <a:pt x="451" y="216"/>
                    <a:pt x="383" y="153"/>
                    <a:pt x="292" y="153"/>
                  </a:cubicBezTo>
                  <a:cubicBezTo>
                    <a:pt x="203" y="153"/>
                    <a:pt x="133" y="220"/>
                    <a:pt x="133" y="30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80CD9248-0A2C-4050-B347-2980229F11A8}"/>
              </a:ext>
            </a:extLst>
          </p:cNvPr>
          <p:cNvGrpSpPr/>
          <p:nvPr userDrawn="1"/>
        </p:nvGrpSpPr>
        <p:grpSpPr>
          <a:xfrm>
            <a:off x="1154741" y="3561907"/>
            <a:ext cx="7851377" cy="1769127"/>
            <a:chOff x="541049" y="2649538"/>
            <a:chExt cx="9285724" cy="2092325"/>
          </a:xfrm>
          <a:solidFill>
            <a:schemeClr val="bg1"/>
          </a:solidFill>
        </p:grpSpPr>
        <p:sp>
          <p:nvSpPr>
            <p:cNvPr id="54" name="Freeform 5">
              <a:extLst>
                <a:ext uri="{FF2B5EF4-FFF2-40B4-BE49-F238E27FC236}">
                  <a16:creationId xmlns:a16="http://schemas.microsoft.com/office/drawing/2014/main" id="{99FEE917-CD84-4C97-B4F9-73DFE2A47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1049" y="2809876"/>
              <a:ext cx="963613" cy="1928813"/>
            </a:xfrm>
            <a:custGeom>
              <a:avLst/>
              <a:gdLst>
                <a:gd name="T0" fmla="*/ 57 w 301"/>
                <a:gd name="T1" fmla="*/ 458 h 600"/>
                <a:gd name="T2" fmla="*/ 57 w 301"/>
                <a:gd name="T3" fmla="*/ 235 h 600"/>
                <a:gd name="T4" fmla="*/ 0 w 301"/>
                <a:gd name="T5" fmla="*/ 235 h 600"/>
                <a:gd name="T6" fmla="*/ 0 w 301"/>
                <a:gd name="T7" fmla="*/ 121 h 600"/>
                <a:gd name="T8" fmla="*/ 57 w 301"/>
                <a:gd name="T9" fmla="*/ 121 h 600"/>
                <a:gd name="T10" fmla="*/ 57 w 301"/>
                <a:gd name="T11" fmla="*/ 0 h 600"/>
                <a:gd name="T12" fmla="*/ 190 w 301"/>
                <a:gd name="T13" fmla="*/ 0 h 600"/>
                <a:gd name="T14" fmla="*/ 190 w 301"/>
                <a:gd name="T15" fmla="*/ 121 h 600"/>
                <a:gd name="T16" fmla="*/ 301 w 301"/>
                <a:gd name="T17" fmla="*/ 121 h 600"/>
                <a:gd name="T18" fmla="*/ 301 w 301"/>
                <a:gd name="T19" fmla="*/ 235 h 600"/>
                <a:gd name="T20" fmla="*/ 190 w 301"/>
                <a:gd name="T21" fmla="*/ 235 h 600"/>
                <a:gd name="T22" fmla="*/ 190 w 301"/>
                <a:gd name="T23" fmla="*/ 436 h 600"/>
                <a:gd name="T24" fmla="*/ 233 w 301"/>
                <a:gd name="T25" fmla="*/ 482 h 600"/>
                <a:gd name="T26" fmla="*/ 299 w 301"/>
                <a:gd name="T27" fmla="*/ 465 h 600"/>
                <a:gd name="T28" fmla="*/ 299 w 301"/>
                <a:gd name="T29" fmla="*/ 573 h 600"/>
                <a:gd name="T30" fmla="*/ 194 w 301"/>
                <a:gd name="T31" fmla="*/ 600 h 600"/>
                <a:gd name="T32" fmla="*/ 57 w 301"/>
                <a:gd name="T33" fmla="*/ 458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1" h="600">
                  <a:moveTo>
                    <a:pt x="57" y="458"/>
                  </a:moveTo>
                  <a:cubicBezTo>
                    <a:pt x="57" y="235"/>
                    <a:pt x="57" y="235"/>
                    <a:pt x="57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57" y="121"/>
                    <a:pt x="57" y="121"/>
                    <a:pt x="57" y="12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301" y="121"/>
                    <a:pt x="301" y="121"/>
                    <a:pt x="301" y="121"/>
                  </a:cubicBezTo>
                  <a:cubicBezTo>
                    <a:pt x="301" y="235"/>
                    <a:pt x="301" y="235"/>
                    <a:pt x="301" y="235"/>
                  </a:cubicBezTo>
                  <a:cubicBezTo>
                    <a:pt x="190" y="235"/>
                    <a:pt x="190" y="235"/>
                    <a:pt x="190" y="235"/>
                  </a:cubicBezTo>
                  <a:cubicBezTo>
                    <a:pt x="190" y="436"/>
                    <a:pt x="190" y="436"/>
                    <a:pt x="190" y="436"/>
                  </a:cubicBezTo>
                  <a:cubicBezTo>
                    <a:pt x="190" y="467"/>
                    <a:pt x="203" y="482"/>
                    <a:pt x="233" y="482"/>
                  </a:cubicBezTo>
                  <a:cubicBezTo>
                    <a:pt x="258" y="482"/>
                    <a:pt x="280" y="476"/>
                    <a:pt x="299" y="465"/>
                  </a:cubicBezTo>
                  <a:cubicBezTo>
                    <a:pt x="299" y="573"/>
                    <a:pt x="299" y="573"/>
                    <a:pt x="299" y="573"/>
                  </a:cubicBezTo>
                  <a:cubicBezTo>
                    <a:pt x="271" y="590"/>
                    <a:pt x="239" y="600"/>
                    <a:pt x="194" y="600"/>
                  </a:cubicBezTo>
                  <a:cubicBezTo>
                    <a:pt x="112" y="600"/>
                    <a:pt x="57" y="568"/>
                    <a:pt x="57" y="4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6">
              <a:extLst>
                <a:ext uri="{FF2B5EF4-FFF2-40B4-BE49-F238E27FC236}">
                  <a16:creationId xmlns:a16="http://schemas.microsoft.com/office/drawing/2014/main" id="{78C9364A-BFFF-4F94-9D90-8A71731D63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08151" y="2649538"/>
              <a:ext cx="1382713" cy="2063750"/>
            </a:xfrm>
            <a:custGeom>
              <a:avLst/>
              <a:gdLst>
                <a:gd name="T0" fmla="*/ 0 w 432"/>
                <a:gd name="T1" fmla="*/ 0 h 642"/>
                <a:gd name="T2" fmla="*/ 134 w 432"/>
                <a:gd name="T3" fmla="*/ 0 h 642"/>
                <a:gd name="T4" fmla="*/ 134 w 432"/>
                <a:gd name="T5" fmla="*/ 237 h 642"/>
                <a:gd name="T6" fmla="*/ 272 w 432"/>
                <a:gd name="T7" fmla="*/ 162 h 642"/>
                <a:gd name="T8" fmla="*/ 432 w 432"/>
                <a:gd name="T9" fmla="*/ 337 h 642"/>
                <a:gd name="T10" fmla="*/ 432 w 432"/>
                <a:gd name="T11" fmla="*/ 642 h 642"/>
                <a:gd name="T12" fmla="*/ 298 w 432"/>
                <a:gd name="T13" fmla="*/ 642 h 642"/>
                <a:gd name="T14" fmla="*/ 298 w 432"/>
                <a:gd name="T15" fmla="*/ 379 h 642"/>
                <a:gd name="T16" fmla="*/ 218 w 432"/>
                <a:gd name="T17" fmla="*/ 283 h 642"/>
                <a:gd name="T18" fmla="*/ 134 w 432"/>
                <a:gd name="T19" fmla="*/ 379 h 642"/>
                <a:gd name="T20" fmla="*/ 134 w 432"/>
                <a:gd name="T21" fmla="*/ 642 h 642"/>
                <a:gd name="T22" fmla="*/ 0 w 432"/>
                <a:gd name="T23" fmla="*/ 642 h 642"/>
                <a:gd name="T24" fmla="*/ 0 w 432"/>
                <a:gd name="T25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642">
                  <a:moveTo>
                    <a:pt x="0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4" y="237"/>
                    <a:pt x="134" y="237"/>
                    <a:pt x="134" y="237"/>
                  </a:cubicBezTo>
                  <a:cubicBezTo>
                    <a:pt x="165" y="198"/>
                    <a:pt x="204" y="162"/>
                    <a:pt x="272" y="162"/>
                  </a:cubicBezTo>
                  <a:cubicBezTo>
                    <a:pt x="373" y="162"/>
                    <a:pt x="432" y="229"/>
                    <a:pt x="432" y="337"/>
                  </a:cubicBezTo>
                  <a:cubicBezTo>
                    <a:pt x="432" y="642"/>
                    <a:pt x="432" y="642"/>
                    <a:pt x="432" y="642"/>
                  </a:cubicBezTo>
                  <a:cubicBezTo>
                    <a:pt x="298" y="642"/>
                    <a:pt x="298" y="642"/>
                    <a:pt x="298" y="642"/>
                  </a:cubicBezTo>
                  <a:cubicBezTo>
                    <a:pt x="298" y="379"/>
                    <a:pt x="298" y="379"/>
                    <a:pt x="298" y="379"/>
                  </a:cubicBezTo>
                  <a:cubicBezTo>
                    <a:pt x="298" y="316"/>
                    <a:pt x="269" y="283"/>
                    <a:pt x="218" y="283"/>
                  </a:cubicBezTo>
                  <a:cubicBezTo>
                    <a:pt x="166" y="283"/>
                    <a:pt x="134" y="316"/>
                    <a:pt x="134" y="379"/>
                  </a:cubicBezTo>
                  <a:cubicBezTo>
                    <a:pt x="134" y="642"/>
                    <a:pt x="134" y="642"/>
                    <a:pt x="134" y="642"/>
                  </a:cubicBezTo>
                  <a:cubicBezTo>
                    <a:pt x="0" y="642"/>
                    <a:pt x="0" y="642"/>
                    <a:pt x="0" y="6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7">
              <a:extLst>
                <a:ext uri="{FF2B5EF4-FFF2-40B4-BE49-F238E27FC236}">
                  <a16:creationId xmlns:a16="http://schemas.microsoft.com/office/drawing/2014/main" id="{E572E624-9DE1-4F42-A7F5-36B7B8A2F63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61304" y="3179763"/>
              <a:ext cx="1390650" cy="1562100"/>
            </a:xfrm>
            <a:custGeom>
              <a:avLst/>
              <a:gdLst>
                <a:gd name="T0" fmla="*/ 0 w 434"/>
                <a:gd name="T1" fmla="*/ 342 h 486"/>
                <a:gd name="T2" fmla="*/ 0 w 434"/>
                <a:gd name="T3" fmla="*/ 340 h 486"/>
                <a:gd name="T4" fmla="*/ 190 w 434"/>
                <a:gd name="T5" fmla="*/ 189 h 486"/>
                <a:gd name="T6" fmla="*/ 305 w 434"/>
                <a:gd name="T7" fmla="*/ 209 h 486"/>
                <a:gd name="T8" fmla="*/ 305 w 434"/>
                <a:gd name="T9" fmla="*/ 201 h 486"/>
                <a:gd name="T10" fmla="*/ 204 w 434"/>
                <a:gd name="T11" fmla="*/ 115 h 486"/>
                <a:gd name="T12" fmla="*/ 74 w 434"/>
                <a:gd name="T13" fmla="*/ 140 h 486"/>
                <a:gd name="T14" fmla="*/ 40 w 434"/>
                <a:gd name="T15" fmla="*/ 38 h 486"/>
                <a:gd name="T16" fmla="*/ 223 w 434"/>
                <a:gd name="T17" fmla="*/ 0 h 486"/>
                <a:gd name="T18" fmla="*/ 383 w 434"/>
                <a:gd name="T19" fmla="*/ 53 h 486"/>
                <a:gd name="T20" fmla="*/ 434 w 434"/>
                <a:gd name="T21" fmla="*/ 204 h 486"/>
                <a:gd name="T22" fmla="*/ 434 w 434"/>
                <a:gd name="T23" fmla="*/ 477 h 486"/>
                <a:gd name="T24" fmla="*/ 304 w 434"/>
                <a:gd name="T25" fmla="*/ 477 h 486"/>
                <a:gd name="T26" fmla="*/ 304 w 434"/>
                <a:gd name="T27" fmla="*/ 426 h 486"/>
                <a:gd name="T28" fmla="*/ 162 w 434"/>
                <a:gd name="T29" fmla="*/ 486 h 486"/>
                <a:gd name="T30" fmla="*/ 0 w 434"/>
                <a:gd name="T31" fmla="*/ 342 h 486"/>
                <a:gd name="T32" fmla="*/ 307 w 434"/>
                <a:gd name="T33" fmla="*/ 311 h 486"/>
                <a:gd name="T34" fmla="*/ 307 w 434"/>
                <a:gd name="T35" fmla="*/ 287 h 486"/>
                <a:gd name="T36" fmla="*/ 222 w 434"/>
                <a:gd name="T37" fmla="*/ 270 h 486"/>
                <a:gd name="T38" fmla="*/ 129 w 434"/>
                <a:gd name="T39" fmla="*/ 335 h 486"/>
                <a:gd name="T40" fmla="*/ 129 w 434"/>
                <a:gd name="T41" fmla="*/ 336 h 486"/>
                <a:gd name="T42" fmla="*/ 202 w 434"/>
                <a:gd name="T43" fmla="*/ 394 h 486"/>
                <a:gd name="T44" fmla="*/ 307 w 434"/>
                <a:gd name="T45" fmla="*/ 31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4" h="486">
                  <a:moveTo>
                    <a:pt x="0" y="342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237"/>
                    <a:pt x="78" y="189"/>
                    <a:pt x="190" y="189"/>
                  </a:cubicBezTo>
                  <a:cubicBezTo>
                    <a:pt x="237" y="189"/>
                    <a:pt x="272" y="197"/>
                    <a:pt x="305" y="209"/>
                  </a:cubicBezTo>
                  <a:cubicBezTo>
                    <a:pt x="305" y="201"/>
                    <a:pt x="305" y="201"/>
                    <a:pt x="305" y="201"/>
                  </a:cubicBezTo>
                  <a:cubicBezTo>
                    <a:pt x="305" y="145"/>
                    <a:pt x="271" y="115"/>
                    <a:pt x="204" y="115"/>
                  </a:cubicBezTo>
                  <a:cubicBezTo>
                    <a:pt x="153" y="115"/>
                    <a:pt x="117" y="124"/>
                    <a:pt x="74" y="140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92" y="15"/>
                    <a:pt x="143" y="0"/>
                    <a:pt x="223" y="0"/>
                  </a:cubicBezTo>
                  <a:cubicBezTo>
                    <a:pt x="296" y="0"/>
                    <a:pt x="349" y="20"/>
                    <a:pt x="383" y="53"/>
                  </a:cubicBezTo>
                  <a:cubicBezTo>
                    <a:pt x="418" y="88"/>
                    <a:pt x="434" y="140"/>
                    <a:pt x="434" y="204"/>
                  </a:cubicBezTo>
                  <a:cubicBezTo>
                    <a:pt x="434" y="477"/>
                    <a:pt x="434" y="477"/>
                    <a:pt x="434" y="477"/>
                  </a:cubicBezTo>
                  <a:cubicBezTo>
                    <a:pt x="304" y="477"/>
                    <a:pt x="304" y="477"/>
                    <a:pt x="304" y="477"/>
                  </a:cubicBezTo>
                  <a:cubicBezTo>
                    <a:pt x="304" y="426"/>
                    <a:pt x="304" y="426"/>
                    <a:pt x="304" y="426"/>
                  </a:cubicBezTo>
                  <a:cubicBezTo>
                    <a:pt x="272" y="462"/>
                    <a:pt x="227" y="486"/>
                    <a:pt x="162" y="486"/>
                  </a:cubicBezTo>
                  <a:cubicBezTo>
                    <a:pt x="73" y="486"/>
                    <a:pt x="0" y="435"/>
                    <a:pt x="0" y="342"/>
                  </a:cubicBezTo>
                  <a:close/>
                  <a:moveTo>
                    <a:pt x="307" y="311"/>
                  </a:moveTo>
                  <a:cubicBezTo>
                    <a:pt x="307" y="287"/>
                    <a:pt x="307" y="287"/>
                    <a:pt x="307" y="287"/>
                  </a:cubicBezTo>
                  <a:cubicBezTo>
                    <a:pt x="284" y="277"/>
                    <a:pt x="254" y="270"/>
                    <a:pt x="222" y="270"/>
                  </a:cubicBezTo>
                  <a:cubicBezTo>
                    <a:pt x="164" y="270"/>
                    <a:pt x="129" y="292"/>
                    <a:pt x="129" y="335"/>
                  </a:cubicBezTo>
                  <a:cubicBezTo>
                    <a:pt x="129" y="336"/>
                    <a:pt x="129" y="336"/>
                    <a:pt x="129" y="336"/>
                  </a:cubicBezTo>
                  <a:cubicBezTo>
                    <a:pt x="129" y="372"/>
                    <a:pt x="159" y="394"/>
                    <a:pt x="202" y="394"/>
                  </a:cubicBezTo>
                  <a:cubicBezTo>
                    <a:pt x="265" y="394"/>
                    <a:pt x="307" y="359"/>
                    <a:pt x="307" y="3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8">
              <a:extLst>
                <a:ext uri="{FF2B5EF4-FFF2-40B4-BE49-F238E27FC236}">
                  <a16:creationId xmlns:a16="http://schemas.microsoft.com/office/drawing/2014/main" id="{DD8A238C-0295-48D1-8872-FE51165DDE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859916" y="3170238"/>
              <a:ext cx="1384300" cy="1543050"/>
            </a:xfrm>
            <a:custGeom>
              <a:avLst/>
              <a:gdLst>
                <a:gd name="T0" fmla="*/ 0 w 432"/>
                <a:gd name="T1" fmla="*/ 9 h 480"/>
                <a:gd name="T2" fmla="*/ 133 w 432"/>
                <a:gd name="T3" fmla="*/ 9 h 480"/>
                <a:gd name="T4" fmla="*/ 133 w 432"/>
                <a:gd name="T5" fmla="*/ 75 h 480"/>
                <a:gd name="T6" fmla="*/ 272 w 432"/>
                <a:gd name="T7" fmla="*/ 0 h 480"/>
                <a:gd name="T8" fmla="*/ 432 w 432"/>
                <a:gd name="T9" fmla="*/ 175 h 480"/>
                <a:gd name="T10" fmla="*/ 432 w 432"/>
                <a:gd name="T11" fmla="*/ 480 h 480"/>
                <a:gd name="T12" fmla="*/ 298 w 432"/>
                <a:gd name="T13" fmla="*/ 480 h 480"/>
                <a:gd name="T14" fmla="*/ 298 w 432"/>
                <a:gd name="T15" fmla="*/ 217 h 480"/>
                <a:gd name="T16" fmla="*/ 217 w 432"/>
                <a:gd name="T17" fmla="*/ 121 h 480"/>
                <a:gd name="T18" fmla="*/ 133 w 432"/>
                <a:gd name="T19" fmla="*/ 217 h 480"/>
                <a:gd name="T20" fmla="*/ 133 w 432"/>
                <a:gd name="T21" fmla="*/ 480 h 480"/>
                <a:gd name="T22" fmla="*/ 0 w 432"/>
                <a:gd name="T23" fmla="*/ 480 h 480"/>
                <a:gd name="T24" fmla="*/ 0 w 432"/>
                <a:gd name="T25" fmla="*/ 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480">
                  <a:moveTo>
                    <a:pt x="0" y="9"/>
                  </a:moveTo>
                  <a:cubicBezTo>
                    <a:pt x="133" y="9"/>
                    <a:pt x="133" y="9"/>
                    <a:pt x="133" y="9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64" y="36"/>
                    <a:pt x="204" y="0"/>
                    <a:pt x="272" y="0"/>
                  </a:cubicBezTo>
                  <a:cubicBezTo>
                    <a:pt x="373" y="0"/>
                    <a:pt x="432" y="67"/>
                    <a:pt x="432" y="175"/>
                  </a:cubicBezTo>
                  <a:cubicBezTo>
                    <a:pt x="432" y="480"/>
                    <a:pt x="432" y="480"/>
                    <a:pt x="432" y="480"/>
                  </a:cubicBezTo>
                  <a:cubicBezTo>
                    <a:pt x="298" y="480"/>
                    <a:pt x="298" y="480"/>
                    <a:pt x="298" y="480"/>
                  </a:cubicBezTo>
                  <a:cubicBezTo>
                    <a:pt x="298" y="217"/>
                    <a:pt x="298" y="217"/>
                    <a:pt x="298" y="217"/>
                  </a:cubicBezTo>
                  <a:cubicBezTo>
                    <a:pt x="298" y="154"/>
                    <a:pt x="268" y="121"/>
                    <a:pt x="217" y="121"/>
                  </a:cubicBezTo>
                  <a:cubicBezTo>
                    <a:pt x="166" y="121"/>
                    <a:pt x="133" y="154"/>
                    <a:pt x="133" y="217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0" y="480"/>
                    <a:pt x="0" y="480"/>
                    <a:pt x="0" y="48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9">
              <a:extLst>
                <a:ext uri="{FF2B5EF4-FFF2-40B4-BE49-F238E27FC236}">
                  <a16:creationId xmlns:a16="http://schemas.microsoft.com/office/drawing/2014/main" id="{6849E95A-0C53-4220-85E0-6DFCEA7D1C4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36593" y="2649538"/>
              <a:ext cx="1460500" cy="2063750"/>
            </a:xfrm>
            <a:custGeom>
              <a:avLst/>
              <a:gdLst>
                <a:gd name="T0" fmla="*/ 0 w 920"/>
                <a:gd name="T1" fmla="*/ 0 h 1300"/>
                <a:gd name="T2" fmla="*/ 270 w 920"/>
                <a:gd name="T3" fmla="*/ 0 h 1300"/>
                <a:gd name="T4" fmla="*/ 270 w 920"/>
                <a:gd name="T5" fmla="*/ 692 h 1300"/>
                <a:gd name="T6" fmla="*/ 585 w 920"/>
                <a:gd name="T7" fmla="*/ 346 h 1300"/>
                <a:gd name="T8" fmla="*/ 908 w 920"/>
                <a:gd name="T9" fmla="*/ 346 h 1300"/>
                <a:gd name="T10" fmla="*/ 547 w 920"/>
                <a:gd name="T11" fmla="*/ 721 h 1300"/>
                <a:gd name="T12" fmla="*/ 920 w 920"/>
                <a:gd name="T13" fmla="*/ 1300 h 1300"/>
                <a:gd name="T14" fmla="*/ 609 w 920"/>
                <a:gd name="T15" fmla="*/ 1300 h 1300"/>
                <a:gd name="T16" fmla="*/ 365 w 920"/>
                <a:gd name="T17" fmla="*/ 909 h 1300"/>
                <a:gd name="T18" fmla="*/ 270 w 920"/>
                <a:gd name="T19" fmla="*/ 1010 h 1300"/>
                <a:gd name="T20" fmla="*/ 270 w 920"/>
                <a:gd name="T21" fmla="*/ 1300 h 1300"/>
                <a:gd name="T22" fmla="*/ 0 w 920"/>
                <a:gd name="T23" fmla="*/ 1300 h 1300"/>
                <a:gd name="T24" fmla="*/ 0 w 920"/>
                <a:gd name="T25" fmla="*/ 0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0" h="1300">
                  <a:moveTo>
                    <a:pt x="0" y="0"/>
                  </a:moveTo>
                  <a:lnTo>
                    <a:pt x="270" y="0"/>
                  </a:lnTo>
                  <a:lnTo>
                    <a:pt x="270" y="692"/>
                  </a:lnTo>
                  <a:lnTo>
                    <a:pt x="585" y="346"/>
                  </a:lnTo>
                  <a:lnTo>
                    <a:pt x="908" y="346"/>
                  </a:lnTo>
                  <a:lnTo>
                    <a:pt x="547" y="721"/>
                  </a:lnTo>
                  <a:lnTo>
                    <a:pt x="920" y="1300"/>
                  </a:lnTo>
                  <a:lnTo>
                    <a:pt x="609" y="1300"/>
                  </a:lnTo>
                  <a:lnTo>
                    <a:pt x="365" y="909"/>
                  </a:lnTo>
                  <a:lnTo>
                    <a:pt x="270" y="1010"/>
                  </a:lnTo>
                  <a:lnTo>
                    <a:pt x="270" y="1300"/>
                  </a:lnTo>
                  <a:lnTo>
                    <a:pt x="0" y="130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0">
              <a:extLst>
                <a:ext uri="{FF2B5EF4-FFF2-40B4-BE49-F238E27FC236}">
                  <a16:creationId xmlns:a16="http://schemas.microsoft.com/office/drawing/2014/main" id="{056EAF60-5381-416A-895C-D1FAED9FDF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9896" y="3173413"/>
              <a:ext cx="1227138" cy="1568450"/>
            </a:xfrm>
            <a:custGeom>
              <a:avLst/>
              <a:gdLst>
                <a:gd name="T0" fmla="*/ 0 w 383"/>
                <a:gd name="T1" fmla="*/ 417 h 488"/>
                <a:gd name="T2" fmla="*/ 57 w 383"/>
                <a:gd name="T3" fmla="*/ 329 h 488"/>
                <a:gd name="T4" fmla="*/ 206 w 383"/>
                <a:gd name="T5" fmla="*/ 385 h 488"/>
                <a:gd name="T6" fmla="*/ 262 w 383"/>
                <a:gd name="T7" fmla="*/ 350 h 488"/>
                <a:gd name="T8" fmla="*/ 262 w 383"/>
                <a:gd name="T9" fmla="*/ 348 h 488"/>
                <a:gd name="T10" fmla="*/ 165 w 383"/>
                <a:gd name="T11" fmla="*/ 294 h 488"/>
                <a:gd name="T12" fmla="*/ 24 w 383"/>
                <a:gd name="T13" fmla="*/ 152 h 488"/>
                <a:gd name="T14" fmla="*/ 24 w 383"/>
                <a:gd name="T15" fmla="*/ 150 h 488"/>
                <a:gd name="T16" fmla="*/ 196 w 383"/>
                <a:gd name="T17" fmla="*/ 0 h 488"/>
                <a:gd name="T18" fmla="*/ 372 w 383"/>
                <a:gd name="T19" fmla="*/ 55 h 488"/>
                <a:gd name="T20" fmla="*/ 321 w 383"/>
                <a:gd name="T21" fmla="*/ 147 h 488"/>
                <a:gd name="T22" fmla="*/ 194 w 383"/>
                <a:gd name="T23" fmla="*/ 103 h 488"/>
                <a:gd name="T24" fmla="*/ 144 w 383"/>
                <a:gd name="T25" fmla="*/ 136 h 488"/>
                <a:gd name="T26" fmla="*/ 144 w 383"/>
                <a:gd name="T27" fmla="*/ 138 h 488"/>
                <a:gd name="T28" fmla="*/ 240 w 383"/>
                <a:gd name="T29" fmla="*/ 194 h 488"/>
                <a:gd name="T30" fmla="*/ 383 w 383"/>
                <a:gd name="T31" fmla="*/ 334 h 488"/>
                <a:gd name="T32" fmla="*/ 383 w 383"/>
                <a:gd name="T33" fmla="*/ 336 h 488"/>
                <a:gd name="T34" fmla="*/ 203 w 383"/>
                <a:gd name="T35" fmla="*/ 488 h 488"/>
                <a:gd name="T36" fmla="*/ 0 w 383"/>
                <a:gd name="T37" fmla="*/ 417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3" h="488">
                  <a:moveTo>
                    <a:pt x="0" y="417"/>
                  </a:moveTo>
                  <a:cubicBezTo>
                    <a:pt x="57" y="329"/>
                    <a:pt x="57" y="329"/>
                    <a:pt x="57" y="329"/>
                  </a:cubicBezTo>
                  <a:cubicBezTo>
                    <a:pt x="108" y="366"/>
                    <a:pt x="162" y="385"/>
                    <a:pt x="206" y="385"/>
                  </a:cubicBezTo>
                  <a:cubicBezTo>
                    <a:pt x="245" y="385"/>
                    <a:pt x="262" y="371"/>
                    <a:pt x="262" y="350"/>
                  </a:cubicBezTo>
                  <a:cubicBezTo>
                    <a:pt x="262" y="348"/>
                    <a:pt x="262" y="348"/>
                    <a:pt x="262" y="348"/>
                  </a:cubicBezTo>
                  <a:cubicBezTo>
                    <a:pt x="262" y="319"/>
                    <a:pt x="217" y="309"/>
                    <a:pt x="165" y="294"/>
                  </a:cubicBezTo>
                  <a:cubicBezTo>
                    <a:pt x="99" y="274"/>
                    <a:pt x="24" y="243"/>
                    <a:pt x="24" y="152"/>
                  </a:cubicBezTo>
                  <a:cubicBezTo>
                    <a:pt x="24" y="150"/>
                    <a:pt x="24" y="150"/>
                    <a:pt x="24" y="150"/>
                  </a:cubicBezTo>
                  <a:cubicBezTo>
                    <a:pt x="24" y="54"/>
                    <a:pt x="101" y="0"/>
                    <a:pt x="196" y="0"/>
                  </a:cubicBezTo>
                  <a:cubicBezTo>
                    <a:pt x="256" y="0"/>
                    <a:pt x="321" y="21"/>
                    <a:pt x="372" y="55"/>
                  </a:cubicBezTo>
                  <a:cubicBezTo>
                    <a:pt x="321" y="147"/>
                    <a:pt x="321" y="147"/>
                    <a:pt x="321" y="147"/>
                  </a:cubicBezTo>
                  <a:cubicBezTo>
                    <a:pt x="275" y="120"/>
                    <a:pt x="228" y="103"/>
                    <a:pt x="194" y="103"/>
                  </a:cubicBezTo>
                  <a:cubicBezTo>
                    <a:pt x="161" y="103"/>
                    <a:pt x="144" y="118"/>
                    <a:pt x="144" y="136"/>
                  </a:cubicBezTo>
                  <a:cubicBezTo>
                    <a:pt x="144" y="138"/>
                    <a:pt x="144" y="138"/>
                    <a:pt x="144" y="138"/>
                  </a:cubicBezTo>
                  <a:cubicBezTo>
                    <a:pt x="144" y="164"/>
                    <a:pt x="189" y="176"/>
                    <a:pt x="240" y="194"/>
                  </a:cubicBezTo>
                  <a:cubicBezTo>
                    <a:pt x="306" y="216"/>
                    <a:pt x="383" y="248"/>
                    <a:pt x="383" y="334"/>
                  </a:cubicBezTo>
                  <a:cubicBezTo>
                    <a:pt x="383" y="336"/>
                    <a:pt x="383" y="336"/>
                    <a:pt x="383" y="336"/>
                  </a:cubicBezTo>
                  <a:cubicBezTo>
                    <a:pt x="383" y="440"/>
                    <a:pt x="305" y="488"/>
                    <a:pt x="203" y="488"/>
                  </a:cubicBezTo>
                  <a:cubicBezTo>
                    <a:pt x="137" y="488"/>
                    <a:pt x="63" y="466"/>
                    <a:pt x="0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Oval 11">
              <a:extLst>
                <a:ext uri="{FF2B5EF4-FFF2-40B4-BE49-F238E27FC236}">
                  <a16:creationId xmlns:a16="http://schemas.microsoft.com/office/drawing/2014/main" id="{0154DA0C-208D-4580-AFAD-81B221FB1EE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82260" y="4167188"/>
              <a:ext cx="544513" cy="5461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653689824"/>
      </p:ext>
    </p:extLst>
  </p:cSld>
  <p:clrMapOvr>
    <a:masterClrMapping/>
  </p:clrMapOvr>
  <p:transition spd="med"/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ank Slide - No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0"/>
          </p:nvPr>
        </p:nvSpPr>
        <p:spPr>
          <a:xfrm>
            <a:off x="548639" y="6473952"/>
            <a:ext cx="3200400" cy="153888"/>
          </a:xfrm>
          <a:prstGeom prst="rect">
            <a:avLst/>
          </a:prstGeom>
        </p:spPr>
        <p:txBody>
          <a:bodyPr/>
          <a:lstStyle/>
          <a:p>
            <a:r>
              <a:rPr lang="en-US" sz="1000">
                <a:solidFill>
                  <a:srgbClr val="939598"/>
                </a:solidFill>
                <a:cs typeface="Arial" pitchFamily="34" charset="0"/>
              </a:rPr>
              <a:t>2017 Lenovo Internal.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3736955025"/>
      </p:ext>
    </p:extLst>
  </p:cSld>
  <p:clrMapOvr>
    <a:masterClrMapping/>
  </p:clrMapOvr>
  <p:transition spd="med"/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hinkCentre image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02862871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Laptops table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698635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ith Subtitle Content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572767"/>
            <a:ext cx="11073384" cy="4654413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557784" y="896112"/>
            <a:ext cx="11073384" cy="292608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ts val="2200"/>
              </a:lnSpc>
              <a:spcBef>
                <a:spcPts val="0"/>
              </a:spcBef>
              <a:buNone/>
              <a:defRPr sz="2000" b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392616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TextBox 6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8" name="Group 7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9" name="Rectangle 8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0" name="Freeform 9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3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65945371"/>
      </p:ext>
    </p:extLst>
  </p:cSld>
  <p:clrMapOvr>
    <a:masterClrMapping/>
  </p:clrMapOvr>
  <p:transition spd="med"/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inkCentre image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72305179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RS34056_Color-Sparkles-lores.jp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-1" y="0"/>
            <a:ext cx="12188825" cy="6858000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548640" y="2048256"/>
            <a:ext cx="8723376" cy="1581912"/>
          </a:xfrm>
          <a:prstGeom prst="rect">
            <a:avLst/>
          </a:prstGeom>
        </p:spPr>
        <p:txBody>
          <a:bodyPr lIns="0" tIns="60949" rIns="121899" bIns="60949" anchor="b" anchorCtr="0"/>
          <a:lstStyle>
            <a:lvl1pPr marL="0" algn="l" defTabSz="1218987" rtl="0" eaLnBrk="1" latinLnBrk="0" hangingPunct="1">
              <a:lnSpc>
                <a:spcPts val="5800"/>
              </a:lnSpc>
              <a:spcBef>
                <a:spcPct val="0"/>
              </a:spcBef>
              <a:buNone/>
              <a:defRPr lang="en-US" sz="60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text, two lines maximum</a:t>
            </a:r>
          </a:p>
        </p:txBody>
      </p:sp>
      <p:sp>
        <p:nvSpPr>
          <p:cNvPr id="55" name="Subtitle 2"/>
          <p:cNvSpPr>
            <a:spLocks noGrp="1"/>
          </p:cNvSpPr>
          <p:nvPr>
            <p:ph type="subTitle" idx="1" hasCustomPrompt="1"/>
          </p:nvPr>
        </p:nvSpPr>
        <p:spPr bwMode="gray">
          <a:xfrm>
            <a:off x="548640" y="3927143"/>
            <a:ext cx="8714232" cy="4572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0" kern="1200" cap="none" spc="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subtitle placeholder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548640" y="4453467"/>
            <a:ext cx="6409944" cy="512064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buFontTx/>
              <a:buNone/>
              <a:defRPr sz="1600"/>
            </a:lvl1pPr>
          </a:lstStyle>
          <a:p>
            <a:pPr lvl="0"/>
            <a:r>
              <a:rPr lang="en-US"/>
              <a:t>Click to edit Master text styles</a:t>
            </a:r>
          </a:p>
          <a:p>
            <a:pPr lvl="0"/>
            <a:endParaRPr lang="en-US"/>
          </a:p>
        </p:txBody>
      </p:sp>
      <p:pic>
        <p:nvPicPr>
          <p:cNvPr id="61" name="Picture 60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6200000">
            <a:off x="10583673" y="3056111"/>
            <a:ext cx="2412866" cy="8037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956326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OC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6"/>
          <p:cNvSpPr txBox="1">
            <a:spLocks/>
          </p:cNvSpPr>
          <p:nvPr userDrawn="1"/>
        </p:nvSpPr>
        <p:spPr bwMode="gray">
          <a:xfrm>
            <a:off x="1027379" y="153154"/>
            <a:ext cx="9582912" cy="85465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ts val="6480"/>
              </a:lnSpc>
              <a:spcBef>
                <a:spcPct val="0"/>
              </a:spcBef>
              <a:buNone/>
              <a:defRPr lang="en-US" sz="48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>
                <a:solidFill>
                  <a:srgbClr val="FFFFFF"/>
                </a:solidFill>
              </a:rPr>
              <a:t>CONTENTS</a:t>
            </a:r>
          </a:p>
        </p:txBody>
      </p:sp>
      <p:sp>
        <p:nvSpPr>
          <p:cNvPr id="3" name="Title 16"/>
          <p:cNvSpPr txBox="1">
            <a:spLocks/>
          </p:cNvSpPr>
          <p:nvPr userDrawn="1"/>
        </p:nvSpPr>
        <p:spPr bwMode="gray">
          <a:xfrm>
            <a:off x="1070920" y="947814"/>
            <a:ext cx="9582912" cy="467332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algn="l" defTabSz="1218987" rtl="0" eaLnBrk="1" latinLnBrk="0" hangingPunct="1">
              <a:lnSpc>
                <a:spcPts val="6480"/>
              </a:lnSpc>
              <a:spcBef>
                <a:spcPct val="0"/>
              </a:spcBef>
              <a:buNone/>
              <a:defRPr lang="en-US" sz="48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sz="2400">
                <a:solidFill>
                  <a:srgbClr val="FFFFFF"/>
                </a:solidFill>
              </a:rPr>
              <a:t>Click an icon to be taken to that section.</a:t>
            </a:r>
          </a:p>
        </p:txBody>
      </p:sp>
      <p:sp>
        <p:nvSpPr>
          <p:cNvPr id="19" name="Text Placeholder 2"/>
          <p:cNvSpPr txBox="1">
            <a:spLocks/>
          </p:cNvSpPr>
          <p:nvPr userDrawn="1"/>
        </p:nvSpPr>
        <p:spPr bwMode="white">
          <a:xfrm>
            <a:off x="4857960" y="2827152"/>
            <a:ext cx="2156321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spcBef>
                <a:spcPts val="0"/>
              </a:spcBef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2-IN-1/TABLETS</a:t>
            </a:r>
            <a:endParaRPr lang="en-US" b="1">
              <a:solidFill>
                <a:srgbClr val="FFFFFF"/>
              </a:solidFill>
            </a:endParaRPr>
          </a:p>
        </p:txBody>
      </p:sp>
      <p:sp>
        <p:nvSpPr>
          <p:cNvPr id="20" name="Text Placeholder 2"/>
          <p:cNvSpPr txBox="1">
            <a:spLocks/>
          </p:cNvSpPr>
          <p:nvPr userDrawn="1"/>
        </p:nvSpPr>
        <p:spPr bwMode="white">
          <a:xfrm>
            <a:off x="7412727" y="2827152"/>
            <a:ext cx="1401184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DESKTOPS</a:t>
            </a:r>
            <a:endParaRPr lang="en-US" b="1">
              <a:solidFill>
                <a:srgbClr val="FFFFFF"/>
              </a:solidFill>
            </a:endParaRPr>
          </a:p>
        </p:txBody>
      </p:sp>
      <p:sp>
        <p:nvSpPr>
          <p:cNvPr id="21" name="Text Placeholder 2"/>
          <p:cNvSpPr txBox="1">
            <a:spLocks/>
          </p:cNvSpPr>
          <p:nvPr userDrawn="1"/>
        </p:nvSpPr>
        <p:spPr bwMode="white">
          <a:xfrm>
            <a:off x="497364" y="4682342"/>
            <a:ext cx="2097530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WORKSTATIONS</a:t>
            </a:r>
            <a:endParaRPr lang="en-US" b="1">
              <a:solidFill>
                <a:srgbClr val="FFFFFF"/>
              </a:solidFill>
            </a:endParaRPr>
          </a:p>
        </p:txBody>
      </p:sp>
      <p:sp>
        <p:nvSpPr>
          <p:cNvPr id="22" name="Text Placeholder 2"/>
          <p:cNvSpPr txBox="1">
            <a:spLocks/>
          </p:cNvSpPr>
          <p:nvPr userDrawn="1"/>
        </p:nvSpPr>
        <p:spPr bwMode="white">
          <a:xfrm>
            <a:off x="3111353" y="2827152"/>
            <a:ext cx="1225827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LAPTOPS</a:t>
            </a:r>
            <a:endParaRPr lang="en-US" b="1">
              <a:solidFill>
                <a:srgbClr val="FFFFFF"/>
              </a:solidFill>
            </a:endParaRPr>
          </a:p>
        </p:txBody>
      </p:sp>
      <p:pic>
        <p:nvPicPr>
          <p:cNvPr id="23" name="Picture 22">
            <a:hlinkClick r:id="" action="ppaction://noaction"/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344777" y="1958038"/>
            <a:ext cx="784310" cy="784310"/>
          </a:xfrm>
          <a:prstGeom prst="rect">
            <a:avLst/>
          </a:prstGeom>
        </p:spPr>
      </p:pic>
      <p:pic>
        <p:nvPicPr>
          <p:cNvPr id="24" name="Picture 23">
            <a:hlinkClick r:id="" action="ppaction://noaction"/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76372" y="1966948"/>
            <a:ext cx="792581" cy="792581"/>
          </a:xfrm>
          <a:prstGeom prst="rect">
            <a:avLst/>
          </a:prstGeom>
        </p:spPr>
      </p:pic>
      <p:pic>
        <p:nvPicPr>
          <p:cNvPr id="25" name="Picture 24">
            <a:hlinkClick r:id="" action="ppaction://noaction"/>
          </p:cNvPr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83956" y="3829174"/>
            <a:ext cx="774700" cy="774700"/>
          </a:xfrm>
          <a:prstGeom prst="rect">
            <a:avLst/>
          </a:prstGeom>
        </p:spPr>
      </p:pic>
      <p:pic>
        <p:nvPicPr>
          <p:cNvPr id="26" name="Picture 25">
            <a:hlinkClick r:id="" action="ppaction://noaction"/>
          </p:cNvPr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82225" y="2051318"/>
            <a:ext cx="767229" cy="767229"/>
          </a:xfrm>
          <a:prstGeom prst="rect">
            <a:avLst/>
          </a:prstGeom>
        </p:spPr>
      </p:pic>
      <p:sp>
        <p:nvSpPr>
          <p:cNvPr id="27" name="Text Placeholder 2"/>
          <p:cNvSpPr txBox="1">
            <a:spLocks/>
          </p:cNvSpPr>
          <p:nvPr userDrawn="1"/>
        </p:nvSpPr>
        <p:spPr bwMode="white">
          <a:xfrm>
            <a:off x="5257046" y="4683776"/>
            <a:ext cx="1447269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MONITORS</a:t>
            </a:r>
            <a:endParaRPr lang="en-US" b="1">
              <a:solidFill>
                <a:srgbClr val="FFFFFF"/>
              </a:solidFill>
            </a:endParaRPr>
          </a:p>
        </p:txBody>
      </p:sp>
      <p:pic>
        <p:nvPicPr>
          <p:cNvPr id="28" name="Picture 27">
            <a:hlinkClick r:id="" action="ppaction://noaction"/>
          </p:cNvPr>
          <p:cNvPicPr>
            <a:picLocks noChangeAspect="1"/>
          </p:cNvPicPr>
          <p:nvPr userDrawn="1"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601524" y="3829174"/>
            <a:ext cx="765059" cy="765059"/>
          </a:xfrm>
          <a:prstGeom prst="rect">
            <a:avLst/>
          </a:prstGeom>
        </p:spPr>
      </p:pic>
      <p:sp>
        <p:nvSpPr>
          <p:cNvPr id="29" name="Text Placeholder 2"/>
          <p:cNvSpPr txBox="1">
            <a:spLocks/>
          </p:cNvSpPr>
          <p:nvPr userDrawn="1"/>
        </p:nvSpPr>
        <p:spPr bwMode="white">
          <a:xfrm>
            <a:off x="7190625" y="4683776"/>
            <a:ext cx="1834755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ACCESSORIES</a:t>
            </a:r>
            <a:endParaRPr lang="en-US" b="1">
              <a:solidFill>
                <a:srgbClr val="FFFFFF"/>
              </a:solidFill>
            </a:endParaRPr>
          </a:p>
        </p:txBody>
      </p:sp>
      <p:pic>
        <p:nvPicPr>
          <p:cNvPr id="30" name="Picture 29">
            <a:hlinkClick r:id="" action="ppaction://noaction"/>
          </p:cNvPr>
          <p:cNvPicPr>
            <a:picLocks noChangeAspect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710444" y="3829175"/>
            <a:ext cx="774700" cy="774700"/>
          </a:xfrm>
          <a:prstGeom prst="rect">
            <a:avLst/>
          </a:prstGeom>
        </p:spPr>
      </p:pic>
      <p:sp>
        <p:nvSpPr>
          <p:cNvPr id="31" name="Text Placeholder 2"/>
          <p:cNvSpPr txBox="1">
            <a:spLocks/>
          </p:cNvSpPr>
          <p:nvPr userDrawn="1"/>
        </p:nvSpPr>
        <p:spPr bwMode="white">
          <a:xfrm>
            <a:off x="855287" y="2859810"/>
            <a:ext cx="1525963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spcBef>
                <a:spcPts val="0"/>
              </a:spcBef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EDUCATION</a:t>
            </a:r>
            <a:endParaRPr lang="en-US" b="1">
              <a:solidFill>
                <a:srgbClr val="FFFFFF"/>
              </a:solidFill>
            </a:endParaRPr>
          </a:p>
        </p:txBody>
      </p:sp>
      <p:pic>
        <p:nvPicPr>
          <p:cNvPr id="32" name="Picture 31">
            <a:hlinkClick r:id="" action="ppaction://noaction"/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92125" y="2023353"/>
            <a:ext cx="784310" cy="784310"/>
          </a:xfrm>
          <a:prstGeom prst="rect">
            <a:avLst/>
          </a:prstGeom>
        </p:spPr>
      </p:pic>
      <p:sp>
        <p:nvSpPr>
          <p:cNvPr id="33" name="Text Placeholder 2"/>
          <p:cNvSpPr txBox="1">
            <a:spLocks/>
          </p:cNvSpPr>
          <p:nvPr userDrawn="1"/>
        </p:nvSpPr>
        <p:spPr bwMode="white">
          <a:xfrm>
            <a:off x="895350" y="3121066"/>
            <a:ext cx="1447800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spcBef>
                <a:spcPts val="0"/>
              </a:spcBef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PORTFOLIO</a:t>
            </a:r>
            <a:endParaRPr lang="en-US" b="1">
              <a:solidFill>
                <a:srgbClr val="FFFFFF"/>
              </a:solidFill>
            </a:endParaRPr>
          </a:p>
        </p:txBody>
      </p:sp>
      <p:pic>
        <p:nvPicPr>
          <p:cNvPr id="34" name="Picture 33">
            <a:hlinkClick r:id="" action="ppaction://noaction"/>
          </p:cNvPr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84181" y="2019424"/>
            <a:ext cx="774700" cy="774700"/>
          </a:xfrm>
          <a:prstGeom prst="rect">
            <a:avLst/>
          </a:prstGeom>
        </p:spPr>
      </p:pic>
      <p:pic>
        <p:nvPicPr>
          <p:cNvPr id="35" name="Picture 34">
            <a:hlinkClick r:id="" action="ppaction://noaction"/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357550" y="3814053"/>
            <a:ext cx="784310" cy="784310"/>
          </a:xfrm>
          <a:prstGeom prst="rect">
            <a:avLst/>
          </a:prstGeom>
        </p:spPr>
      </p:pic>
      <p:sp>
        <p:nvSpPr>
          <p:cNvPr id="36" name="Text Placeholder 2"/>
          <p:cNvSpPr txBox="1">
            <a:spLocks/>
          </p:cNvSpPr>
          <p:nvPr userDrawn="1"/>
        </p:nvSpPr>
        <p:spPr bwMode="white">
          <a:xfrm>
            <a:off x="2688364" y="4891892"/>
            <a:ext cx="2097530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WORKSTATIONS</a:t>
            </a:r>
            <a:endParaRPr lang="en-US" b="1">
              <a:solidFill>
                <a:srgbClr val="FFFFFF"/>
              </a:solidFill>
            </a:endParaRPr>
          </a:p>
        </p:txBody>
      </p:sp>
      <p:sp>
        <p:nvSpPr>
          <p:cNvPr id="37" name="Text Placeholder 2"/>
          <p:cNvSpPr txBox="1">
            <a:spLocks/>
          </p:cNvSpPr>
          <p:nvPr userDrawn="1"/>
        </p:nvSpPr>
        <p:spPr bwMode="white">
          <a:xfrm>
            <a:off x="3175075" y="4634717"/>
            <a:ext cx="1113168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MOBILE</a:t>
            </a:r>
            <a:endParaRPr lang="en-US" b="1">
              <a:solidFill>
                <a:srgbClr val="FFFFFF"/>
              </a:solidFill>
            </a:endParaRPr>
          </a:p>
        </p:txBody>
      </p:sp>
      <p:sp>
        <p:nvSpPr>
          <p:cNvPr id="38" name="Text Placeholder 2"/>
          <p:cNvSpPr txBox="1">
            <a:spLocks/>
          </p:cNvSpPr>
          <p:nvPr userDrawn="1"/>
        </p:nvSpPr>
        <p:spPr bwMode="white">
          <a:xfrm>
            <a:off x="9432026" y="2827152"/>
            <a:ext cx="1693173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ALL-IN-ONES</a:t>
            </a:r>
            <a:endParaRPr lang="en-US" b="1">
              <a:solidFill>
                <a:srgbClr val="FFFFFF"/>
              </a:solidFill>
            </a:endParaRPr>
          </a:p>
        </p:txBody>
      </p:sp>
      <p:sp>
        <p:nvSpPr>
          <p:cNvPr id="39" name="Text Placeholder 2"/>
          <p:cNvSpPr txBox="1">
            <a:spLocks/>
          </p:cNvSpPr>
          <p:nvPr userDrawn="1"/>
        </p:nvSpPr>
        <p:spPr bwMode="white">
          <a:xfrm>
            <a:off x="9611153" y="4694662"/>
            <a:ext cx="1405164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SERVICES</a:t>
            </a:r>
            <a:endParaRPr lang="en-US" b="1">
              <a:solidFill>
                <a:srgbClr val="FFFFFF"/>
              </a:solidFill>
            </a:endParaRPr>
          </a:p>
        </p:txBody>
      </p:sp>
      <p:pic>
        <p:nvPicPr>
          <p:cNvPr id="40" name="Picture 39" descr="shield-services2.emf">
            <a:hlinkClick r:id="" action="ppaction://noaction"/>
          </p:cNvPr>
          <p:cNvPicPr>
            <a:picLocks noChangeAspect="1"/>
          </p:cNvPicPr>
          <p:nvPr userDrawn="1"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931294" y="3837811"/>
            <a:ext cx="767307" cy="7705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63016557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Monitores table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24877309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8/26/2024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U.S l Topseller Quick Reference Guide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EE2072-D4EA-4F17-8808-0EC30DF18962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AF69097-008B-4D14-9FA8-E72395AAB76C}"/>
              </a:ext>
            </a:extLst>
          </p:cNvPr>
          <p:cNvSpPr/>
          <p:nvPr userDrawn="1"/>
        </p:nvSpPr>
        <p:spPr>
          <a:xfrm>
            <a:off x="-1772" y="6396332"/>
            <a:ext cx="12190597" cy="461668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6563" tIns="33281" rIns="66563" bIns="3328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310"/>
          </a:p>
        </p:txBody>
      </p:sp>
    </p:spTree>
    <p:extLst>
      <p:ext uri="{BB962C8B-B14F-4D97-AF65-F5344CB8AC3E}">
        <p14:creationId xmlns:p14="http://schemas.microsoft.com/office/powerpoint/2010/main" val="3088157191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Section Header_Imag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1519E69A-3DC1-4EF4-85C5-F2DC8224AC5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893"/>
            <a:ext cx="12188823" cy="6856213"/>
          </a:xfrm>
          <a:prstGeom prst="rect">
            <a:avLst/>
          </a:prstGeom>
        </p:spPr>
      </p:pic>
      <p:sp>
        <p:nvSpPr>
          <p:cNvPr id="16" name="Rectangle 15">
            <a:extLst>
              <a:ext uri="{FF2B5EF4-FFF2-40B4-BE49-F238E27FC236}">
                <a16:creationId xmlns:a16="http://schemas.microsoft.com/office/drawing/2014/main" id="{BD473978-851F-4F65-AF68-24800E92394E}"/>
              </a:ext>
            </a:extLst>
          </p:cNvPr>
          <p:cNvSpPr/>
          <p:nvPr userDrawn="1"/>
        </p:nvSpPr>
        <p:spPr>
          <a:xfrm>
            <a:off x="0" y="0"/>
            <a:ext cx="12188825" cy="6858000"/>
          </a:xfrm>
          <a:prstGeom prst="rect">
            <a:avLst/>
          </a:prstGeom>
          <a:solidFill>
            <a:schemeClr val="tx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D7C56BA8-590A-4028-A3BD-EBB4F41E7443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19186E01-E5DD-4CF8-B980-31578D78DA2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7">
              <a:extLst>
                <a:ext uri="{FF2B5EF4-FFF2-40B4-BE49-F238E27FC236}">
                  <a16:creationId xmlns:a16="http://schemas.microsoft.com/office/drawing/2014/main" id="{4297898A-7690-4887-A538-06925E3249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8">
              <a:extLst>
                <a:ext uri="{FF2B5EF4-FFF2-40B4-BE49-F238E27FC236}">
                  <a16:creationId xmlns:a16="http://schemas.microsoft.com/office/drawing/2014/main" id="{EBE1A931-8ED4-4023-B1E7-E7C0FCB53C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9">
              <a:extLst>
                <a:ext uri="{FF2B5EF4-FFF2-40B4-BE49-F238E27FC236}">
                  <a16:creationId xmlns:a16="http://schemas.microsoft.com/office/drawing/2014/main" id="{3DFA30DE-FC15-4449-9A0C-173C6898FE6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10">
              <a:extLst>
                <a:ext uri="{FF2B5EF4-FFF2-40B4-BE49-F238E27FC236}">
                  <a16:creationId xmlns:a16="http://schemas.microsoft.com/office/drawing/2014/main" id="{2C43BCA4-E25C-47F7-A5A5-C71BAFE37A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0">
              <a:extLst>
                <a:ext uri="{FF2B5EF4-FFF2-40B4-BE49-F238E27FC236}">
                  <a16:creationId xmlns:a16="http://schemas.microsoft.com/office/drawing/2014/main" id="{6476CD2B-51BA-4E82-9674-026AAE497F1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1">
              <a:extLst>
                <a:ext uri="{FF2B5EF4-FFF2-40B4-BE49-F238E27FC236}">
                  <a16:creationId xmlns:a16="http://schemas.microsoft.com/office/drawing/2014/main" id="{F65A61BF-2424-45EF-AEBD-67F3A1E98F2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548639" y="1508929"/>
            <a:ext cx="9957816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ts val="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548640" y="3956227"/>
            <a:ext cx="9957816" cy="462018"/>
          </a:xfrm>
          <a:prstGeom prst="rect">
            <a:avLst/>
          </a:prstGeom>
        </p:spPr>
        <p:txBody>
          <a:bodyPr lIns="0" tIns="0" rIns="0" bIns="0" anchor="b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500" spc="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5" name="TextBox 74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954270390"/>
      </p:ext>
    </p:extLst>
  </p:cSld>
  <p:clrMapOvr>
    <a:masterClrMapping/>
  </p:clrMapOvr>
  <p:transition spd="med"/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F66F013C-4673-4598-B729-A71D9DC33DF1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35"/>
            <a:ext cx="12188825" cy="6857965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50334" y="1527659"/>
            <a:ext cx="9912096" cy="3269709"/>
          </a:xfrm>
          <a:prstGeom prst="rect">
            <a:avLst/>
          </a:prstGeom>
        </p:spPr>
        <p:txBody>
          <a:bodyPr wrap="square" lIns="0" tIns="0" rIns="121899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760414" y="5046115"/>
            <a:ext cx="9912096" cy="356616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sp>
        <p:nvSpPr>
          <p:cNvPr id="49" name="TextBox 48"/>
          <p:cNvSpPr txBox="1"/>
          <p:nvPr userDrawn="1"/>
        </p:nvSpPr>
        <p:spPr>
          <a:xfrm>
            <a:off x="75033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B6BD304-FAC7-4023-9B54-8984F7387559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10149589" y="2542923"/>
            <a:ext cx="3058160" cy="1020314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1FBBDE3D-E4E2-42E5-9F26-00C1500EFD6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27C222CE-31C9-4AE2-A9DE-A34ECC37F0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710DBB3B-7FB8-4ACB-8FA4-3F2A105B9B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3E443DA7-CC51-4460-98C4-193A7375074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E1BCDB13-2B5A-46EC-B1D6-C526DEAA84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8EDDE8EA-BE8E-4066-AB4A-21CD2743549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EF442D16-F34F-4D4E-A65A-8C3BC17F2FC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" name="Freeform 5">
            <a:extLst>
              <a:ext uri="{FF2B5EF4-FFF2-40B4-BE49-F238E27FC236}">
                <a16:creationId xmlns:a16="http://schemas.microsoft.com/office/drawing/2014/main" id="{B3FDD5DD-E6F7-480C-BC0C-F6AC555BF17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50334" y="762000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7562796"/>
      </p:ext>
    </p:extLst>
  </p:cSld>
  <p:clrMapOvr>
    <a:masterClrMapping/>
  </p:clrMapOvr>
  <p:transition spd="med"/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White_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0490B93F-C25A-476B-A1B0-5F566C0157D6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50334" y="1527659"/>
            <a:ext cx="9912096" cy="3269709"/>
          </a:xfrm>
          <a:prstGeom prst="rect">
            <a:avLst/>
          </a:prstGeom>
        </p:spPr>
        <p:txBody>
          <a:bodyPr wrap="square" lIns="0" tIns="0" rIns="121899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760414" y="5046115"/>
            <a:ext cx="9912096" cy="356616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sp>
        <p:nvSpPr>
          <p:cNvPr id="49" name="TextBox 48"/>
          <p:cNvSpPr txBox="1"/>
          <p:nvPr userDrawn="1"/>
        </p:nvSpPr>
        <p:spPr>
          <a:xfrm>
            <a:off x="75033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B6BD304-FAC7-4023-9B54-8984F7387559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10149589" y="2542923"/>
            <a:ext cx="3058160" cy="1020314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1FBBDE3D-E4E2-42E5-9F26-00C1500EFD6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27C222CE-31C9-4AE2-A9DE-A34ECC37F0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710DBB3B-7FB8-4ACB-8FA4-3F2A105B9B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3E443DA7-CC51-4460-98C4-193A7375074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E1BCDB13-2B5A-46EC-B1D6-C526DEAA84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8EDDE8EA-BE8E-4066-AB4A-21CD2743549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EF442D16-F34F-4D4E-A65A-8C3BC17F2FC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" name="Freeform 5">
            <a:extLst>
              <a:ext uri="{FF2B5EF4-FFF2-40B4-BE49-F238E27FC236}">
                <a16:creationId xmlns:a16="http://schemas.microsoft.com/office/drawing/2014/main" id="{B3FDD5DD-E6F7-480C-BC0C-F6AC555BF17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50334" y="762000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97463281"/>
      </p:ext>
    </p:extLst>
  </p:cSld>
  <p:clrMapOvr>
    <a:masterClrMapping/>
  </p:clrMapOvr>
  <p:transition spd="med"/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0A3FDCC7-BA62-4365-BA68-B2059C6747E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50334" y="1524000"/>
            <a:ext cx="9912096" cy="3273368"/>
          </a:xfrm>
          <a:prstGeom prst="rect">
            <a:avLst/>
          </a:prstGeom>
        </p:spPr>
        <p:txBody>
          <a:bodyPr lIns="0" tIns="0" rIns="121899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760414" y="5046115"/>
            <a:ext cx="9912096" cy="356616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C178D7C6-5801-6B30-A6A7-963788E95D85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10149589" y="2542923"/>
            <a:ext cx="3058160" cy="1020314"/>
            <a:chOff x="547688" y="952500"/>
            <a:chExt cx="12190413" cy="4067175"/>
          </a:xfrm>
        </p:grpSpPr>
        <p:sp>
          <p:nvSpPr>
            <p:cNvPr id="69" name="Rectangle 68">
              <a:extLst>
                <a:ext uri="{FF2B5EF4-FFF2-40B4-BE49-F238E27FC236}">
                  <a16:creationId xmlns:a16="http://schemas.microsoft.com/office/drawing/2014/main" id="{69E9C34A-28EF-207E-149B-9EBED2862D6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7">
              <a:extLst>
                <a:ext uri="{FF2B5EF4-FFF2-40B4-BE49-F238E27FC236}">
                  <a16:creationId xmlns:a16="http://schemas.microsoft.com/office/drawing/2014/main" id="{158C3A6B-F5BB-E37E-DB3D-C1ABEA07F2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8">
              <a:extLst>
                <a:ext uri="{FF2B5EF4-FFF2-40B4-BE49-F238E27FC236}">
                  <a16:creationId xmlns:a16="http://schemas.microsoft.com/office/drawing/2014/main" id="{A56AE87F-217D-4207-F227-987A2E7FE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9">
              <a:extLst>
                <a:ext uri="{FF2B5EF4-FFF2-40B4-BE49-F238E27FC236}">
                  <a16:creationId xmlns:a16="http://schemas.microsoft.com/office/drawing/2014/main" id="{D65BCC2D-74A9-8E37-6BBC-33B74966DAC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0">
              <a:extLst>
                <a:ext uri="{FF2B5EF4-FFF2-40B4-BE49-F238E27FC236}">
                  <a16:creationId xmlns:a16="http://schemas.microsoft.com/office/drawing/2014/main" id="{BA8558ED-E4BF-D888-EF3B-A311AFE8C4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AFF1776F-9DBA-D51E-8F71-E1FB30D7679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820D6E3B-9704-EBDF-9D0D-A571A36CBC7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6" name="Freeform 5">
            <a:extLst>
              <a:ext uri="{FF2B5EF4-FFF2-40B4-BE49-F238E27FC236}">
                <a16:creationId xmlns:a16="http://schemas.microsoft.com/office/drawing/2014/main" id="{C002511A-253F-7F55-6C4F-3D51611D3CBF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50334" y="762000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D0375F64-E651-1A0A-ABF1-9C38BA663F9F}"/>
              </a:ext>
            </a:extLst>
          </p:cNvPr>
          <p:cNvSpPr txBox="1"/>
          <p:nvPr userDrawn="1"/>
        </p:nvSpPr>
        <p:spPr>
          <a:xfrm>
            <a:off x="75033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777292862"/>
      </p:ext>
    </p:extLst>
  </p:cSld>
  <p:clrMapOvr>
    <a:masterClrMapping/>
  </p:clrMapOvr>
  <p:transition spd="med"/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Black_Al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3A0DD018-EAF2-48F3-ABFD-828A5E37FEA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50334" y="1524000"/>
            <a:ext cx="9912096" cy="3273368"/>
          </a:xfrm>
          <a:prstGeom prst="rect">
            <a:avLst/>
          </a:prstGeom>
        </p:spPr>
        <p:txBody>
          <a:bodyPr lIns="0" tIns="0" rIns="121899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760414" y="5046115"/>
            <a:ext cx="9912096" cy="356616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C178D7C6-5801-6B30-A6A7-963788E95D85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10149589" y="2542923"/>
            <a:ext cx="3058160" cy="1020314"/>
            <a:chOff x="547688" y="952500"/>
            <a:chExt cx="12190413" cy="4067175"/>
          </a:xfrm>
        </p:grpSpPr>
        <p:sp>
          <p:nvSpPr>
            <p:cNvPr id="69" name="Rectangle 68">
              <a:extLst>
                <a:ext uri="{FF2B5EF4-FFF2-40B4-BE49-F238E27FC236}">
                  <a16:creationId xmlns:a16="http://schemas.microsoft.com/office/drawing/2014/main" id="{69E9C34A-28EF-207E-149B-9EBED2862D6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7">
              <a:extLst>
                <a:ext uri="{FF2B5EF4-FFF2-40B4-BE49-F238E27FC236}">
                  <a16:creationId xmlns:a16="http://schemas.microsoft.com/office/drawing/2014/main" id="{158C3A6B-F5BB-E37E-DB3D-C1ABEA07F2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8">
              <a:extLst>
                <a:ext uri="{FF2B5EF4-FFF2-40B4-BE49-F238E27FC236}">
                  <a16:creationId xmlns:a16="http://schemas.microsoft.com/office/drawing/2014/main" id="{A56AE87F-217D-4207-F227-987A2E7FE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9">
              <a:extLst>
                <a:ext uri="{FF2B5EF4-FFF2-40B4-BE49-F238E27FC236}">
                  <a16:creationId xmlns:a16="http://schemas.microsoft.com/office/drawing/2014/main" id="{D65BCC2D-74A9-8E37-6BBC-33B74966DAC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0">
              <a:extLst>
                <a:ext uri="{FF2B5EF4-FFF2-40B4-BE49-F238E27FC236}">
                  <a16:creationId xmlns:a16="http://schemas.microsoft.com/office/drawing/2014/main" id="{BA8558ED-E4BF-D888-EF3B-A311AFE8C4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AFF1776F-9DBA-D51E-8F71-E1FB30D7679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820D6E3B-9704-EBDF-9D0D-A571A36CBC7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6" name="Freeform 5">
            <a:extLst>
              <a:ext uri="{FF2B5EF4-FFF2-40B4-BE49-F238E27FC236}">
                <a16:creationId xmlns:a16="http://schemas.microsoft.com/office/drawing/2014/main" id="{C002511A-253F-7F55-6C4F-3D51611D3CBF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50334" y="762000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D0375F64-E651-1A0A-ABF1-9C38BA663F9F}"/>
              </a:ext>
            </a:extLst>
          </p:cNvPr>
          <p:cNvSpPr txBox="1"/>
          <p:nvPr userDrawn="1"/>
        </p:nvSpPr>
        <p:spPr>
          <a:xfrm>
            <a:off x="75033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4188365173"/>
      </p:ext>
    </p:extLst>
  </p:cSld>
  <p:clrMapOvr>
    <a:masterClrMapping/>
  </p:clrMapOvr>
  <p:transition spd="med"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7592"/>
            <a:ext cx="5378958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0" name="Content Placeholder 2"/>
          <p:cNvSpPr>
            <a:spLocks noGrp="1"/>
          </p:cNvSpPr>
          <p:nvPr>
            <p:ph sz="half" idx="14"/>
          </p:nvPr>
        </p:nvSpPr>
        <p:spPr bwMode="gray">
          <a:xfrm>
            <a:off x="6243066" y="1307592"/>
            <a:ext cx="5378958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47351327"/>
      </p:ext>
    </p:extLst>
  </p:cSld>
  <p:clrMapOvr>
    <a:masterClrMapping/>
  </p:clrMapOvr>
  <p:transition spd="med"/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Background pattern&#10;&#10;Description automatically generated">
            <a:extLst>
              <a:ext uri="{FF2B5EF4-FFF2-40B4-BE49-F238E27FC236}">
                <a16:creationId xmlns:a16="http://schemas.microsoft.com/office/drawing/2014/main" id="{C08B439B-E84A-4380-B725-5C2E2A35786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DD813522-5B75-F893-0706-7E3AB7106AE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00"/>
          <a:stretch/>
        </p:blipFill>
        <p:spPr>
          <a:xfrm flipH="1">
            <a:off x="7616825" y="34"/>
            <a:ext cx="4572000" cy="6857965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89C3EB64-A851-71DD-8882-1FDB7C2E99CB}"/>
              </a:ext>
            </a:extLst>
          </p:cNvPr>
          <p:cNvSpPr txBox="1"/>
          <p:nvPr userDrawn="1"/>
        </p:nvSpPr>
        <p:spPr>
          <a:xfrm>
            <a:off x="160335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76E4C2BE-620B-6B7D-1426-F9CB0B9DB688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7C002FA1-87AB-10E7-DF14-BCD2904245D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AFC16D85-BEED-1820-DFF9-5D8B0AACAC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1F2566FE-64C0-16F6-945D-2961668799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D3B60C47-FE53-B519-B5B0-91907EAADB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51BD7309-4598-0B4D-F955-25A4778655B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3AB317A1-606F-084E-CD32-A64A53D259C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3ECEF077-D5E5-A906-C26A-748935BA5E8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3" y="1549491"/>
            <a:ext cx="6263640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750333" y="4328649"/>
            <a:ext cx="6263640" cy="327013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500" spc="0" baseline="0">
                <a:solidFill>
                  <a:schemeClr val="accent4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7C22F89-ADF9-0A52-8877-914CA372E2D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4154317"/>
      </p:ext>
    </p:extLst>
  </p:cSld>
  <p:clrMapOvr>
    <a:masterClrMapping/>
  </p:clrMapOvr>
  <p:transition spd="med"/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White_Al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Background pattern&#10;&#10;Description automatically generated">
            <a:extLst>
              <a:ext uri="{FF2B5EF4-FFF2-40B4-BE49-F238E27FC236}">
                <a16:creationId xmlns:a16="http://schemas.microsoft.com/office/drawing/2014/main" id="{D5C4C27E-C20F-40CB-85CF-27223BC9C55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pic>
        <p:nvPicPr>
          <p:cNvPr id="4" name="Picture 3" descr="A person in a white dress&#10;&#10;Description automatically generated with low confidence">
            <a:extLst>
              <a:ext uri="{FF2B5EF4-FFF2-40B4-BE49-F238E27FC236}">
                <a16:creationId xmlns:a16="http://schemas.microsoft.com/office/drawing/2014/main" id="{1852C0BD-7572-C8B3-D29B-44B7409BB262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16825" y="0"/>
            <a:ext cx="4572000" cy="6858000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89C3EB64-A851-71DD-8882-1FDB7C2E99CB}"/>
              </a:ext>
            </a:extLst>
          </p:cNvPr>
          <p:cNvSpPr txBox="1"/>
          <p:nvPr userDrawn="1"/>
        </p:nvSpPr>
        <p:spPr>
          <a:xfrm>
            <a:off x="160335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76E4C2BE-620B-6B7D-1426-F9CB0B9DB688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7C002FA1-87AB-10E7-DF14-BCD2904245D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AFC16D85-BEED-1820-DFF9-5D8B0AACAC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1F2566FE-64C0-16F6-945D-2961668799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D3B60C47-FE53-B519-B5B0-91907EAADB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51BD7309-4598-0B4D-F955-25A4778655B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3AB317A1-606F-084E-CD32-A64A53D259C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3ECEF077-D5E5-A906-C26A-748935BA5E8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3" y="1549491"/>
            <a:ext cx="6263640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750333" y="4328649"/>
            <a:ext cx="6263640" cy="327013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500" spc="0" baseline="0">
                <a:solidFill>
                  <a:schemeClr val="accent4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7C22F89-ADF9-0A52-8877-914CA372E2D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1127791"/>
      </p:ext>
    </p:extLst>
  </p:cSld>
  <p:clrMapOvr>
    <a:masterClrMapping/>
  </p:clrMapOvr>
  <p:transition spd="med"/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Background pattern&#10;&#10;Description automatically generated">
            <a:extLst>
              <a:ext uri="{FF2B5EF4-FFF2-40B4-BE49-F238E27FC236}">
                <a16:creationId xmlns:a16="http://schemas.microsoft.com/office/drawing/2014/main" id="{BCB70D7F-DA6D-4CCD-81E9-90248EF641E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71"/>
            <a:ext cx="12188825" cy="6857929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4E412EDD-C562-F92D-41A2-18849B2F30C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616825" y="35"/>
            <a:ext cx="4572000" cy="6857929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C50D814F-EE5B-C084-7424-D39C0DE54FF7}"/>
              </a:ext>
            </a:extLst>
          </p:cNvPr>
          <p:cNvSpPr txBox="1"/>
          <p:nvPr userDrawn="1"/>
        </p:nvSpPr>
        <p:spPr>
          <a:xfrm>
            <a:off x="160335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3C498D60-2F6C-6ADE-BB9A-D957660E0731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C8414641-DA5A-BDF2-889C-1430A63E358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6CAA72E6-FAE3-6740-34C0-7A08091254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0EE70422-5E10-8634-79CC-15428116CD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F9B9866C-878A-3BAE-D601-6317EEEB78A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20DD7C9B-A88C-7ECB-27AE-CB4579CDB90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084B2859-A58F-9171-5328-94CFD162F58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DC1829C2-6CD9-FE35-3F45-EEC10E2F169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4" y="1549491"/>
            <a:ext cx="6263640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750334" y="4328649"/>
            <a:ext cx="6263640" cy="327013"/>
          </a:xfrm>
          <a:prstGeom prst="rect">
            <a:avLst/>
          </a:prstGeom>
        </p:spPr>
        <p:txBody>
          <a:bodyPr lIns="0" tIns="0" rIns="0" bIns="0" anchor="t" anchorCtr="0">
            <a:sp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500" spc="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01CC465-FDF1-C0A2-5A83-FB03B2F0F4B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9495521"/>
      </p:ext>
    </p:extLst>
  </p:cSld>
  <p:clrMapOvr>
    <a:masterClrMapping/>
  </p:clrMapOvr>
  <p:transition spd="med"/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Black_Al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Background pattern&#10;&#10;Description automatically generated">
            <a:extLst>
              <a:ext uri="{FF2B5EF4-FFF2-40B4-BE49-F238E27FC236}">
                <a16:creationId xmlns:a16="http://schemas.microsoft.com/office/drawing/2014/main" id="{D2ED0643-8C31-4A20-AE73-693EFF66546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pic>
        <p:nvPicPr>
          <p:cNvPr id="28" name="Picture 27" descr="A picture containing tree, plant&#10;&#10;Description automatically generated">
            <a:extLst>
              <a:ext uri="{FF2B5EF4-FFF2-40B4-BE49-F238E27FC236}">
                <a16:creationId xmlns:a16="http://schemas.microsoft.com/office/drawing/2014/main" id="{9C99B980-13C4-5E34-911C-94CDEEA6063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16825" y="0"/>
            <a:ext cx="4572000" cy="6858000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C50D814F-EE5B-C084-7424-D39C0DE54FF7}"/>
              </a:ext>
            </a:extLst>
          </p:cNvPr>
          <p:cNvSpPr txBox="1"/>
          <p:nvPr userDrawn="1"/>
        </p:nvSpPr>
        <p:spPr>
          <a:xfrm>
            <a:off x="160335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3C498D60-2F6C-6ADE-BB9A-D957660E0731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C8414641-DA5A-BDF2-889C-1430A63E358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6CAA72E6-FAE3-6740-34C0-7A08091254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0EE70422-5E10-8634-79CC-15428116CD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F9B9866C-878A-3BAE-D601-6317EEEB78A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20DD7C9B-A88C-7ECB-27AE-CB4579CDB90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084B2859-A58F-9171-5328-94CFD162F58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DC1829C2-6CD9-FE35-3F45-EEC10E2F169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4" y="1549491"/>
            <a:ext cx="6263640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750334" y="4328649"/>
            <a:ext cx="6263640" cy="327013"/>
          </a:xfrm>
          <a:prstGeom prst="rect">
            <a:avLst/>
          </a:prstGeom>
        </p:spPr>
        <p:txBody>
          <a:bodyPr lIns="0" tIns="0" rIns="0" bIns="0" anchor="t" anchorCtr="0">
            <a:sp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500" spc="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01CC465-FDF1-C0A2-5A83-FB03B2F0F4B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8988239"/>
      </p:ext>
    </p:extLst>
  </p:cSld>
  <p:clrMapOvr>
    <a:masterClrMapping/>
  </p:clrMapOvr>
  <p:transition spd="med"/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9A0C0A2-1C95-CF60-15E7-57B445A8992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19841174"/>
      </p:ext>
    </p:extLst>
  </p:cSld>
  <p:clrMapOvr>
    <a:masterClrMapping/>
  </p:clrMapOvr>
  <p:transition spd="med"/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Only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CBEE098D-3AB1-76DB-7D94-47416B95B315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7D3A8838-C4DB-A234-AE13-77FD359114A0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27C46987-CA04-04BE-C5FA-56E293EEB90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91EA1B80-EF2A-EAE6-2B00-FF82A14056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679F583A-C57A-3239-E8A4-1C575A0EA7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36324797-C488-8192-F77E-9F600E5490D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6A067FCF-35DE-4E09-CCD5-280D653D4A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65171654-F4B2-F1B9-6AF4-18F3A499E48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7E3A5950-4507-5E83-F8E2-F78AD0930D0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245D89D-54AB-A7D6-4141-95E6B3C3695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3717721"/>
      </p:ext>
    </p:extLst>
  </p:cSld>
  <p:clrMapOvr>
    <a:masterClrMapping/>
  </p:clrMapOvr>
  <p:transition spd="med"/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Sub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760412" y="931563"/>
            <a:ext cx="10671048" cy="261610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55B6443-4299-282C-565B-68E5F970278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24975097"/>
      </p:ext>
    </p:extLst>
  </p:cSld>
  <p:clrMapOvr>
    <a:masterClrMapping/>
  </p:clrMapOvr>
  <p:transition spd="med"/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ith Subtitle Only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760412" y="931563"/>
            <a:ext cx="10671048" cy="261610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000" b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8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BC296FD5-38BC-1E97-5513-17F333DF59B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EA10E5A7-B9D3-4A2B-DE64-11D11241AC78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11153D81-7548-F581-513D-B7CD48FD363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C2984EA1-BF8F-D5A5-11B3-9FD6DD75D1A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7">
              <a:extLst>
                <a:ext uri="{FF2B5EF4-FFF2-40B4-BE49-F238E27FC236}">
                  <a16:creationId xmlns:a16="http://schemas.microsoft.com/office/drawing/2014/main" id="{303FC84A-8F52-5F1D-38A9-C64EE5C6B5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8">
              <a:extLst>
                <a:ext uri="{FF2B5EF4-FFF2-40B4-BE49-F238E27FC236}">
                  <a16:creationId xmlns:a16="http://schemas.microsoft.com/office/drawing/2014/main" id="{51547846-5B73-A894-F0B4-466A292FE8B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9">
              <a:extLst>
                <a:ext uri="{FF2B5EF4-FFF2-40B4-BE49-F238E27FC236}">
                  <a16:creationId xmlns:a16="http://schemas.microsoft.com/office/drawing/2014/main" id="{39F5F64D-B9AA-2AAA-21F6-2CAF46B091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E093FA7E-6243-55E3-A1D8-E9A2E7479C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882876AE-214A-F90F-FAE5-C3E50982F47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1">
              <a:extLst>
                <a:ext uri="{FF2B5EF4-FFF2-40B4-BE49-F238E27FC236}">
                  <a16:creationId xmlns:a16="http://schemas.microsoft.com/office/drawing/2014/main" id="{75EC1C0B-EC3B-C973-9828-360528AEB96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14520011"/>
      </p:ext>
    </p:extLst>
  </p:cSld>
  <p:clrMapOvr>
    <a:masterClrMapping/>
  </p:clrMapOvr>
  <p:transition spd="med"/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8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308880"/>
            <a:ext cx="10671048" cy="4787120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BC5559F-D4D6-DA53-A720-07C2A2D68FA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1563749"/>
      </p:ext>
    </p:extLst>
  </p:cSld>
  <p:clrMapOvr>
    <a:masterClrMapping/>
  </p:clrMapOvr>
  <p:transition spd="med"/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BC5559F-D4D6-DA53-A720-07C2A2D68FA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35" name="Title 28">
            <a:extLst>
              <a:ext uri="{FF2B5EF4-FFF2-40B4-BE49-F238E27FC236}">
                <a16:creationId xmlns:a16="http://schemas.microsoft.com/office/drawing/2014/main" id="{4D06AA26-F915-4482-943C-39E44C973F8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8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15A67503-2ED6-44DE-98E0-2006F15675F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65237" y="1144588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37" name="Picture Placeholder 3">
            <a:extLst>
              <a:ext uri="{FF2B5EF4-FFF2-40B4-BE49-F238E27FC236}">
                <a16:creationId xmlns:a16="http://schemas.microsoft.com/office/drawing/2014/main" id="{AA124289-2FC5-49CB-AA11-01D5543A680D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233791" y="1144588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</p:spTree>
    <p:extLst>
      <p:ext uri="{BB962C8B-B14F-4D97-AF65-F5344CB8AC3E}">
        <p14:creationId xmlns:p14="http://schemas.microsoft.com/office/powerpoint/2010/main" val="1551548758"/>
      </p:ext>
    </p:extLst>
  </p:cSld>
  <p:clrMapOvr>
    <a:masterClrMapping/>
  </p:clrMapOvr>
  <p:transition spd="med"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wo Column Slid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7592"/>
            <a:ext cx="5378958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0" name="Content Placeholder 2"/>
          <p:cNvSpPr>
            <a:spLocks noGrp="1"/>
          </p:cNvSpPr>
          <p:nvPr>
            <p:ph sz="half" idx="14"/>
          </p:nvPr>
        </p:nvSpPr>
        <p:spPr bwMode="gray">
          <a:xfrm>
            <a:off x="6243066" y="1307592"/>
            <a:ext cx="5378958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TextBox 6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8" name="Group 7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9" name="Rectangle 8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0" name="Freeform 9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3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77799921"/>
      </p:ext>
    </p:extLst>
  </p:cSld>
  <p:clrMapOvr>
    <a:masterClrMapping/>
  </p:clrMapOvr>
  <p:transition spd="med"/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Slide Number Placeholder 7">
            <a:extLst>
              <a:ext uri="{FF2B5EF4-FFF2-40B4-BE49-F238E27FC236}">
                <a16:creationId xmlns:a16="http://schemas.microsoft.com/office/drawing/2014/main" id="{F91207CA-3BE9-4C17-8CC2-5FD0216FF7A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1669529" y="6400800"/>
            <a:ext cx="438912" cy="155448"/>
          </a:xfrm>
        </p:spPr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89" name="Picture Placeholder 3">
            <a:extLst>
              <a:ext uri="{FF2B5EF4-FFF2-40B4-BE49-F238E27FC236}">
                <a16:creationId xmlns:a16="http://schemas.microsoft.com/office/drawing/2014/main" id="{071DFB7E-59D3-44DE-8996-FAE5A47FF11D}"/>
              </a:ext>
            </a:extLst>
          </p:cNvPr>
          <p:cNvSpPr>
            <a:spLocks noGrp="1"/>
          </p:cNvSpPr>
          <p:nvPr userDrawn="1">
            <p:ph type="pic" sz="quarter" idx="11"/>
          </p:nvPr>
        </p:nvSpPr>
        <p:spPr>
          <a:xfrm>
            <a:off x="765237" y="1144457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0" name="Title 28">
            <a:extLst>
              <a:ext uri="{FF2B5EF4-FFF2-40B4-BE49-F238E27FC236}">
                <a16:creationId xmlns:a16="http://schemas.microsoft.com/office/drawing/2014/main" id="{BBA47EC1-ECF7-4028-8512-0085B63E6171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60412" y="442528"/>
            <a:ext cx="10671048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93" name="Picture Placeholder 3">
            <a:extLst>
              <a:ext uri="{FF2B5EF4-FFF2-40B4-BE49-F238E27FC236}">
                <a16:creationId xmlns:a16="http://schemas.microsoft.com/office/drawing/2014/main" id="{97942604-6A6D-4300-9F5E-F665021CDD91}"/>
              </a:ext>
            </a:extLst>
          </p:cNvPr>
          <p:cNvSpPr>
            <a:spLocks noGrp="1"/>
          </p:cNvSpPr>
          <p:nvPr userDrawn="1">
            <p:ph type="pic" sz="quarter" idx="12"/>
          </p:nvPr>
        </p:nvSpPr>
        <p:spPr>
          <a:xfrm>
            <a:off x="765237" y="2867087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4" name="Picture Placeholder 3">
            <a:extLst>
              <a:ext uri="{FF2B5EF4-FFF2-40B4-BE49-F238E27FC236}">
                <a16:creationId xmlns:a16="http://schemas.microsoft.com/office/drawing/2014/main" id="{AA2E7F24-9350-4567-945B-9474BC4996F5}"/>
              </a:ext>
            </a:extLst>
          </p:cNvPr>
          <p:cNvSpPr>
            <a:spLocks noGrp="1"/>
          </p:cNvSpPr>
          <p:nvPr userDrawn="1">
            <p:ph type="pic" sz="quarter" idx="13"/>
          </p:nvPr>
        </p:nvSpPr>
        <p:spPr>
          <a:xfrm>
            <a:off x="765237" y="4589717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8" name="Picture Placeholder 3">
            <a:extLst>
              <a:ext uri="{FF2B5EF4-FFF2-40B4-BE49-F238E27FC236}">
                <a16:creationId xmlns:a16="http://schemas.microsoft.com/office/drawing/2014/main" id="{A79280A8-55A4-44A0-B321-26E1046FFB5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222363" y="1144457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9" name="Picture Placeholder 3">
            <a:extLst>
              <a:ext uri="{FF2B5EF4-FFF2-40B4-BE49-F238E27FC236}">
                <a16:creationId xmlns:a16="http://schemas.microsoft.com/office/drawing/2014/main" id="{B7DDBE6E-17A6-42A7-9C9B-D064BB45CEE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222363" y="2867087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0" name="Picture Placeholder 3">
            <a:extLst>
              <a:ext uri="{FF2B5EF4-FFF2-40B4-BE49-F238E27FC236}">
                <a16:creationId xmlns:a16="http://schemas.microsoft.com/office/drawing/2014/main" id="{BA9A3BED-9269-49B7-B2AF-6027C5A39640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6222363" y="4589717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</p:spTree>
    <p:extLst>
      <p:ext uri="{BB962C8B-B14F-4D97-AF65-F5344CB8AC3E}">
        <p14:creationId xmlns:p14="http://schemas.microsoft.com/office/powerpoint/2010/main" val="3458876717"/>
      </p:ext>
    </p:extLst>
  </p:cSld>
  <p:clrMapOvr>
    <a:masterClrMapping/>
  </p:clrMapOvr>
  <p:transition spd="med"/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FE319A93-1EE8-4DF0-8C0F-BA2E40F23D79}"/>
              </a:ext>
            </a:extLst>
          </p:cNvPr>
          <p:cNvCxnSpPr>
            <a:cxnSpLocks/>
          </p:cNvCxnSpPr>
          <p:nvPr userDrawn="1"/>
        </p:nvCxnSpPr>
        <p:spPr>
          <a:xfrm>
            <a:off x="5679200" y="2343150"/>
            <a:ext cx="0" cy="591618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03C8B807-1945-4D9E-B448-C1E97436D660}"/>
              </a:ext>
            </a:extLst>
          </p:cNvPr>
          <p:cNvCxnSpPr>
            <a:cxnSpLocks/>
          </p:cNvCxnSpPr>
          <p:nvPr userDrawn="1"/>
        </p:nvCxnSpPr>
        <p:spPr>
          <a:xfrm>
            <a:off x="1152375" y="2704148"/>
            <a:ext cx="0" cy="23062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1F2703DD-1A37-453B-892F-8C17D1969445}"/>
              </a:ext>
            </a:extLst>
          </p:cNvPr>
          <p:cNvCxnSpPr>
            <a:cxnSpLocks/>
          </p:cNvCxnSpPr>
          <p:nvPr userDrawn="1"/>
        </p:nvCxnSpPr>
        <p:spPr>
          <a:xfrm>
            <a:off x="3409771" y="2720181"/>
            <a:ext cx="0" cy="21458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9A54B372-2AE9-4F06-AB8D-563121DAED07}"/>
              </a:ext>
            </a:extLst>
          </p:cNvPr>
          <p:cNvCxnSpPr>
            <a:cxnSpLocks/>
          </p:cNvCxnSpPr>
          <p:nvPr userDrawn="1"/>
        </p:nvCxnSpPr>
        <p:spPr>
          <a:xfrm>
            <a:off x="7932922" y="2720181"/>
            <a:ext cx="0" cy="21458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2AB52C25-74F9-41DD-8CB1-FED7D59A9D4E}"/>
              </a:ext>
            </a:extLst>
          </p:cNvPr>
          <p:cNvCxnSpPr>
            <a:cxnSpLocks/>
          </p:cNvCxnSpPr>
          <p:nvPr userDrawn="1"/>
        </p:nvCxnSpPr>
        <p:spPr>
          <a:xfrm>
            <a:off x="10181319" y="2704148"/>
            <a:ext cx="0" cy="23062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BF9FF1D9-795C-4CBA-B6AD-0D44C487DF2B}"/>
              </a:ext>
            </a:extLst>
          </p:cNvPr>
          <p:cNvCxnSpPr>
            <a:cxnSpLocks/>
          </p:cNvCxnSpPr>
          <p:nvPr userDrawn="1"/>
        </p:nvCxnSpPr>
        <p:spPr>
          <a:xfrm>
            <a:off x="1152375" y="2711965"/>
            <a:ext cx="9028944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0AA6CBBA-3F36-4849-8752-93C041F6423F}"/>
              </a:ext>
            </a:extLst>
          </p:cNvPr>
          <p:cNvSpPr/>
          <p:nvPr userDrawn="1"/>
        </p:nvSpPr>
        <p:spPr>
          <a:xfrm>
            <a:off x="4842164" y="1973897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400">
                <a:solidFill>
                  <a:srgbClr val="1E0113"/>
                </a:solidFill>
                <a:latin typeface="Arial"/>
              </a:rPr>
            </a:br>
            <a:r>
              <a:rPr lang="en-US" sz="1200">
                <a:solidFill>
                  <a:srgbClr val="1E0113"/>
                </a:solidFill>
                <a:latin typeface="Arial"/>
              </a:rPr>
              <a:t>Title</a:t>
            </a:r>
            <a:endParaRPr lang="en-GB" sz="12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8D85AFB8-023B-4759-BD5F-6073003FD8E0}"/>
              </a:ext>
            </a:extLst>
          </p:cNvPr>
          <p:cNvSpPr/>
          <p:nvPr userDrawn="1"/>
        </p:nvSpPr>
        <p:spPr>
          <a:xfrm>
            <a:off x="303306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400">
                <a:solidFill>
                  <a:srgbClr val="1E0113"/>
                </a:solidFill>
                <a:latin typeface="Arial"/>
              </a:rPr>
            </a:br>
            <a:r>
              <a:rPr lang="en-US" sz="1200">
                <a:solidFill>
                  <a:srgbClr val="1E0113"/>
                </a:solidFill>
                <a:latin typeface="Arial"/>
              </a:rPr>
              <a:t>Title</a:t>
            </a:r>
            <a:endParaRPr lang="en-GB" sz="12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5618C1B6-F9C7-4982-A888-0B0BB5F00D51}"/>
              </a:ext>
            </a:extLst>
          </p:cNvPr>
          <p:cNvSpPr/>
          <p:nvPr userDrawn="1"/>
        </p:nvSpPr>
        <p:spPr>
          <a:xfrm>
            <a:off x="2572735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400">
                <a:solidFill>
                  <a:srgbClr val="1E0113"/>
                </a:solidFill>
                <a:latin typeface="Arial"/>
              </a:rPr>
            </a:br>
            <a:r>
              <a:rPr lang="en-US" sz="1200">
                <a:solidFill>
                  <a:srgbClr val="1E0113"/>
                </a:solidFill>
                <a:latin typeface="Arial"/>
              </a:rPr>
              <a:t>Title</a:t>
            </a:r>
            <a:endParaRPr lang="en-GB" sz="12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868CDBCA-61FA-4B54-A0E6-14E1BA521845}"/>
              </a:ext>
            </a:extLst>
          </p:cNvPr>
          <p:cNvSpPr/>
          <p:nvPr userDrawn="1"/>
        </p:nvSpPr>
        <p:spPr>
          <a:xfrm>
            <a:off x="4842164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400">
                <a:solidFill>
                  <a:srgbClr val="1E0113"/>
                </a:solidFill>
                <a:latin typeface="Arial"/>
              </a:rPr>
            </a:br>
            <a:r>
              <a:rPr lang="en-US" sz="1200">
                <a:solidFill>
                  <a:srgbClr val="1E0113"/>
                </a:solidFill>
                <a:latin typeface="Arial"/>
              </a:rPr>
              <a:t>Title</a:t>
            </a:r>
            <a:endParaRPr lang="en-GB" sz="12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B29C83C2-A111-43E1-8F3B-989F7BF56538}"/>
              </a:ext>
            </a:extLst>
          </p:cNvPr>
          <p:cNvSpPr/>
          <p:nvPr userDrawn="1"/>
        </p:nvSpPr>
        <p:spPr>
          <a:xfrm>
            <a:off x="7090646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400">
                <a:solidFill>
                  <a:srgbClr val="1E0113"/>
                </a:solidFill>
                <a:latin typeface="Arial"/>
              </a:rPr>
            </a:br>
            <a:r>
              <a:rPr lang="en-US" sz="1200">
                <a:solidFill>
                  <a:srgbClr val="1E0113"/>
                </a:solidFill>
                <a:latin typeface="Arial"/>
              </a:rPr>
              <a:t>Title</a:t>
            </a:r>
            <a:endParaRPr lang="en-GB" sz="12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932D43CA-F312-44A4-BF7E-B6F2CA37B861}"/>
              </a:ext>
            </a:extLst>
          </p:cNvPr>
          <p:cNvSpPr/>
          <p:nvPr userDrawn="1"/>
        </p:nvSpPr>
        <p:spPr>
          <a:xfrm>
            <a:off x="9339129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400">
                <a:solidFill>
                  <a:srgbClr val="1E0113"/>
                </a:solidFill>
                <a:latin typeface="Arial"/>
              </a:rPr>
            </a:br>
            <a:r>
              <a:rPr lang="en-US" sz="1200">
                <a:solidFill>
                  <a:srgbClr val="1E0113"/>
                </a:solidFill>
                <a:latin typeface="Arial"/>
              </a:rPr>
              <a:t>Title</a:t>
            </a:r>
            <a:endParaRPr lang="en-GB" sz="12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76" name="Slide Number Placeholder 7">
            <a:extLst>
              <a:ext uri="{FF2B5EF4-FFF2-40B4-BE49-F238E27FC236}">
                <a16:creationId xmlns:a16="http://schemas.microsoft.com/office/drawing/2014/main" id="{F107877D-C19A-4401-ABC7-138FE32BF944}"/>
              </a:ext>
            </a:extLst>
          </p:cNvPr>
          <p:cNvSpPr>
            <a:spLocks noGrp="1"/>
          </p:cNvSpPr>
          <p:nvPr userDrawn="1">
            <p:ph type="sldNum" sz="quarter" idx="10"/>
          </p:nvPr>
        </p:nvSpPr>
        <p:spPr>
          <a:xfrm>
            <a:off x="11669529" y="6400800"/>
            <a:ext cx="438912" cy="155448"/>
          </a:xfrm>
        </p:spPr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03" name="Straight Connector 102">
            <a:extLst>
              <a:ext uri="{FF2B5EF4-FFF2-40B4-BE49-F238E27FC236}">
                <a16:creationId xmlns:a16="http://schemas.microsoft.com/office/drawing/2014/main" id="{C235E94D-CADF-4E5F-B8F0-84363353F63B}"/>
              </a:ext>
            </a:extLst>
          </p:cNvPr>
          <p:cNvCxnSpPr>
            <a:cxnSpLocks/>
          </p:cNvCxnSpPr>
          <p:nvPr userDrawn="1"/>
        </p:nvCxnSpPr>
        <p:spPr>
          <a:xfrm>
            <a:off x="7932922" y="4102322"/>
            <a:ext cx="0" cy="174330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Freeform: Shape 103">
            <a:extLst>
              <a:ext uri="{FF2B5EF4-FFF2-40B4-BE49-F238E27FC236}">
                <a16:creationId xmlns:a16="http://schemas.microsoft.com/office/drawing/2014/main" id="{4E54939A-84E9-4F35-9FF6-945AACB3302A}"/>
              </a:ext>
            </a:extLst>
          </p:cNvPr>
          <p:cNvSpPr/>
          <p:nvPr userDrawn="1"/>
        </p:nvSpPr>
        <p:spPr>
          <a:xfrm>
            <a:off x="8261241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cxnSp>
        <p:nvCxnSpPr>
          <p:cNvPr id="105" name="Straight Connector 104">
            <a:extLst>
              <a:ext uri="{FF2B5EF4-FFF2-40B4-BE49-F238E27FC236}">
                <a16:creationId xmlns:a16="http://schemas.microsoft.com/office/drawing/2014/main" id="{7D7329E0-5381-4C80-AE9A-23F76C2D2451}"/>
              </a:ext>
            </a:extLst>
          </p:cNvPr>
          <p:cNvCxnSpPr>
            <a:cxnSpLocks/>
          </p:cNvCxnSpPr>
          <p:nvPr userDrawn="1"/>
        </p:nvCxnSpPr>
        <p:spPr>
          <a:xfrm>
            <a:off x="7932922" y="4398782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>
            <a:extLst>
              <a:ext uri="{FF2B5EF4-FFF2-40B4-BE49-F238E27FC236}">
                <a16:creationId xmlns:a16="http://schemas.microsoft.com/office/drawing/2014/main" id="{7E1EB878-546E-4D96-B99A-6B1BD9CF7961}"/>
              </a:ext>
            </a:extLst>
          </p:cNvPr>
          <p:cNvCxnSpPr>
            <a:cxnSpLocks/>
          </p:cNvCxnSpPr>
          <p:nvPr userDrawn="1"/>
        </p:nvCxnSpPr>
        <p:spPr>
          <a:xfrm>
            <a:off x="7932922" y="4896330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3379056A-852E-461F-A9C2-F37AE0D8CEB5}"/>
              </a:ext>
            </a:extLst>
          </p:cNvPr>
          <p:cNvCxnSpPr>
            <a:cxnSpLocks/>
          </p:cNvCxnSpPr>
          <p:nvPr userDrawn="1"/>
        </p:nvCxnSpPr>
        <p:spPr>
          <a:xfrm>
            <a:off x="7932922" y="5393878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Straight Connector 107">
            <a:extLst>
              <a:ext uri="{FF2B5EF4-FFF2-40B4-BE49-F238E27FC236}">
                <a16:creationId xmlns:a16="http://schemas.microsoft.com/office/drawing/2014/main" id="{209D283C-6BDB-4C50-810F-D38B1FF3EB87}"/>
              </a:ext>
            </a:extLst>
          </p:cNvPr>
          <p:cNvCxnSpPr>
            <a:cxnSpLocks/>
          </p:cNvCxnSpPr>
          <p:nvPr userDrawn="1"/>
        </p:nvCxnSpPr>
        <p:spPr>
          <a:xfrm>
            <a:off x="7932922" y="5837085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>
            <a:extLst>
              <a:ext uri="{FF2B5EF4-FFF2-40B4-BE49-F238E27FC236}">
                <a16:creationId xmlns:a16="http://schemas.microsoft.com/office/drawing/2014/main" id="{7CA3AF6A-064E-4CF7-8800-782A153C4091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4102322"/>
            <a:ext cx="0" cy="174330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Straight Connector 109">
            <a:extLst>
              <a:ext uri="{FF2B5EF4-FFF2-40B4-BE49-F238E27FC236}">
                <a16:creationId xmlns:a16="http://schemas.microsoft.com/office/drawing/2014/main" id="{D171AD49-684D-4404-A099-CE9057C88BDA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4398782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Straight Connector 110">
            <a:extLst>
              <a:ext uri="{FF2B5EF4-FFF2-40B4-BE49-F238E27FC236}">
                <a16:creationId xmlns:a16="http://schemas.microsoft.com/office/drawing/2014/main" id="{177B6B83-CEBC-446E-8E83-75F5C9E54A66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4896330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Straight Connector 111">
            <a:extLst>
              <a:ext uri="{FF2B5EF4-FFF2-40B4-BE49-F238E27FC236}">
                <a16:creationId xmlns:a16="http://schemas.microsoft.com/office/drawing/2014/main" id="{682D054B-E82B-4044-8240-C7D57E9344E3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5393878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9659EEAF-FE97-4EDC-AFD1-7D7918C1EB14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5837085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3D2C173A-8552-4DAA-A229-AE750AB4A8C7}"/>
              </a:ext>
            </a:extLst>
          </p:cNvPr>
          <p:cNvSpPr/>
          <p:nvPr userDrawn="1"/>
        </p:nvSpPr>
        <p:spPr>
          <a:xfrm>
            <a:off x="8261241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8FF8F61F-5A07-46CE-A2CD-1CA373021F6B}"/>
              </a:ext>
            </a:extLst>
          </p:cNvPr>
          <p:cNvSpPr/>
          <p:nvPr userDrawn="1"/>
        </p:nvSpPr>
        <p:spPr>
          <a:xfrm>
            <a:off x="8261241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EDF20F4C-C6C0-4C6C-B41B-1C4A23D39EEC}"/>
              </a:ext>
            </a:extLst>
          </p:cNvPr>
          <p:cNvSpPr/>
          <p:nvPr userDrawn="1"/>
        </p:nvSpPr>
        <p:spPr>
          <a:xfrm>
            <a:off x="8261241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D8FF5578-D6DA-416C-B327-EE7602BDA77A}"/>
              </a:ext>
            </a:extLst>
          </p:cNvPr>
          <p:cNvSpPr/>
          <p:nvPr userDrawn="1"/>
        </p:nvSpPr>
        <p:spPr>
          <a:xfrm>
            <a:off x="10498202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3439945D-FF95-43C7-8BA3-BC3D4BC84D1B}"/>
              </a:ext>
            </a:extLst>
          </p:cNvPr>
          <p:cNvSpPr/>
          <p:nvPr userDrawn="1"/>
        </p:nvSpPr>
        <p:spPr>
          <a:xfrm>
            <a:off x="10498202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21B8EF45-066D-4642-86E2-B7A9D45254C6}"/>
              </a:ext>
            </a:extLst>
          </p:cNvPr>
          <p:cNvSpPr/>
          <p:nvPr userDrawn="1"/>
        </p:nvSpPr>
        <p:spPr>
          <a:xfrm>
            <a:off x="10498202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C9943FDD-4199-42F0-B408-8B80A0E3EF00}"/>
              </a:ext>
            </a:extLst>
          </p:cNvPr>
          <p:cNvSpPr/>
          <p:nvPr userDrawn="1"/>
        </p:nvSpPr>
        <p:spPr>
          <a:xfrm>
            <a:off x="10498202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69DB669D-48B5-4377-8380-97FC300434B8}"/>
              </a:ext>
            </a:extLst>
          </p:cNvPr>
          <p:cNvCxnSpPr>
            <a:cxnSpLocks/>
          </p:cNvCxnSpPr>
          <p:nvPr userDrawn="1"/>
        </p:nvCxnSpPr>
        <p:spPr>
          <a:xfrm>
            <a:off x="5673956" y="4102322"/>
            <a:ext cx="0" cy="174330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271E7A89-C33E-4C14-B9CA-5E8D883DCB02}"/>
              </a:ext>
            </a:extLst>
          </p:cNvPr>
          <p:cNvSpPr/>
          <p:nvPr userDrawn="1"/>
        </p:nvSpPr>
        <p:spPr>
          <a:xfrm>
            <a:off x="6002275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F2E0D984-07AE-448D-9C7E-50B02F8E444D}"/>
              </a:ext>
            </a:extLst>
          </p:cNvPr>
          <p:cNvCxnSpPr>
            <a:cxnSpLocks/>
          </p:cNvCxnSpPr>
          <p:nvPr userDrawn="1"/>
        </p:nvCxnSpPr>
        <p:spPr>
          <a:xfrm>
            <a:off x="5673956" y="4398782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6606C868-A2D2-47ED-B76C-FE2B86DEE401}"/>
              </a:ext>
            </a:extLst>
          </p:cNvPr>
          <p:cNvCxnSpPr>
            <a:cxnSpLocks/>
          </p:cNvCxnSpPr>
          <p:nvPr userDrawn="1"/>
        </p:nvCxnSpPr>
        <p:spPr>
          <a:xfrm>
            <a:off x="5673956" y="4896330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AB1CFCD3-6AA4-4835-8E33-10369F558C39}"/>
              </a:ext>
            </a:extLst>
          </p:cNvPr>
          <p:cNvCxnSpPr>
            <a:cxnSpLocks/>
          </p:cNvCxnSpPr>
          <p:nvPr userDrawn="1"/>
        </p:nvCxnSpPr>
        <p:spPr>
          <a:xfrm>
            <a:off x="5673956" y="5393878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AB99BA7C-7499-4F69-8217-0E2BF8AC24B9}"/>
              </a:ext>
            </a:extLst>
          </p:cNvPr>
          <p:cNvCxnSpPr>
            <a:cxnSpLocks/>
          </p:cNvCxnSpPr>
          <p:nvPr userDrawn="1"/>
        </p:nvCxnSpPr>
        <p:spPr>
          <a:xfrm>
            <a:off x="5673956" y="5837085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id="{375A1060-ACC9-4B1B-8683-8E04F12B2625}"/>
              </a:ext>
            </a:extLst>
          </p:cNvPr>
          <p:cNvSpPr/>
          <p:nvPr userDrawn="1"/>
        </p:nvSpPr>
        <p:spPr>
          <a:xfrm>
            <a:off x="6002275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id="{60DF18DC-F5B6-454F-A388-1611F2BC55CD}"/>
              </a:ext>
            </a:extLst>
          </p:cNvPr>
          <p:cNvSpPr/>
          <p:nvPr userDrawn="1"/>
        </p:nvSpPr>
        <p:spPr>
          <a:xfrm>
            <a:off x="6002275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3860DDE8-748E-4E50-83C8-2C503A20F0A3}"/>
              </a:ext>
            </a:extLst>
          </p:cNvPr>
          <p:cNvSpPr/>
          <p:nvPr userDrawn="1"/>
        </p:nvSpPr>
        <p:spPr>
          <a:xfrm>
            <a:off x="6002275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AD3C215E-595B-4A6C-8498-393A7D361A98}"/>
              </a:ext>
            </a:extLst>
          </p:cNvPr>
          <p:cNvCxnSpPr>
            <a:cxnSpLocks/>
          </p:cNvCxnSpPr>
          <p:nvPr userDrawn="1"/>
        </p:nvCxnSpPr>
        <p:spPr>
          <a:xfrm>
            <a:off x="3411575" y="4102322"/>
            <a:ext cx="0" cy="174330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Freeform: Shape 130">
            <a:extLst>
              <a:ext uri="{FF2B5EF4-FFF2-40B4-BE49-F238E27FC236}">
                <a16:creationId xmlns:a16="http://schemas.microsoft.com/office/drawing/2014/main" id="{F4E58212-6224-478E-97B7-818E7C23EBF9}"/>
              </a:ext>
            </a:extLst>
          </p:cNvPr>
          <p:cNvSpPr/>
          <p:nvPr userDrawn="1"/>
        </p:nvSpPr>
        <p:spPr>
          <a:xfrm>
            <a:off x="3739894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8BD77DC3-4CA6-49B9-B9B3-B5732A273B3D}"/>
              </a:ext>
            </a:extLst>
          </p:cNvPr>
          <p:cNvCxnSpPr>
            <a:cxnSpLocks/>
          </p:cNvCxnSpPr>
          <p:nvPr userDrawn="1"/>
        </p:nvCxnSpPr>
        <p:spPr>
          <a:xfrm>
            <a:off x="3411575" y="4398782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2FEE2FD7-2D0B-40A3-B9DD-1C5D61F30E00}"/>
              </a:ext>
            </a:extLst>
          </p:cNvPr>
          <p:cNvCxnSpPr>
            <a:cxnSpLocks/>
          </p:cNvCxnSpPr>
          <p:nvPr userDrawn="1"/>
        </p:nvCxnSpPr>
        <p:spPr>
          <a:xfrm>
            <a:off x="3411575" y="4896330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9D256505-D8BB-4851-8136-344B9E4AF664}"/>
              </a:ext>
            </a:extLst>
          </p:cNvPr>
          <p:cNvCxnSpPr>
            <a:cxnSpLocks/>
          </p:cNvCxnSpPr>
          <p:nvPr userDrawn="1"/>
        </p:nvCxnSpPr>
        <p:spPr>
          <a:xfrm>
            <a:off x="3411575" y="5393878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1D9595AA-BF17-4EA3-BD5B-E20BF54BC048}"/>
              </a:ext>
            </a:extLst>
          </p:cNvPr>
          <p:cNvCxnSpPr>
            <a:cxnSpLocks/>
          </p:cNvCxnSpPr>
          <p:nvPr userDrawn="1"/>
        </p:nvCxnSpPr>
        <p:spPr>
          <a:xfrm>
            <a:off x="3411575" y="5837085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id="{E894039B-213C-495E-AD99-46FE6BD73D28}"/>
              </a:ext>
            </a:extLst>
          </p:cNvPr>
          <p:cNvSpPr/>
          <p:nvPr userDrawn="1"/>
        </p:nvSpPr>
        <p:spPr>
          <a:xfrm>
            <a:off x="3739894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DCC0C65F-2351-4EFA-93E0-64F18648548D}"/>
              </a:ext>
            </a:extLst>
          </p:cNvPr>
          <p:cNvSpPr/>
          <p:nvPr userDrawn="1"/>
        </p:nvSpPr>
        <p:spPr>
          <a:xfrm>
            <a:off x="3739894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38" name="Freeform: Shape 137">
            <a:extLst>
              <a:ext uri="{FF2B5EF4-FFF2-40B4-BE49-F238E27FC236}">
                <a16:creationId xmlns:a16="http://schemas.microsoft.com/office/drawing/2014/main" id="{0F96021F-C2DF-4E6B-8BAC-0C3FE4F86BA6}"/>
              </a:ext>
            </a:extLst>
          </p:cNvPr>
          <p:cNvSpPr/>
          <p:nvPr userDrawn="1"/>
        </p:nvSpPr>
        <p:spPr>
          <a:xfrm>
            <a:off x="3739894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cxnSp>
        <p:nvCxnSpPr>
          <p:cNvPr id="139" name="Straight Connector 138">
            <a:extLst>
              <a:ext uri="{FF2B5EF4-FFF2-40B4-BE49-F238E27FC236}">
                <a16:creationId xmlns:a16="http://schemas.microsoft.com/office/drawing/2014/main" id="{798B1C53-B143-442C-BAE6-824E98727672}"/>
              </a:ext>
            </a:extLst>
          </p:cNvPr>
          <p:cNvCxnSpPr>
            <a:cxnSpLocks/>
          </p:cNvCxnSpPr>
          <p:nvPr userDrawn="1"/>
        </p:nvCxnSpPr>
        <p:spPr>
          <a:xfrm>
            <a:off x="1149195" y="4102322"/>
            <a:ext cx="0" cy="174330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id="{DB06DB5F-E021-4586-A963-5DBAD49BE888}"/>
              </a:ext>
            </a:extLst>
          </p:cNvPr>
          <p:cNvSpPr/>
          <p:nvPr userDrawn="1"/>
        </p:nvSpPr>
        <p:spPr>
          <a:xfrm>
            <a:off x="1477514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A1A5AC41-26B6-45AC-B5F9-1B13B4A30815}"/>
              </a:ext>
            </a:extLst>
          </p:cNvPr>
          <p:cNvCxnSpPr>
            <a:cxnSpLocks/>
          </p:cNvCxnSpPr>
          <p:nvPr userDrawn="1"/>
        </p:nvCxnSpPr>
        <p:spPr>
          <a:xfrm>
            <a:off x="1149195" y="4398782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Straight Connector 141">
            <a:extLst>
              <a:ext uri="{FF2B5EF4-FFF2-40B4-BE49-F238E27FC236}">
                <a16:creationId xmlns:a16="http://schemas.microsoft.com/office/drawing/2014/main" id="{509DA5A4-8AD5-4CEF-8C41-3BF7F07426E9}"/>
              </a:ext>
            </a:extLst>
          </p:cNvPr>
          <p:cNvCxnSpPr>
            <a:cxnSpLocks/>
          </p:cNvCxnSpPr>
          <p:nvPr userDrawn="1"/>
        </p:nvCxnSpPr>
        <p:spPr>
          <a:xfrm>
            <a:off x="1149195" y="4896330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593E56D6-2D45-4211-B3FA-A5DE2909AE51}"/>
              </a:ext>
            </a:extLst>
          </p:cNvPr>
          <p:cNvCxnSpPr>
            <a:cxnSpLocks/>
          </p:cNvCxnSpPr>
          <p:nvPr userDrawn="1"/>
        </p:nvCxnSpPr>
        <p:spPr>
          <a:xfrm>
            <a:off x="1149195" y="5393878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Straight Connector 143">
            <a:extLst>
              <a:ext uri="{FF2B5EF4-FFF2-40B4-BE49-F238E27FC236}">
                <a16:creationId xmlns:a16="http://schemas.microsoft.com/office/drawing/2014/main" id="{CB48DE18-4799-48C3-96EA-3329CB328ACA}"/>
              </a:ext>
            </a:extLst>
          </p:cNvPr>
          <p:cNvCxnSpPr>
            <a:cxnSpLocks/>
          </p:cNvCxnSpPr>
          <p:nvPr userDrawn="1"/>
        </p:nvCxnSpPr>
        <p:spPr>
          <a:xfrm>
            <a:off x="1149195" y="5837085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5" name="Freeform: Shape 144">
            <a:extLst>
              <a:ext uri="{FF2B5EF4-FFF2-40B4-BE49-F238E27FC236}">
                <a16:creationId xmlns:a16="http://schemas.microsoft.com/office/drawing/2014/main" id="{384DBA32-DCEF-4DDD-A1A2-038A8963C847}"/>
              </a:ext>
            </a:extLst>
          </p:cNvPr>
          <p:cNvSpPr/>
          <p:nvPr userDrawn="1"/>
        </p:nvSpPr>
        <p:spPr>
          <a:xfrm>
            <a:off x="1477514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46" name="Freeform: Shape 145">
            <a:extLst>
              <a:ext uri="{FF2B5EF4-FFF2-40B4-BE49-F238E27FC236}">
                <a16:creationId xmlns:a16="http://schemas.microsoft.com/office/drawing/2014/main" id="{BECD8A20-D75E-47E1-B5EC-D30A397F10A6}"/>
              </a:ext>
            </a:extLst>
          </p:cNvPr>
          <p:cNvSpPr/>
          <p:nvPr userDrawn="1"/>
        </p:nvSpPr>
        <p:spPr>
          <a:xfrm>
            <a:off x="1477514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id="{CAB5F801-25FB-490D-8F63-44C3C3A92809}"/>
              </a:ext>
            </a:extLst>
          </p:cNvPr>
          <p:cNvSpPr/>
          <p:nvPr userDrawn="1"/>
        </p:nvSpPr>
        <p:spPr>
          <a:xfrm>
            <a:off x="1477514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48" name="Title 28">
            <a:extLst>
              <a:ext uri="{FF2B5EF4-FFF2-40B4-BE49-F238E27FC236}">
                <a16:creationId xmlns:a16="http://schemas.microsoft.com/office/drawing/2014/main" id="{EBFEB7CB-FE77-4157-860F-CF3CE457116A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60412" y="442528"/>
            <a:ext cx="10671048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BA6E515-B04B-4EF7-B957-CEB747F091D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297488" y="1179513"/>
            <a:ext cx="763587" cy="763587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 w="19050">
            <a:solidFill>
              <a:schemeClr val="tx2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2" name="Picture Placeholder 2">
            <a:extLst>
              <a:ext uri="{FF2B5EF4-FFF2-40B4-BE49-F238E27FC236}">
                <a16:creationId xmlns:a16="http://schemas.microsoft.com/office/drawing/2014/main" id="{5CFAA97B-C003-4537-AA54-9DA07FB667A1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67401" y="2934768"/>
            <a:ext cx="763587" cy="763587"/>
          </a:xfrm>
          <a:prstGeom prst="ellipse">
            <a:avLst/>
          </a:prstGeom>
          <a:solidFill>
            <a:schemeClr val="accent3"/>
          </a:solidFill>
          <a:ln w="19050">
            <a:solidFill>
              <a:srgbClr val="7A126B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3" name="Picture Placeholder 2">
            <a:extLst>
              <a:ext uri="{FF2B5EF4-FFF2-40B4-BE49-F238E27FC236}">
                <a16:creationId xmlns:a16="http://schemas.microsoft.com/office/drawing/2014/main" id="{208C4BD3-34B3-4995-AD61-5759A728B6A7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545803" y="2934768"/>
            <a:ext cx="763587" cy="763587"/>
          </a:xfrm>
          <a:prstGeom prst="ellipse">
            <a:avLst/>
          </a:prstGeom>
          <a:solidFill>
            <a:schemeClr val="accent5"/>
          </a:solidFill>
          <a:ln w="19050">
            <a:solidFill>
              <a:srgbClr val="294E95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70" name="Picture Placeholder 2">
            <a:extLst>
              <a:ext uri="{FF2B5EF4-FFF2-40B4-BE49-F238E27FC236}">
                <a16:creationId xmlns:a16="http://schemas.microsoft.com/office/drawing/2014/main" id="{48A41CF6-6D0E-47F5-8C99-3D04407CE681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032444" y="2934768"/>
            <a:ext cx="763587" cy="763587"/>
          </a:xfrm>
          <a:prstGeom prst="ellipse">
            <a:avLst/>
          </a:prstGeom>
          <a:solidFill>
            <a:schemeClr val="accent3"/>
          </a:solidFill>
          <a:ln w="19050">
            <a:solidFill>
              <a:srgbClr val="7A126B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71" name="Picture Placeholder 2">
            <a:extLst>
              <a:ext uri="{FF2B5EF4-FFF2-40B4-BE49-F238E27FC236}">
                <a16:creationId xmlns:a16="http://schemas.microsoft.com/office/drawing/2014/main" id="{FC259C05-A190-4462-AB1E-30AB08CBF294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9794372" y="2934768"/>
            <a:ext cx="763587" cy="763587"/>
          </a:xfrm>
          <a:prstGeom prst="ellipse">
            <a:avLst/>
          </a:prstGeom>
          <a:solidFill>
            <a:schemeClr val="accent5"/>
          </a:solidFill>
          <a:ln w="19050">
            <a:solidFill>
              <a:srgbClr val="294E95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72" name="Picture Placeholder 2">
            <a:extLst>
              <a:ext uri="{FF2B5EF4-FFF2-40B4-BE49-F238E27FC236}">
                <a16:creationId xmlns:a16="http://schemas.microsoft.com/office/drawing/2014/main" id="{289D417C-AB60-4049-9091-4586A4907C6A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297488" y="2934768"/>
            <a:ext cx="763587" cy="763587"/>
          </a:xfrm>
          <a:prstGeom prst="ellipse">
            <a:avLst/>
          </a:prstGeom>
          <a:solidFill>
            <a:schemeClr val="accent5"/>
          </a:solidFill>
          <a:ln w="19050">
            <a:solidFill>
              <a:srgbClr val="294E95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</p:spTree>
    <p:extLst>
      <p:ext uri="{BB962C8B-B14F-4D97-AF65-F5344CB8AC3E}">
        <p14:creationId xmlns:p14="http://schemas.microsoft.com/office/powerpoint/2010/main" val="3537333739"/>
      </p:ext>
    </p:extLst>
  </p:cSld>
  <p:clrMapOvr>
    <a:masterClrMapping/>
  </p:clrMapOvr>
  <p:transition spd="med"/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Only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CBEE098D-3AB1-76DB-7D94-47416B95B315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7D3A8838-C4DB-A234-AE13-77FD359114A0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27C46987-CA04-04BE-C5FA-56E293EEB90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91EA1B80-EF2A-EAE6-2B00-FF82A14056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679F583A-C57A-3239-E8A4-1C575A0EA7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36324797-C488-8192-F77E-9F600E5490D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6A067FCF-35DE-4E09-CCD5-280D653D4A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65171654-F4B2-F1B9-6AF4-18F3A499E48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7E3A5950-4507-5E83-F8E2-F78AD0930D0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245D89D-54AB-A7D6-4141-95E6B3C3695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3186DA1A-820B-4321-911F-3EF035D58D91}"/>
              </a:ext>
            </a:extLst>
          </p:cNvPr>
          <p:cNvCxnSpPr>
            <a:cxnSpLocks/>
          </p:cNvCxnSpPr>
          <p:nvPr userDrawn="1"/>
        </p:nvCxnSpPr>
        <p:spPr>
          <a:xfrm>
            <a:off x="5679200" y="2343150"/>
            <a:ext cx="0" cy="591618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C9C180FB-49EE-4361-92E7-46356836DA25}"/>
              </a:ext>
            </a:extLst>
          </p:cNvPr>
          <p:cNvCxnSpPr>
            <a:cxnSpLocks/>
          </p:cNvCxnSpPr>
          <p:nvPr userDrawn="1"/>
        </p:nvCxnSpPr>
        <p:spPr>
          <a:xfrm>
            <a:off x="1152375" y="2704148"/>
            <a:ext cx="0" cy="230620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6447E45C-E26E-466D-A464-F0E3836415F6}"/>
              </a:ext>
            </a:extLst>
          </p:cNvPr>
          <p:cNvCxnSpPr>
            <a:cxnSpLocks/>
          </p:cNvCxnSpPr>
          <p:nvPr userDrawn="1"/>
        </p:nvCxnSpPr>
        <p:spPr>
          <a:xfrm>
            <a:off x="3409771" y="2711965"/>
            <a:ext cx="0" cy="222803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CEE61731-B29F-4CAB-9A25-291C2DC6C84B}"/>
              </a:ext>
            </a:extLst>
          </p:cNvPr>
          <p:cNvCxnSpPr>
            <a:cxnSpLocks/>
          </p:cNvCxnSpPr>
          <p:nvPr userDrawn="1"/>
        </p:nvCxnSpPr>
        <p:spPr>
          <a:xfrm>
            <a:off x="7932922" y="2720181"/>
            <a:ext cx="0" cy="214587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199CA0B8-4AC2-4828-B0AF-ABA4BBB4386C}"/>
              </a:ext>
            </a:extLst>
          </p:cNvPr>
          <p:cNvCxnSpPr>
            <a:cxnSpLocks/>
          </p:cNvCxnSpPr>
          <p:nvPr userDrawn="1"/>
        </p:nvCxnSpPr>
        <p:spPr>
          <a:xfrm>
            <a:off x="10181319" y="2704148"/>
            <a:ext cx="0" cy="230620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7BA30A1F-79CE-417C-849F-D83B11D27867}"/>
              </a:ext>
            </a:extLst>
          </p:cNvPr>
          <p:cNvCxnSpPr>
            <a:cxnSpLocks/>
          </p:cNvCxnSpPr>
          <p:nvPr userDrawn="1"/>
        </p:nvCxnSpPr>
        <p:spPr>
          <a:xfrm>
            <a:off x="1152375" y="2711965"/>
            <a:ext cx="9028944" cy="0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E3B2D7A9-466E-438C-923D-ED8E32719F7F}"/>
              </a:ext>
            </a:extLst>
          </p:cNvPr>
          <p:cNvSpPr/>
          <p:nvPr userDrawn="1"/>
        </p:nvSpPr>
        <p:spPr>
          <a:xfrm>
            <a:off x="4842164" y="1973897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400">
                <a:solidFill>
                  <a:schemeClr val="bg1"/>
                </a:solidFill>
                <a:latin typeface="Arial"/>
              </a:rPr>
            </a:br>
            <a:r>
              <a:rPr lang="en-US" sz="1200">
                <a:solidFill>
                  <a:schemeClr val="bg1"/>
                </a:solidFill>
                <a:latin typeface="Arial"/>
              </a:rPr>
              <a:t>Title</a:t>
            </a:r>
            <a:endParaRPr lang="en-GB" sz="1200">
              <a:solidFill>
                <a:schemeClr val="bg1"/>
              </a:solidFill>
              <a:latin typeface="Arial"/>
            </a:endParaRPr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EEDE4494-0046-4E7E-87CB-0FE6B5B58F0C}"/>
              </a:ext>
            </a:extLst>
          </p:cNvPr>
          <p:cNvSpPr/>
          <p:nvPr userDrawn="1"/>
        </p:nvSpPr>
        <p:spPr>
          <a:xfrm>
            <a:off x="303306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400">
                <a:solidFill>
                  <a:schemeClr val="bg1"/>
                </a:solidFill>
                <a:latin typeface="Arial"/>
              </a:rPr>
            </a:br>
            <a:r>
              <a:rPr lang="en-US" sz="1200">
                <a:solidFill>
                  <a:schemeClr val="bg1"/>
                </a:solidFill>
                <a:latin typeface="Arial"/>
              </a:rPr>
              <a:t>Title</a:t>
            </a:r>
            <a:endParaRPr lang="en-GB" sz="1200">
              <a:solidFill>
                <a:schemeClr val="bg1"/>
              </a:solidFill>
              <a:latin typeface="Arial"/>
            </a:endParaRPr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478C4AD1-CFB5-4D8E-A3DF-3CBEC93AB6B0}"/>
              </a:ext>
            </a:extLst>
          </p:cNvPr>
          <p:cNvSpPr/>
          <p:nvPr userDrawn="1"/>
        </p:nvSpPr>
        <p:spPr>
          <a:xfrm>
            <a:off x="2572735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400">
                <a:solidFill>
                  <a:schemeClr val="bg1"/>
                </a:solidFill>
                <a:latin typeface="Arial"/>
              </a:rPr>
            </a:br>
            <a:r>
              <a:rPr lang="en-US" sz="1200">
                <a:solidFill>
                  <a:schemeClr val="bg1"/>
                </a:solidFill>
                <a:latin typeface="Arial"/>
              </a:rPr>
              <a:t>Title</a:t>
            </a:r>
            <a:endParaRPr lang="en-GB" sz="1200">
              <a:solidFill>
                <a:schemeClr val="bg1"/>
              </a:solidFill>
              <a:latin typeface="Arial"/>
            </a:endParaRPr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F5EBF781-3BB9-43AC-AFB6-D68D6DC8CF7D}"/>
              </a:ext>
            </a:extLst>
          </p:cNvPr>
          <p:cNvSpPr/>
          <p:nvPr userDrawn="1"/>
        </p:nvSpPr>
        <p:spPr>
          <a:xfrm>
            <a:off x="4842164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400">
                <a:solidFill>
                  <a:schemeClr val="bg1"/>
                </a:solidFill>
                <a:latin typeface="Arial"/>
              </a:rPr>
            </a:br>
            <a:r>
              <a:rPr lang="en-US" sz="1200">
                <a:solidFill>
                  <a:schemeClr val="bg1"/>
                </a:solidFill>
                <a:latin typeface="Arial"/>
              </a:rPr>
              <a:t>Title</a:t>
            </a:r>
            <a:endParaRPr lang="en-GB" sz="1200">
              <a:solidFill>
                <a:schemeClr val="bg1"/>
              </a:solidFill>
              <a:latin typeface="Arial"/>
            </a:endParaRP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C1B29670-C82F-440A-B4AB-3FA32F581B7A}"/>
              </a:ext>
            </a:extLst>
          </p:cNvPr>
          <p:cNvSpPr/>
          <p:nvPr userDrawn="1"/>
        </p:nvSpPr>
        <p:spPr>
          <a:xfrm>
            <a:off x="7090646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400">
                <a:solidFill>
                  <a:schemeClr val="bg1"/>
                </a:solidFill>
                <a:latin typeface="Arial"/>
              </a:rPr>
            </a:br>
            <a:r>
              <a:rPr lang="en-US" sz="1200">
                <a:solidFill>
                  <a:schemeClr val="bg1"/>
                </a:solidFill>
                <a:latin typeface="Arial"/>
              </a:rPr>
              <a:t>Title</a:t>
            </a:r>
            <a:endParaRPr lang="en-GB" sz="1200">
              <a:solidFill>
                <a:schemeClr val="bg1"/>
              </a:solidFill>
              <a:latin typeface="Arial"/>
            </a:endParaRPr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5E16CDB5-DA7B-45AA-BD6D-12A4F2048F16}"/>
              </a:ext>
            </a:extLst>
          </p:cNvPr>
          <p:cNvSpPr/>
          <p:nvPr userDrawn="1"/>
        </p:nvSpPr>
        <p:spPr>
          <a:xfrm>
            <a:off x="9339129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400">
                <a:solidFill>
                  <a:schemeClr val="bg1"/>
                </a:solidFill>
                <a:latin typeface="Arial"/>
              </a:rPr>
            </a:br>
            <a:r>
              <a:rPr lang="en-US" sz="1200">
                <a:solidFill>
                  <a:schemeClr val="bg1"/>
                </a:solidFill>
                <a:latin typeface="Arial"/>
              </a:rPr>
              <a:t>Title</a:t>
            </a:r>
            <a:endParaRPr lang="en-GB" sz="12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2C78034F-25CD-4E12-89CB-86E80EAD310D}"/>
              </a:ext>
            </a:extLst>
          </p:cNvPr>
          <p:cNvCxnSpPr>
            <a:cxnSpLocks/>
          </p:cNvCxnSpPr>
          <p:nvPr userDrawn="1"/>
        </p:nvCxnSpPr>
        <p:spPr>
          <a:xfrm>
            <a:off x="7932922" y="4102322"/>
            <a:ext cx="0" cy="1743307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3DDA23D8-4972-4E8C-B895-2AC7168C1E2F}"/>
              </a:ext>
            </a:extLst>
          </p:cNvPr>
          <p:cNvSpPr/>
          <p:nvPr userDrawn="1"/>
        </p:nvSpPr>
        <p:spPr>
          <a:xfrm>
            <a:off x="8261241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7EF72E63-DA5E-4A04-9E9F-9A7B8D9FE168}"/>
              </a:ext>
            </a:extLst>
          </p:cNvPr>
          <p:cNvCxnSpPr>
            <a:cxnSpLocks/>
          </p:cNvCxnSpPr>
          <p:nvPr userDrawn="1"/>
        </p:nvCxnSpPr>
        <p:spPr>
          <a:xfrm>
            <a:off x="7932922" y="4398782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CFEB4CEB-05E4-4103-9F28-F1B3E6491C5A}"/>
              </a:ext>
            </a:extLst>
          </p:cNvPr>
          <p:cNvCxnSpPr>
            <a:cxnSpLocks/>
          </p:cNvCxnSpPr>
          <p:nvPr userDrawn="1"/>
        </p:nvCxnSpPr>
        <p:spPr>
          <a:xfrm>
            <a:off x="7932922" y="4896330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6F1CDD3E-0271-4B1C-99A0-97FAD5A306E8}"/>
              </a:ext>
            </a:extLst>
          </p:cNvPr>
          <p:cNvCxnSpPr>
            <a:cxnSpLocks/>
          </p:cNvCxnSpPr>
          <p:nvPr userDrawn="1"/>
        </p:nvCxnSpPr>
        <p:spPr>
          <a:xfrm>
            <a:off x="7932922" y="5393878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F5BF293D-6A5B-4B75-BA13-F8E9F19C356F}"/>
              </a:ext>
            </a:extLst>
          </p:cNvPr>
          <p:cNvCxnSpPr>
            <a:cxnSpLocks/>
          </p:cNvCxnSpPr>
          <p:nvPr userDrawn="1"/>
        </p:nvCxnSpPr>
        <p:spPr>
          <a:xfrm>
            <a:off x="7932922" y="5837085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3BEC553E-D930-4BD7-BF92-AF0A2E27C797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4102322"/>
            <a:ext cx="0" cy="1743307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69786C00-B884-4652-A665-FD71406E3AF7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4398782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94838565-3184-4D62-9FDC-6E29F4BB2441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4896330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C3E256E9-4D05-4AA8-9991-8CBC48EBD2B4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5393878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191B776-337C-4D18-8738-9453378D1FCA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5837085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C347E975-CE58-4036-B617-1D1802F5127E}"/>
              </a:ext>
            </a:extLst>
          </p:cNvPr>
          <p:cNvSpPr/>
          <p:nvPr userDrawn="1"/>
        </p:nvSpPr>
        <p:spPr>
          <a:xfrm>
            <a:off x="8261241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41E44D1F-5002-454F-87F9-5D59E71A514A}"/>
              </a:ext>
            </a:extLst>
          </p:cNvPr>
          <p:cNvSpPr/>
          <p:nvPr userDrawn="1"/>
        </p:nvSpPr>
        <p:spPr>
          <a:xfrm>
            <a:off x="8261241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C67A19E5-187A-46FE-B1C1-ECB68A048B63}"/>
              </a:ext>
            </a:extLst>
          </p:cNvPr>
          <p:cNvSpPr/>
          <p:nvPr userDrawn="1"/>
        </p:nvSpPr>
        <p:spPr>
          <a:xfrm>
            <a:off x="8261241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3EE2EC86-ED01-47B2-A33C-6D7ABE425F9A}"/>
              </a:ext>
            </a:extLst>
          </p:cNvPr>
          <p:cNvSpPr/>
          <p:nvPr userDrawn="1"/>
        </p:nvSpPr>
        <p:spPr>
          <a:xfrm>
            <a:off x="10498202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69F1EDBD-C510-478C-A232-F2EB6ADCEA3D}"/>
              </a:ext>
            </a:extLst>
          </p:cNvPr>
          <p:cNvSpPr/>
          <p:nvPr userDrawn="1"/>
        </p:nvSpPr>
        <p:spPr>
          <a:xfrm>
            <a:off x="10498202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1635A4D-837D-4063-A3F1-890C812DC4F8}"/>
              </a:ext>
            </a:extLst>
          </p:cNvPr>
          <p:cNvSpPr/>
          <p:nvPr userDrawn="1"/>
        </p:nvSpPr>
        <p:spPr>
          <a:xfrm>
            <a:off x="10498202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44954049-A12D-4D35-8C96-8D7B8C0ABE5A}"/>
              </a:ext>
            </a:extLst>
          </p:cNvPr>
          <p:cNvSpPr/>
          <p:nvPr userDrawn="1"/>
        </p:nvSpPr>
        <p:spPr>
          <a:xfrm>
            <a:off x="10498202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A73B7820-CA08-4B35-A26D-DEAA5CA87DAB}"/>
              </a:ext>
            </a:extLst>
          </p:cNvPr>
          <p:cNvCxnSpPr>
            <a:cxnSpLocks/>
          </p:cNvCxnSpPr>
          <p:nvPr userDrawn="1"/>
        </p:nvCxnSpPr>
        <p:spPr>
          <a:xfrm>
            <a:off x="5673956" y="4102322"/>
            <a:ext cx="0" cy="1743307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0CADC954-C93D-43EB-AD47-332367C66EE8}"/>
              </a:ext>
            </a:extLst>
          </p:cNvPr>
          <p:cNvSpPr/>
          <p:nvPr userDrawn="1"/>
        </p:nvSpPr>
        <p:spPr>
          <a:xfrm>
            <a:off x="6002275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9ABDEDA-97AC-4C92-B997-D77D8EA04A77}"/>
              </a:ext>
            </a:extLst>
          </p:cNvPr>
          <p:cNvCxnSpPr>
            <a:cxnSpLocks/>
          </p:cNvCxnSpPr>
          <p:nvPr userDrawn="1"/>
        </p:nvCxnSpPr>
        <p:spPr>
          <a:xfrm>
            <a:off x="5673956" y="4398782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28963C6A-0152-4186-821B-C08E25FC162B}"/>
              </a:ext>
            </a:extLst>
          </p:cNvPr>
          <p:cNvCxnSpPr>
            <a:cxnSpLocks/>
          </p:cNvCxnSpPr>
          <p:nvPr userDrawn="1"/>
        </p:nvCxnSpPr>
        <p:spPr>
          <a:xfrm>
            <a:off x="5673956" y="4896330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6AE87A4E-98A4-4F2C-A2D8-3DA8774C63F2}"/>
              </a:ext>
            </a:extLst>
          </p:cNvPr>
          <p:cNvCxnSpPr>
            <a:cxnSpLocks/>
          </p:cNvCxnSpPr>
          <p:nvPr userDrawn="1"/>
        </p:nvCxnSpPr>
        <p:spPr>
          <a:xfrm>
            <a:off x="5673956" y="5393878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83040623-76B0-4BD6-B8BA-05A20AD49B5F}"/>
              </a:ext>
            </a:extLst>
          </p:cNvPr>
          <p:cNvCxnSpPr>
            <a:cxnSpLocks/>
          </p:cNvCxnSpPr>
          <p:nvPr userDrawn="1"/>
        </p:nvCxnSpPr>
        <p:spPr>
          <a:xfrm>
            <a:off x="5673956" y="5837085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691306D0-0FFC-40BD-9B80-0A4B79819F80}"/>
              </a:ext>
            </a:extLst>
          </p:cNvPr>
          <p:cNvSpPr/>
          <p:nvPr userDrawn="1"/>
        </p:nvSpPr>
        <p:spPr>
          <a:xfrm>
            <a:off x="6002275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63D4C9C5-BF0F-4995-B2E3-A1016008D8E5}"/>
              </a:ext>
            </a:extLst>
          </p:cNvPr>
          <p:cNvSpPr/>
          <p:nvPr userDrawn="1"/>
        </p:nvSpPr>
        <p:spPr>
          <a:xfrm>
            <a:off x="6002275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E3774E6E-776D-46E1-82ED-16F163A1A464}"/>
              </a:ext>
            </a:extLst>
          </p:cNvPr>
          <p:cNvSpPr/>
          <p:nvPr userDrawn="1"/>
        </p:nvSpPr>
        <p:spPr>
          <a:xfrm>
            <a:off x="6002275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26F51B64-2C7B-46A5-B0F1-955CAC756AE7}"/>
              </a:ext>
            </a:extLst>
          </p:cNvPr>
          <p:cNvCxnSpPr>
            <a:cxnSpLocks/>
          </p:cNvCxnSpPr>
          <p:nvPr userDrawn="1"/>
        </p:nvCxnSpPr>
        <p:spPr>
          <a:xfrm>
            <a:off x="3411575" y="4102322"/>
            <a:ext cx="0" cy="1743307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C0B107DE-03AF-472B-84E6-6C040C4121F5}"/>
              </a:ext>
            </a:extLst>
          </p:cNvPr>
          <p:cNvSpPr/>
          <p:nvPr userDrawn="1"/>
        </p:nvSpPr>
        <p:spPr>
          <a:xfrm>
            <a:off x="3739894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9C2931D7-AC66-44C7-821B-16F4F5CDD365}"/>
              </a:ext>
            </a:extLst>
          </p:cNvPr>
          <p:cNvCxnSpPr>
            <a:cxnSpLocks/>
          </p:cNvCxnSpPr>
          <p:nvPr userDrawn="1"/>
        </p:nvCxnSpPr>
        <p:spPr>
          <a:xfrm>
            <a:off x="3411575" y="4398782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B692B62D-6BE5-4497-92BB-CB05E70EE6D4}"/>
              </a:ext>
            </a:extLst>
          </p:cNvPr>
          <p:cNvCxnSpPr>
            <a:cxnSpLocks/>
          </p:cNvCxnSpPr>
          <p:nvPr userDrawn="1"/>
        </p:nvCxnSpPr>
        <p:spPr>
          <a:xfrm>
            <a:off x="3411575" y="4896330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31B1FE42-5230-4F0E-8AAE-C25C93B3DF2E}"/>
              </a:ext>
            </a:extLst>
          </p:cNvPr>
          <p:cNvCxnSpPr>
            <a:cxnSpLocks/>
          </p:cNvCxnSpPr>
          <p:nvPr userDrawn="1"/>
        </p:nvCxnSpPr>
        <p:spPr>
          <a:xfrm>
            <a:off x="3411575" y="5393878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BA97A1C6-FCD2-47A5-B2E4-A75192B610CD}"/>
              </a:ext>
            </a:extLst>
          </p:cNvPr>
          <p:cNvCxnSpPr>
            <a:cxnSpLocks/>
          </p:cNvCxnSpPr>
          <p:nvPr userDrawn="1"/>
        </p:nvCxnSpPr>
        <p:spPr>
          <a:xfrm>
            <a:off x="3411575" y="5837085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FE4486E5-B0F3-47DC-A4B2-C846DF050710}"/>
              </a:ext>
            </a:extLst>
          </p:cNvPr>
          <p:cNvSpPr/>
          <p:nvPr userDrawn="1"/>
        </p:nvSpPr>
        <p:spPr>
          <a:xfrm>
            <a:off x="3739894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8117A59D-4669-482C-AD41-CAE347C5B85A}"/>
              </a:ext>
            </a:extLst>
          </p:cNvPr>
          <p:cNvSpPr/>
          <p:nvPr userDrawn="1"/>
        </p:nvSpPr>
        <p:spPr>
          <a:xfrm>
            <a:off x="3739894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36BEBB0-EDF1-4570-8AAC-3BCAA87267EC}"/>
              </a:ext>
            </a:extLst>
          </p:cNvPr>
          <p:cNvSpPr/>
          <p:nvPr userDrawn="1"/>
        </p:nvSpPr>
        <p:spPr>
          <a:xfrm>
            <a:off x="3739894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E9EEA704-120E-4D3B-8D0D-F1AAA6E3AF07}"/>
              </a:ext>
            </a:extLst>
          </p:cNvPr>
          <p:cNvCxnSpPr>
            <a:cxnSpLocks/>
          </p:cNvCxnSpPr>
          <p:nvPr userDrawn="1"/>
        </p:nvCxnSpPr>
        <p:spPr>
          <a:xfrm>
            <a:off x="1149195" y="4102322"/>
            <a:ext cx="0" cy="1743307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4502411F-A061-4731-B307-57CEF537F432}"/>
              </a:ext>
            </a:extLst>
          </p:cNvPr>
          <p:cNvSpPr/>
          <p:nvPr userDrawn="1"/>
        </p:nvSpPr>
        <p:spPr>
          <a:xfrm>
            <a:off x="1477514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A02290D0-4C24-479D-84A7-DB19FA5D4723}"/>
              </a:ext>
            </a:extLst>
          </p:cNvPr>
          <p:cNvCxnSpPr>
            <a:cxnSpLocks/>
          </p:cNvCxnSpPr>
          <p:nvPr userDrawn="1"/>
        </p:nvCxnSpPr>
        <p:spPr>
          <a:xfrm>
            <a:off x="1149195" y="4398782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613721C2-1DC4-4D2B-A638-F2BEE2B541EB}"/>
              </a:ext>
            </a:extLst>
          </p:cNvPr>
          <p:cNvCxnSpPr>
            <a:cxnSpLocks/>
          </p:cNvCxnSpPr>
          <p:nvPr userDrawn="1"/>
        </p:nvCxnSpPr>
        <p:spPr>
          <a:xfrm>
            <a:off x="1149195" y="4896330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669BDF3-BF72-4B9C-837B-095188AFF787}"/>
              </a:ext>
            </a:extLst>
          </p:cNvPr>
          <p:cNvCxnSpPr>
            <a:cxnSpLocks/>
          </p:cNvCxnSpPr>
          <p:nvPr userDrawn="1"/>
        </p:nvCxnSpPr>
        <p:spPr>
          <a:xfrm>
            <a:off x="1149195" y="5393878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2DCC4B3-2103-46F5-A160-56B0D6F061BC}"/>
              </a:ext>
            </a:extLst>
          </p:cNvPr>
          <p:cNvCxnSpPr>
            <a:cxnSpLocks/>
          </p:cNvCxnSpPr>
          <p:nvPr userDrawn="1"/>
        </p:nvCxnSpPr>
        <p:spPr>
          <a:xfrm>
            <a:off x="1149195" y="5837085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Freeform: Shape 76">
            <a:extLst>
              <a:ext uri="{FF2B5EF4-FFF2-40B4-BE49-F238E27FC236}">
                <a16:creationId xmlns:a16="http://schemas.microsoft.com/office/drawing/2014/main" id="{92665E73-28DF-4EB2-9056-65ABABA4A8A4}"/>
              </a:ext>
            </a:extLst>
          </p:cNvPr>
          <p:cNvSpPr/>
          <p:nvPr userDrawn="1"/>
        </p:nvSpPr>
        <p:spPr>
          <a:xfrm>
            <a:off x="1477514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FC35D98E-A60D-495D-8A57-522B84CCBB1F}"/>
              </a:ext>
            </a:extLst>
          </p:cNvPr>
          <p:cNvSpPr/>
          <p:nvPr userDrawn="1"/>
        </p:nvSpPr>
        <p:spPr>
          <a:xfrm>
            <a:off x="1477514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4BC74844-44FB-4F3F-BF73-44E287282DBB}"/>
              </a:ext>
            </a:extLst>
          </p:cNvPr>
          <p:cNvSpPr/>
          <p:nvPr userDrawn="1"/>
        </p:nvSpPr>
        <p:spPr>
          <a:xfrm>
            <a:off x="1477514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80" name="Picture Placeholder 2">
            <a:extLst>
              <a:ext uri="{FF2B5EF4-FFF2-40B4-BE49-F238E27FC236}">
                <a16:creationId xmlns:a16="http://schemas.microsoft.com/office/drawing/2014/main" id="{0AC55631-6690-41E6-822A-7B17BE8EA82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297488" y="1179513"/>
            <a:ext cx="763587" cy="763587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 w="19050">
            <a:solidFill>
              <a:schemeClr val="tx2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1" name="Picture Placeholder 2">
            <a:extLst>
              <a:ext uri="{FF2B5EF4-FFF2-40B4-BE49-F238E27FC236}">
                <a16:creationId xmlns:a16="http://schemas.microsoft.com/office/drawing/2014/main" id="{A9B056D2-4CA5-4A89-9066-85E20EB95DE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67401" y="2934768"/>
            <a:ext cx="763587" cy="763587"/>
          </a:xfrm>
          <a:prstGeom prst="ellipse">
            <a:avLst/>
          </a:prstGeom>
          <a:solidFill>
            <a:schemeClr val="accent3"/>
          </a:solidFill>
          <a:ln w="19050">
            <a:solidFill>
              <a:srgbClr val="7A126B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2" name="Picture Placeholder 2">
            <a:extLst>
              <a:ext uri="{FF2B5EF4-FFF2-40B4-BE49-F238E27FC236}">
                <a16:creationId xmlns:a16="http://schemas.microsoft.com/office/drawing/2014/main" id="{271497F1-2F2E-4309-B2B0-136C071CAB1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545803" y="2934768"/>
            <a:ext cx="763587" cy="763587"/>
          </a:xfrm>
          <a:prstGeom prst="ellipse">
            <a:avLst/>
          </a:prstGeom>
          <a:solidFill>
            <a:schemeClr val="accent5"/>
          </a:solidFill>
          <a:ln w="19050">
            <a:solidFill>
              <a:srgbClr val="294E95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3" name="Picture Placeholder 2">
            <a:extLst>
              <a:ext uri="{FF2B5EF4-FFF2-40B4-BE49-F238E27FC236}">
                <a16:creationId xmlns:a16="http://schemas.microsoft.com/office/drawing/2014/main" id="{A0E2CBCF-B92B-4F7C-AD57-23DA33A60179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032444" y="2934768"/>
            <a:ext cx="763587" cy="763587"/>
          </a:xfrm>
          <a:prstGeom prst="ellipse">
            <a:avLst/>
          </a:prstGeom>
          <a:solidFill>
            <a:schemeClr val="accent3"/>
          </a:solidFill>
          <a:ln w="19050">
            <a:solidFill>
              <a:srgbClr val="7A126B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4" name="Picture Placeholder 2">
            <a:extLst>
              <a:ext uri="{FF2B5EF4-FFF2-40B4-BE49-F238E27FC236}">
                <a16:creationId xmlns:a16="http://schemas.microsoft.com/office/drawing/2014/main" id="{D6D71B88-BF93-425F-822D-433689CA517D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9794372" y="2934768"/>
            <a:ext cx="763587" cy="763587"/>
          </a:xfrm>
          <a:prstGeom prst="ellipse">
            <a:avLst/>
          </a:prstGeom>
          <a:solidFill>
            <a:schemeClr val="accent5"/>
          </a:solidFill>
          <a:ln w="19050">
            <a:solidFill>
              <a:srgbClr val="294E95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5" name="Picture Placeholder 2">
            <a:extLst>
              <a:ext uri="{FF2B5EF4-FFF2-40B4-BE49-F238E27FC236}">
                <a16:creationId xmlns:a16="http://schemas.microsoft.com/office/drawing/2014/main" id="{CCB838B4-9A22-440B-B4DB-623326647857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297488" y="2934768"/>
            <a:ext cx="763587" cy="763587"/>
          </a:xfrm>
          <a:prstGeom prst="ellipse">
            <a:avLst/>
          </a:prstGeom>
          <a:solidFill>
            <a:schemeClr val="accent5"/>
          </a:solidFill>
          <a:ln w="19050">
            <a:solidFill>
              <a:srgbClr val="294E95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</p:spTree>
    <p:extLst>
      <p:ext uri="{BB962C8B-B14F-4D97-AF65-F5344CB8AC3E}">
        <p14:creationId xmlns:p14="http://schemas.microsoft.com/office/powerpoint/2010/main" val="268293650"/>
      </p:ext>
    </p:extLst>
  </p:cSld>
  <p:clrMapOvr>
    <a:masterClrMapping/>
  </p:clrMapOvr>
  <p:transition spd="med"/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ontent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308880"/>
            <a:ext cx="10667999" cy="4787120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2B190EFC-69A6-D92C-008E-75B891AE770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3D9DA9F1-36A0-76F9-4D49-1FFB30F8CFEA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8573FE22-DB46-2221-24B6-EA9CED934BF8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44D8FA39-BBC5-4239-E23A-6A96E07DBCB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7">
              <a:extLst>
                <a:ext uri="{FF2B5EF4-FFF2-40B4-BE49-F238E27FC236}">
                  <a16:creationId xmlns:a16="http://schemas.microsoft.com/office/drawing/2014/main" id="{1E3E6E29-BEC4-288C-B32B-AF774446EF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8">
              <a:extLst>
                <a:ext uri="{FF2B5EF4-FFF2-40B4-BE49-F238E27FC236}">
                  <a16:creationId xmlns:a16="http://schemas.microsoft.com/office/drawing/2014/main" id="{E12B6CAE-326B-E34A-31F1-77AFF35385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9">
              <a:extLst>
                <a:ext uri="{FF2B5EF4-FFF2-40B4-BE49-F238E27FC236}">
                  <a16:creationId xmlns:a16="http://schemas.microsoft.com/office/drawing/2014/main" id="{AF684C43-A236-A698-D9CB-1D9BB8955A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0">
              <a:extLst>
                <a:ext uri="{FF2B5EF4-FFF2-40B4-BE49-F238E27FC236}">
                  <a16:creationId xmlns:a16="http://schemas.microsoft.com/office/drawing/2014/main" id="{22E76D79-F84B-B7B3-36C7-DDFA1F84B46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F8B250DB-C361-A6E3-4C85-D21F8209C13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1">
              <a:extLst>
                <a:ext uri="{FF2B5EF4-FFF2-40B4-BE49-F238E27FC236}">
                  <a16:creationId xmlns:a16="http://schemas.microsoft.com/office/drawing/2014/main" id="{147BE96E-3F4B-84BA-6775-D41FF7C5322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442231468"/>
      </p:ext>
    </p:extLst>
  </p:cSld>
  <p:clrMapOvr>
    <a:masterClrMapping/>
  </p:clrMapOvr>
  <p:transition spd="med"/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Subtitle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749388"/>
            <a:ext cx="10671049" cy="4346612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Text Placeholder 2"/>
          <p:cNvSpPr>
            <a:spLocks noGrp="1"/>
          </p:cNvSpPr>
          <p:nvPr>
            <p:ph type="body" idx="10"/>
          </p:nvPr>
        </p:nvSpPr>
        <p:spPr bwMode="gray">
          <a:xfrm>
            <a:off x="760412" y="931563"/>
            <a:ext cx="10671048" cy="261610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827BD319-CE6A-C56C-FAF4-F7D3C4B20C0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03474921"/>
      </p:ext>
    </p:extLst>
  </p:cSld>
  <p:clrMapOvr>
    <a:masterClrMapping/>
  </p:clrMapOvr>
  <p:transition spd="med"/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ith Subtitle Content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749389"/>
            <a:ext cx="10671049" cy="4346612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760412" y="931563"/>
            <a:ext cx="10671048" cy="261610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000" b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2F390D5-FAC3-3E07-D977-2FACDFA7E86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05F3551-81ED-C908-0D9D-64C876F81F0D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FE1D901D-347E-CD3C-E49E-6240407331F6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7D379CA7-ADA1-DB35-B963-28B950F90E8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7">
              <a:extLst>
                <a:ext uri="{FF2B5EF4-FFF2-40B4-BE49-F238E27FC236}">
                  <a16:creationId xmlns:a16="http://schemas.microsoft.com/office/drawing/2014/main" id="{6CCA88FD-78DE-CEC8-8BFD-721D475ECD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8">
              <a:extLst>
                <a:ext uri="{FF2B5EF4-FFF2-40B4-BE49-F238E27FC236}">
                  <a16:creationId xmlns:a16="http://schemas.microsoft.com/office/drawing/2014/main" id="{FF7D2711-8021-39A5-678E-CDC6C4470D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9">
              <a:extLst>
                <a:ext uri="{FF2B5EF4-FFF2-40B4-BE49-F238E27FC236}">
                  <a16:creationId xmlns:a16="http://schemas.microsoft.com/office/drawing/2014/main" id="{C3BC8212-B451-4273-2728-F59952E7BC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FE52C8F5-D1FE-4AC8-4162-7CF0174C7F6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0">
              <a:extLst>
                <a:ext uri="{FF2B5EF4-FFF2-40B4-BE49-F238E27FC236}">
                  <a16:creationId xmlns:a16="http://schemas.microsoft.com/office/drawing/2014/main" id="{1B573B61-8792-4F95-2044-72CB5D60180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1">
              <a:extLst>
                <a:ext uri="{FF2B5EF4-FFF2-40B4-BE49-F238E27FC236}">
                  <a16:creationId xmlns:a16="http://schemas.microsoft.com/office/drawing/2014/main" id="{FEFCA5AB-AA3A-875C-1ECF-F75A93964C0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428447339"/>
      </p:ext>
    </p:extLst>
  </p:cSld>
  <p:clrMapOvr>
    <a:masterClrMapping/>
  </p:clrMapOvr>
  <p:transition spd="med"/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307593"/>
            <a:ext cx="5069004" cy="478840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0" name="Content Placeholder 2"/>
          <p:cNvSpPr>
            <a:spLocks noGrp="1"/>
          </p:cNvSpPr>
          <p:nvPr>
            <p:ph sz="half" idx="14"/>
          </p:nvPr>
        </p:nvSpPr>
        <p:spPr bwMode="gray">
          <a:xfrm>
            <a:off x="6339311" y="1307593"/>
            <a:ext cx="5065776" cy="478840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2FE5186-E704-46DB-A234-0339427F829C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727578"/>
      </p:ext>
    </p:extLst>
  </p:cSld>
  <p:clrMapOvr>
    <a:masterClrMapping/>
  </p:clrMapOvr>
  <p:transition spd="med"/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wo Column Slid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307593"/>
            <a:ext cx="5069004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0" name="Content Placeholder 2"/>
          <p:cNvSpPr>
            <a:spLocks noGrp="1"/>
          </p:cNvSpPr>
          <p:nvPr>
            <p:ph sz="half" idx="14"/>
          </p:nvPr>
        </p:nvSpPr>
        <p:spPr bwMode="gray">
          <a:xfrm>
            <a:off x="6339311" y="1307593"/>
            <a:ext cx="5065776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54156568-E050-C688-ED26-0B21D0654CAA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8432C778-5728-8296-7A9A-58D2F0D46543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915A9787-DD7C-7130-A8DF-4C258B1FA48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7">
              <a:extLst>
                <a:ext uri="{FF2B5EF4-FFF2-40B4-BE49-F238E27FC236}">
                  <a16:creationId xmlns:a16="http://schemas.microsoft.com/office/drawing/2014/main" id="{C14D81DD-1F3B-B50D-F43D-3E209D4540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8">
              <a:extLst>
                <a:ext uri="{FF2B5EF4-FFF2-40B4-BE49-F238E27FC236}">
                  <a16:creationId xmlns:a16="http://schemas.microsoft.com/office/drawing/2014/main" id="{F58D34C8-C6F8-F06E-7715-9288F76C9A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9">
              <a:extLst>
                <a:ext uri="{FF2B5EF4-FFF2-40B4-BE49-F238E27FC236}">
                  <a16:creationId xmlns:a16="http://schemas.microsoft.com/office/drawing/2014/main" id="{6107FD63-81FF-191D-0B53-F42767D14F2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54F87762-C44E-A3F8-3E3D-46E9684774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C9782FAE-D7D9-18FB-6538-0F3C12A16CB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1">
              <a:extLst>
                <a:ext uri="{FF2B5EF4-FFF2-40B4-BE49-F238E27FC236}">
                  <a16:creationId xmlns:a16="http://schemas.microsoft.com/office/drawing/2014/main" id="{0396B2B4-C495-974A-4A3B-44C71DDB91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1D52F52-4191-E70A-A15D-3F4D0CF0AA2B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19693281"/>
      </p:ext>
    </p:extLst>
  </p:cSld>
  <p:clrMapOvr>
    <a:masterClrMapping/>
  </p:clrMapOvr>
  <p:transition spd="med"/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307593"/>
            <a:ext cx="3342271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Content Placeholder 2"/>
          <p:cNvSpPr>
            <a:spLocks noGrp="1"/>
          </p:cNvSpPr>
          <p:nvPr>
            <p:ph sz="half" idx="10"/>
          </p:nvPr>
        </p:nvSpPr>
        <p:spPr bwMode="gray">
          <a:xfrm>
            <a:off x="4377258" y="1307593"/>
            <a:ext cx="3343188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1"/>
          </p:nvPr>
        </p:nvSpPr>
        <p:spPr bwMode="gray">
          <a:xfrm>
            <a:off x="8015815" y="1307593"/>
            <a:ext cx="3415646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C61C74C-45BE-3DE8-0DFD-4B97D814FB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3643330"/>
      </p:ext>
    </p:extLst>
  </p:cSld>
  <p:clrMapOvr>
    <a:masterClrMapping/>
  </p:clrMapOvr>
  <p:transition spd="med"/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hree Column Slid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307593"/>
            <a:ext cx="3342271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Content Placeholder 2"/>
          <p:cNvSpPr>
            <a:spLocks noGrp="1"/>
          </p:cNvSpPr>
          <p:nvPr>
            <p:ph sz="half" idx="10"/>
          </p:nvPr>
        </p:nvSpPr>
        <p:spPr bwMode="gray">
          <a:xfrm>
            <a:off x="4377258" y="1307593"/>
            <a:ext cx="3342271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1"/>
          </p:nvPr>
        </p:nvSpPr>
        <p:spPr bwMode="gray">
          <a:xfrm>
            <a:off x="8015815" y="1307593"/>
            <a:ext cx="3415646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C06526B-689D-F225-B2C2-E0BBC08CF3D7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BB227283-6F61-7A48-A890-A6560B0C46EE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65B243C2-75F5-6AC0-1833-76F42C53A2A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7">
              <a:extLst>
                <a:ext uri="{FF2B5EF4-FFF2-40B4-BE49-F238E27FC236}">
                  <a16:creationId xmlns:a16="http://schemas.microsoft.com/office/drawing/2014/main" id="{3D61DFCD-9B7B-9CEE-09F1-B3FFBCEC4B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8">
              <a:extLst>
                <a:ext uri="{FF2B5EF4-FFF2-40B4-BE49-F238E27FC236}">
                  <a16:creationId xmlns:a16="http://schemas.microsoft.com/office/drawing/2014/main" id="{2E7D430F-6BD5-C242-3242-1C4393E85F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9">
              <a:extLst>
                <a:ext uri="{FF2B5EF4-FFF2-40B4-BE49-F238E27FC236}">
                  <a16:creationId xmlns:a16="http://schemas.microsoft.com/office/drawing/2014/main" id="{15AA8EC8-6FD0-6F7C-5280-A51D231177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0">
              <a:extLst>
                <a:ext uri="{FF2B5EF4-FFF2-40B4-BE49-F238E27FC236}">
                  <a16:creationId xmlns:a16="http://schemas.microsoft.com/office/drawing/2014/main" id="{E7CAAC3B-4107-FAE2-2BB7-B0E46A4F5E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0">
              <a:extLst>
                <a:ext uri="{FF2B5EF4-FFF2-40B4-BE49-F238E27FC236}">
                  <a16:creationId xmlns:a16="http://schemas.microsoft.com/office/drawing/2014/main" id="{F163CF3C-7F65-26FA-53B9-F3B8000834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1">
              <a:extLst>
                <a:ext uri="{FF2B5EF4-FFF2-40B4-BE49-F238E27FC236}">
                  <a16:creationId xmlns:a16="http://schemas.microsoft.com/office/drawing/2014/main" id="{FA837C5D-6026-3DC8-E17F-DE9A1A33373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A92B045-EC23-B30D-E716-8FEBB279E8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1634418"/>
      </p:ext>
    </p:extLst>
  </p:cSld>
  <p:clrMapOvr>
    <a:masterClrMapping/>
  </p:clrMapOvr>
  <p:transition spd="med"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7593"/>
            <a:ext cx="3474720" cy="491958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Content Placeholder 2"/>
          <p:cNvSpPr>
            <a:spLocks noGrp="1"/>
          </p:cNvSpPr>
          <p:nvPr>
            <p:ph sz="half" idx="10"/>
          </p:nvPr>
        </p:nvSpPr>
        <p:spPr bwMode="gray">
          <a:xfrm>
            <a:off x="4347972" y="1307593"/>
            <a:ext cx="3474720" cy="491958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1"/>
          </p:nvPr>
        </p:nvSpPr>
        <p:spPr bwMode="gray">
          <a:xfrm>
            <a:off x="8147304" y="1307593"/>
            <a:ext cx="3474720" cy="491958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94563597"/>
      </p:ext>
    </p:extLst>
  </p:cSld>
  <p:clrMapOvr>
    <a:masterClrMapping/>
  </p:clrMapOvr>
  <p:transition spd="med"/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/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5723515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307593"/>
            <a:ext cx="5723515" cy="478840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6856413" y="0"/>
            <a:ext cx="5332411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8F3C117-A202-AC1A-30DA-A95049B2670E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7085019"/>
      </p:ext>
    </p:extLst>
  </p:cSld>
  <p:clrMapOvr>
    <a:masterClrMapping/>
  </p:clrMapOvr>
  <p:transition spd="med"/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/Imag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5723515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307592"/>
            <a:ext cx="5723515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6856413" y="0"/>
            <a:ext cx="5332411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1A088EC-A7D4-9C0A-C322-1161E9EFEA5E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54EA4AC3-3E83-652D-5977-C213932004B2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86C692C7-AF24-D9BB-14D5-5012A216981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5C4F613F-1DD6-3F3D-9BAE-708257885F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78F30CC7-8DA5-9459-5823-3D7027574B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9549D5A1-8221-2608-197C-70D3E119DD3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D6C29BFA-EBE0-3409-DA75-D6D86C95C5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DE56CA28-603E-6C83-560F-82347F4C929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AE3DA774-A3A9-8F32-B9A2-708F35FC0EE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F7E7426-E0FB-DA60-E1E0-A41FD9009F5D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4742807"/>
      </p:ext>
    </p:extLst>
  </p:cSld>
  <p:clrMapOvr>
    <a:masterClrMapping/>
  </p:clrMapOvr>
  <p:transition spd="med"/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+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0"/>
            <a:ext cx="4061791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4061791" y="0"/>
            <a:ext cx="8127034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18" hasCustomPrompt="1"/>
          </p:nvPr>
        </p:nvSpPr>
        <p:spPr>
          <a:xfrm>
            <a:off x="548640" y="849535"/>
            <a:ext cx="3513151" cy="1926795"/>
          </a:xfrm>
          <a:prstGeom prst="rect">
            <a:avLst/>
          </a:prstGeom>
          <a:noFill/>
        </p:spPr>
        <p:txBody>
          <a:bodyPr lIns="0" tIns="0" rIns="0" bIns="0" anchor="t">
            <a:noAutofit/>
          </a:bodyPr>
          <a:lstStyle>
            <a:lvl1pPr marL="0" indent="0">
              <a:lnSpc>
                <a:spcPts val="4200"/>
              </a:lnSpc>
              <a:spcBef>
                <a:spcPts val="0"/>
              </a:spcBef>
              <a:buFont typeface="Arial" panose="020B0604020202020204" pitchFamily="34" charset="0"/>
              <a:buNone/>
              <a:defRPr sz="4600" b="1" strike="noStrike" spc="-150" baseline="0">
                <a:solidFill>
                  <a:schemeClr val="tx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Photo plus</a:t>
            </a:r>
            <a:br>
              <a:rPr lang="en-US"/>
            </a:br>
            <a:r>
              <a:rPr lang="en-US"/>
              <a:t>statement</a:t>
            </a:r>
            <a:br>
              <a:rPr lang="en-US"/>
            </a:br>
            <a:r>
              <a:rPr lang="en-US"/>
              <a:t>layout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9" hasCustomPrompt="1"/>
          </p:nvPr>
        </p:nvSpPr>
        <p:spPr>
          <a:xfrm>
            <a:off x="548641" y="2943638"/>
            <a:ext cx="3513150" cy="1641615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400" baseline="0">
                <a:solidFill>
                  <a:schemeClr val="tx1"/>
                </a:solidFill>
              </a:defRPr>
            </a:lvl1pPr>
            <a:lvl2pPr marL="609494" indent="0">
              <a:buNone/>
              <a:defRPr/>
            </a:lvl2pPr>
            <a:lvl3pPr marL="1218986" indent="0">
              <a:buNone/>
              <a:defRPr/>
            </a:lvl3pPr>
            <a:lvl4pPr marL="1828480" indent="0">
              <a:buNone/>
              <a:defRPr/>
            </a:lvl4pPr>
            <a:lvl5pPr marL="2437973" indent="0">
              <a:buNone/>
              <a:defRPr/>
            </a:lvl5pPr>
          </a:lstStyle>
          <a:p>
            <a:pPr lvl="0"/>
            <a:r>
              <a:rPr lang="en-US"/>
              <a:t>Subtitle goes here</a:t>
            </a:r>
          </a:p>
        </p:txBody>
      </p:sp>
      <p:sp>
        <p:nvSpPr>
          <p:cNvPr id="7" name="Slide Number Placeholder 1">
            <a:extLst>
              <a:ext uri="{FF2B5EF4-FFF2-40B4-BE49-F238E27FC236}">
                <a16:creationId xmlns:a16="http://schemas.microsoft.com/office/drawing/2014/main" id="{C9E4313D-4BB5-4FBE-BED7-2E337B7C6B9C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>
          <a:xfrm>
            <a:off x="11669529" y="6400800"/>
            <a:ext cx="438912" cy="155448"/>
          </a:xfrm>
        </p:spPr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2421301"/>
      </p:ext>
    </p:extLst>
  </p:cSld>
  <p:clrMapOvr>
    <a:masterClrMapping/>
  </p:clrMapOvr>
  <p:transition spd="med"/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Photo + Statement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B8CB8992-3FC1-1D5A-F5A3-5A7867B1CF8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7E0CCBF-ECBB-8D0A-7760-9C09A8DCA070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89469496-8712-48FF-8E79-3F94F23B18A6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E6AD4F68-2171-D53B-BE99-0870458AEC6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B934C45C-E7A5-5950-4EC8-A0C9DD2B48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584A4C2F-986E-EA32-C193-4B16258053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2F89DA65-DEB8-60CE-3119-C54CD2F81DA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10A3EE42-0227-D024-FDFC-83E58AB899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B71D7F0F-66ED-5122-7E93-2CCDC18FB89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E827DA00-4AC6-AE82-9263-31F727C1786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7" name="Picture Placeholder 8">
            <a:extLst>
              <a:ext uri="{FF2B5EF4-FFF2-40B4-BE49-F238E27FC236}">
                <a16:creationId xmlns:a16="http://schemas.microsoft.com/office/drawing/2014/main" id="{FF9FB968-F2A9-4C72-AC3C-DC44BBB699A7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4061791" y="0"/>
            <a:ext cx="8127034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8" name="Text Placeholder 3">
            <a:extLst>
              <a:ext uri="{FF2B5EF4-FFF2-40B4-BE49-F238E27FC236}">
                <a16:creationId xmlns:a16="http://schemas.microsoft.com/office/drawing/2014/main" id="{BB9C095A-1012-467F-9C44-B19F964C0089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48640" y="849535"/>
            <a:ext cx="3513151" cy="1926795"/>
          </a:xfrm>
          <a:prstGeom prst="rect">
            <a:avLst/>
          </a:prstGeom>
          <a:noFill/>
        </p:spPr>
        <p:txBody>
          <a:bodyPr lIns="0" tIns="0" rIns="0" bIns="0" anchor="t">
            <a:noAutofit/>
          </a:bodyPr>
          <a:lstStyle>
            <a:lvl1pPr marL="0" indent="0">
              <a:lnSpc>
                <a:spcPts val="4200"/>
              </a:lnSpc>
              <a:spcBef>
                <a:spcPts val="0"/>
              </a:spcBef>
              <a:buFont typeface="Arial" panose="020B0604020202020204" pitchFamily="34" charset="0"/>
              <a:buNone/>
              <a:defRPr sz="4600" b="1" strike="noStrike" spc="-150" baseline="0">
                <a:solidFill>
                  <a:schemeClr val="bg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Photo plus</a:t>
            </a:r>
            <a:br>
              <a:rPr lang="en-US"/>
            </a:br>
            <a:r>
              <a:rPr lang="en-US"/>
              <a:t>statement</a:t>
            </a:r>
            <a:br>
              <a:rPr lang="en-US"/>
            </a:br>
            <a:r>
              <a:rPr lang="en-US"/>
              <a:t>layout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20B0D42B-CBC4-443F-B475-39C1A11F88E2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548641" y="2943638"/>
            <a:ext cx="3513150" cy="1641615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400" baseline="0">
                <a:solidFill>
                  <a:schemeClr val="bg1"/>
                </a:solidFill>
              </a:defRPr>
            </a:lvl1pPr>
            <a:lvl2pPr marL="609494" indent="0">
              <a:buNone/>
              <a:defRPr/>
            </a:lvl2pPr>
            <a:lvl3pPr marL="1218986" indent="0">
              <a:buNone/>
              <a:defRPr/>
            </a:lvl3pPr>
            <a:lvl4pPr marL="1828480" indent="0">
              <a:buNone/>
              <a:defRPr/>
            </a:lvl4pPr>
            <a:lvl5pPr marL="2437973" indent="0">
              <a:buNone/>
              <a:defRPr/>
            </a:lvl5pPr>
          </a:lstStyle>
          <a:p>
            <a:pPr lvl="0"/>
            <a:r>
              <a:rPr lang="en-US"/>
              <a:t>Subtitle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999915901"/>
      </p:ext>
    </p:extLst>
  </p:cSld>
  <p:clrMapOvr>
    <a:masterClrMapping/>
  </p:clrMapOvr>
  <p:transition spd="med"/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g Idea">
    <p:bg>
      <p:bgPr>
        <a:solidFill>
          <a:schemeClr val="accent3">
            <a:lumMod val="2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B8CB8992-3FC1-1D5A-F5A3-5A7867B1CF8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EFEF7F64-EAB6-F941-857A-EB6862B07383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60413" y="1757774"/>
            <a:ext cx="10668000" cy="3342453"/>
          </a:xfrm>
          <a:prstGeom prst="rect">
            <a:avLst/>
          </a:prstGeom>
        </p:spPr>
        <p:txBody>
          <a:bodyPr wrap="square" lIns="0" rIns="0" anchor="ctr" anchorCtr="0">
            <a:spAutoFit/>
          </a:bodyPr>
          <a:lstStyle>
            <a:lvl1pPr marL="0" indent="0">
              <a:lnSpc>
                <a:spcPct val="80000"/>
              </a:lnSpc>
              <a:spcBef>
                <a:spcPts val="0"/>
              </a:spcBef>
              <a:buNone/>
              <a:defRPr sz="8800" b="1">
                <a:solidFill>
                  <a:schemeClr val="bg1"/>
                </a:solidFill>
              </a:defRPr>
            </a:lvl1pPr>
            <a:lvl2pPr marL="609494" indent="0">
              <a:buNone/>
              <a:defRPr/>
            </a:lvl2pPr>
          </a:lstStyle>
          <a:p>
            <a:pPr lvl="0"/>
            <a:r>
              <a:rPr lang="en-US"/>
              <a:t>Click to edit big idea, statement or subject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7E0CCBF-ECBB-8D0A-7760-9C09A8DCA070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89469496-8712-48FF-8E79-3F94F23B18A6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E6AD4F68-2171-D53B-BE99-0870458AEC6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B934C45C-E7A5-5950-4EC8-A0C9DD2B48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584A4C2F-986E-EA32-C193-4B16258053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2F89DA65-DEB8-60CE-3119-C54CD2F81DA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10A3EE42-0227-D024-FDFC-83E58AB899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B71D7F0F-66ED-5122-7E93-2CCDC18FB89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E827DA00-4AC6-AE82-9263-31F727C1786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250645687"/>
      </p:ext>
    </p:extLst>
  </p:cSld>
  <p:clrMapOvr>
    <a:masterClrMapping/>
  </p:clrMapOvr>
  <p:transition spd="med"/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758827" y="1812555"/>
            <a:ext cx="9907588" cy="2759445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4400" b="1" spc="-150">
                <a:solidFill>
                  <a:schemeClr val="tx1"/>
                </a:solidFill>
              </a:defRPr>
            </a:lvl1pPr>
            <a:lvl2pPr marL="341313" indent="0" algn="ctr">
              <a:buNone/>
              <a:defRPr>
                <a:solidFill>
                  <a:schemeClr val="bg1"/>
                </a:solidFill>
              </a:defRPr>
            </a:lvl2pPr>
            <a:lvl3pPr marL="679450" indent="0" algn="ctr">
              <a:buNone/>
              <a:defRPr>
                <a:solidFill>
                  <a:schemeClr val="bg1"/>
                </a:solidFill>
              </a:defRPr>
            </a:lvl3pPr>
            <a:lvl4pPr marL="966787" indent="0" algn="ctr">
              <a:buNone/>
              <a:defRPr>
                <a:solidFill>
                  <a:schemeClr val="bg1"/>
                </a:solidFill>
              </a:defRPr>
            </a:lvl4pPr>
            <a:lvl5pPr marL="1146175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758826" y="5045445"/>
            <a:ext cx="9907588" cy="406265"/>
          </a:xfrm>
          <a:prstGeom prst="rect">
            <a:avLst/>
          </a:prstGeom>
        </p:spPr>
        <p:txBody>
          <a:bodyPr lIns="0">
            <a:sp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2400" b="1" spc="-150" baseline="0">
                <a:solidFill>
                  <a:schemeClr val="tx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E815315-0D5A-DC09-BF8B-373910164840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037CD95-D004-2B21-4A36-C02C76A5C015}"/>
              </a:ext>
            </a:extLst>
          </p:cNvPr>
          <p:cNvGrpSpPr/>
          <p:nvPr userDrawn="1"/>
        </p:nvGrpSpPr>
        <p:grpSpPr>
          <a:xfrm>
            <a:off x="758826" y="788987"/>
            <a:ext cx="990600" cy="735013"/>
            <a:chOff x="657226" y="398463"/>
            <a:chExt cx="990600" cy="735013"/>
          </a:xfrm>
          <a:gradFill>
            <a:gsLst>
              <a:gs pos="100000">
                <a:srgbClr val="F5A598"/>
              </a:gs>
              <a:gs pos="47000">
                <a:srgbClr val="D2ADC9"/>
              </a:gs>
              <a:gs pos="77000">
                <a:srgbClr val="E6BDC1"/>
              </a:gs>
              <a:gs pos="9000">
                <a:srgbClr val="A7B6D3"/>
              </a:gs>
            </a:gsLst>
            <a:lin ang="13500000" scaled="1"/>
          </a:gradFill>
        </p:grpSpPr>
        <p:sp>
          <p:nvSpPr>
            <p:cNvPr id="12" name="Freeform 5">
              <a:extLst>
                <a:ext uri="{FF2B5EF4-FFF2-40B4-BE49-F238E27FC236}">
                  <a16:creationId xmlns:a16="http://schemas.microsoft.com/office/drawing/2014/main" id="{7478010D-01FF-497C-41EB-76A4E063D3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6">
              <a:extLst>
                <a:ext uri="{FF2B5EF4-FFF2-40B4-BE49-F238E27FC236}">
                  <a16:creationId xmlns:a16="http://schemas.microsoft.com/office/drawing/2014/main" id="{C7C4737E-BF88-7B2F-7399-008A3E052A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843888314"/>
      </p:ext>
    </p:extLst>
  </p:cSld>
  <p:clrMapOvr>
    <a:masterClrMapping/>
  </p:clrMapOvr>
  <p:transition spd="med"/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Layout_Black">
    <p:bg>
      <p:bgPr>
        <a:solidFill>
          <a:srgbClr val="1E01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758827" y="1812555"/>
            <a:ext cx="9912096" cy="2763845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4400" b="1" spc="-150">
                <a:solidFill>
                  <a:schemeClr val="bg1"/>
                </a:solidFill>
              </a:defRPr>
            </a:lvl1pPr>
            <a:lvl2pPr marL="341313" indent="0" algn="ctr">
              <a:buNone/>
              <a:defRPr>
                <a:solidFill>
                  <a:schemeClr val="bg1"/>
                </a:solidFill>
              </a:defRPr>
            </a:lvl2pPr>
            <a:lvl3pPr marL="679450" indent="0" algn="ctr">
              <a:buNone/>
              <a:defRPr>
                <a:solidFill>
                  <a:schemeClr val="bg1"/>
                </a:solidFill>
              </a:defRPr>
            </a:lvl3pPr>
            <a:lvl4pPr marL="966787" indent="0" algn="ctr">
              <a:buNone/>
              <a:defRPr>
                <a:solidFill>
                  <a:schemeClr val="bg1"/>
                </a:solidFill>
              </a:defRPr>
            </a:lvl4pPr>
            <a:lvl5pPr marL="1146175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758826" y="5045445"/>
            <a:ext cx="9912097" cy="406265"/>
          </a:xfrm>
          <a:prstGeom prst="rect">
            <a:avLst/>
          </a:prstGeom>
        </p:spPr>
        <p:txBody>
          <a:bodyPr lIns="0">
            <a:no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2400" b="1" spc="-150" baseline="0">
                <a:solidFill>
                  <a:schemeClr val="bg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C9005ED3-DC5A-16D6-BC0D-2BC8DBC127C3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4CB189A2-A5C7-0BFE-DC45-2B6C62F67C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F584051D-228D-60EF-D68E-4B4E925E178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425E7774-98DD-0FEF-9145-91D6B46D26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7F3BA1AE-9A9D-B9A4-5403-6AA4C35F1E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437AAFBE-8A17-35F2-274B-EB0FA065C2D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A3380145-9EE8-3EC6-9B1C-FB9540A9C7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0BF31EAF-B3E0-97CF-2E5E-B91BC8A708C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0F3C66CC-04BD-A3C8-72CC-31B30C4C59F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765C380F-7235-3AB0-03FD-9418F9E88CA5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3302BD98-6DAE-1743-EC0B-3BD86F2E6E9E}"/>
              </a:ext>
            </a:extLst>
          </p:cNvPr>
          <p:cNvGrpSpPr/>
          <p:nvPr userDrawn="1"/>
        </p:nvGrpSpPr>
        <p:grpSpPr>
          <a:xfrm>
            <a:off x="758826" y="788987"/>
            <a:ext cx="990600" cy="735013"/>
            <a:chOff x="657226" y="398463"/>
            <a:chExt cx="990600" cy="735013"/>
          </a:xfrm>
          <a:gradFill>
            <a:gsLst>
              <a:gs pos="100000">
                <a:srgbClr val="391262"/>
              </a:gs>
              <a:gs pos="26000">
                <a:srgbClr val="64131E"/>
              </a:gs>
              <a:gs pos="0">
                <a:srgbClr val="831B22"/>
              </a:gs>
              <a:gs pos="66000">
                <a:srgbClr val="4D144A"/>
              </a:gs>
            </a:gsLst>
            <a:lin ang="13500000" scaled="1"/>
          </a:gradFill>
        </p:grpSpPr>
        <p:sp>
          <p:nvSpPr>
            <p:cNvPr id="19" name="Freeform 5">
              <a:extLst>
                <a:ext uri="{FF2B5EF4-FFF2-40B4-BE49-F238E27FC236}">
                  <a16:creationId xmlns:a16="http://schemas.microsoft.com/office/drawing/2014/main" id="{7427A43A-50DD-D6E1-5FBF-AC4CB78705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6">
              <a:extLst>
                <a:ext uri="{FF2B5EF4-FFF2-40B4-BE49-F238E27FC236}">
                  <a16:creationId xmlns:a16="http://schemas.microsoft.com/office/drawing/2014/main" id="{10BB8F0C-C9B6-64D7-DD2C-3BDDA0FDE7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707587314"/>
      </p:ext>
    </p:extLst>
  </p:cSld>
  <p:clrMapOvr>
    <a:masterClrMapping/>
  </p:clrMapOvr>
  <p:transition spd="med"/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Layout_Color">
    <p:bg>
      <p:bgPr>
        <a:gradFill>
          <a:gsLst>
            <a:gs pos="100000">
              <a:srgbClr val="391262"/>
            </a:gs>
            <a:gs pos="38000">
              <a:srgbClr val="64131E"/>
            </a:gs>
            <a:gs pos="0">
              <a:srgbClr val="831B22"/>
            </a:gs>
            <a:gs pos="71000">
              <a:srgbClr val="4D144A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758827" y="1812555"/>
            <a:ext cx="9907586" cy="2759445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4400" b="1" spc="-150">
                <a:solidFill>
                  <a:schemeClr val="bg1"/>
                </a:solidFill>
              </a:defRPr>
            </a:lvl1pPr>
            <a:lvl2pPr marL="341313" indent="0" algn="ctr">
              <a:buNone/>
              <a:defRPr>
                <a:solidFill>
                  <a:schemeClr val="bg1"/>
                </a:solidFill>
              </a:defRPr>
            </a:lvl2pPr>
            <a:lvl3pPr marL="679450" indent="0" algn="ctr">
              <a:buNone/>
              <a:defRPr>
                <a:solidFill>
                  <a:schemeClr val="bg1"/>
                </a:solidFill>
              </a:defRPr>
            </a:lvl3pPr>
            <a:lvl4pPr marL="966787" indent="0" algn="ctr">
              <a:buNone/>
              <a:defRPr>
                <a:solidFill>
                  <a:schemeClr val="bg1"/>
                </a:solidFill>
              </a:defRPr>
            </a:lvl4pPr>
            <a:lvl5pPr marL="1146175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758826" y="5045445"/>
            <a:ext cx="9907587" cy="406265"/>
          </a:xfrm>
          <a:prstGeom prst="rect">
            <a:avLst/>
          </a:prstGeom>
        </p:spPr>
        <p:txBody>
          <a:bodyPr lIns="0">
            <a:no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2400" b="1" spc="-150" baseline="0">
                <a:solidFill>
                  <a:schemeClr val="bg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1A4D94C-10A5-93DD-7545-E8A78E3E76DF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18A1024-2417-9AB8-1B11-FFC8E666406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2EF2F641-C50E-7EF9-174F-C814CE79B1D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EB7F9CF2-27FB-5CFF-3AF9-F3D782AF8F4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A4FE0BE7-E21B-0A34-6A99-A25D9D183E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D9344221-152E-2762-91B6-95EFB33B4E1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2B8FF3A7-A802-4EFD-1B3E-BE4FD55930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8E61D3F6-A1B4-B1CF-57E5-6C0A92BC8AC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CECCA6D3-F3B6-26C6-0F5D-83832B6120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BA179E8-3325-1689-7216-8DD26DF9516C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E897E0CA-E9A9-E0E3-3CBF-4638AF7AEA37}"/>
              </a:ext>
            </a:extLst>
          </p:cNvPr>
          <p:cNvGrpSpPr/>
          <p:nvPr userDrawn="1"/>
        </p:nvGrpSpPr>
        <p:grpSpPr>
          <a:xfrm>
            <a:off x="758826" y="788987"/>
            <a:ext cx="990600" cy="735013"/>
            <a:chOff x="657226" y="398463"/>
            <a:chExt cx="990600" cy="735013"/>
          </a:xfrm>
          <a:solidFill>
            <a:schemeClr val="bg1"/>
          </a:solidFill>
        </p:grpSpPr>
        <p:sp>
          <p:nvSpPr>
            <p:cNvPr id="35" name="Freeform 5">
              <a:extLst>
                <a:ext uri="{FF2B5EF4-FFF2-40B4-BE49-F238E27FC236}">
                  <a16:creationId xmlns:a16="http://schemas.microsoft.com/office/drawing/2014/main" id="{7EEF4626-4306-CF44-30F2-238CF5A9D24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6">
              <a:extLst>
                <a:ext uri="{FF2B5EF4-FFF2-40B4-BE49-F238E27FC236}">
                  <a16:creationId xmlns:a16="http://schemas.microsoft.com/office/drawing/2014/main" id="{6E76F828-F318-AE96-8117-C054CA893D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907257734"/>
      </p:ext>
    </p:extLst>
  </p:cSld>
  <p:clrMapOvr>
    <a:masterClrMapping/>
  </p:clrMapOvr>
  <p:transition spd="med"/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/ Produ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0" y="0"/>
            <a:ext cx="6094412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8"/>
          </p:nvPr>
        </p:nvSpPr>
        <p:spPr bwMode="gray">
          <a:xfrm>
            <a:off x="6856412" y="1307593"/>
            <a:ext cx="4572001" cy="478840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6856412" y="442528"/>
            <a:ext cx="4572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AFBC96C-E04F-90E6-1BBE-C65ECD6E5C14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3356413"/>
      </p:ext>
    </p:extLst>
  </p:cSld>
  <p:clrMapOvr>
    <a:masterClrMapping/>
  </p:clrMapOvr>
  <p:transition spd="med"/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ent w/ Product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0" y="0"/>
            <a:ext cx="6094412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8"/>
          </p:nvPr>
        </p:nvSpPr>
        <p:spPr bwMode="gray">
          <a:xfrm>
            <a:off x="6856414" y="1307592"/>
            <a:ext cx="4572000" cy="478840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6856413" y="442528"/>
            <a:ext cx="4572001" cy="418576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title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67B1794D-FA0C-402F-EB44-A50D8C3D4FEE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337DE7D4-E216-9606-EAAF-1A8B5AF40F9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7">
              <a:extLst>
                <a:ext uri="{FF2B5EF4-FFF2-40B4-BE49-F238E27FC236}">
                  <a16:creationId xmlns:a16="http://schemas.microsoft.com/office/drawing/2014/main" id="{6A780702-9C9B-96F4-8B07-21C9D8C8A0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8">
              <a:extLst>
                <a:ext uri="{FF2B5EF4-FFF2-40B4-BE49-F238E27FC236}">
                  <a16:creationId xmlns:a16="http://schemas.microsoft.com/office/drawing/2014/main" id="{37E1B9D4-3009-CCED-240A-6514B89A34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9">
              <a:extLst>
                <a:ext uri="{FF2B5EF4-FFF2-40B4-BE49-F238E27FC236}">
                  <a16:creationId xmlns:a16="http://schemas.microsoft.com/office/drawing/2014/main" id="{F8592D55-D1DD-021F-F58A-C23393CDA10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46ECC017-F717-4757-9B44-6475FFD17C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278498B7-D9E9-F174-4F80-972AA25563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1">
              <a:extLst>
                <a:ext uri="{FF2B5EF4-FFF2-40B4-BE49-F238E27FC236}">
                  <a16:creationId xmlns:a16="http://schemas.microsoft.com/office/drawing/2014/main" id="{B8B70A7C-1FE3-4C27-A360-FF4D04AB325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440BBE49-3380-52D0-1396-73ED8BD97A88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5A84DA8-2577-7EF4-6122-06E4DEEB80AF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7122683"/>
      </p:ext>
    </p:extLst>
  </p:cSld>
  <p:clrMapOvr>
    <a:masterClrMapping/>
  </p:clrMapOvr>
  <p:transition spd="med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4">
            <a:extLst>
              <a:ext uri="{FF2B5EF4-FFF2-40B4-BE49-F238E27FC236}">
                <a16:creationId xmlns:a16="http://schemas.microsoft.com/office/drawing/2014/main" id="{D32A0016-1732-41C2-ABCA-54C20AE8EF44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043738" y="0"/>
            <a:ext cx="5145087" cy="6858000"/>
            <a:chOff x="4437" y="0"/>
            <a:chExt cx="3241" cy="4320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25B8218A-F491-405B-B41C-36AB3F12211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720"/>
              <a:ext cx="720" cy="360"/>
            </a:xfrm>
            <a:prstGeom prst="rect">
              <a:avLst/>
            </a:pr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6EA24081-B1C2-4527-8EC4-1C6088218DF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0"/>
              <a:ext cx="720" cy="720"/>
            </a:xfrm>
            <a:prstGeom prst="rect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DD9BAE85-DA50-4DEE-B970-AD27BC2B17C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0"/>
              <a:ext cx="360" cy="720"/>
            </a:xfrm>
            <a:prstGeom prst="rect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8">
              <a:extLst>
                <a:ext uri="{FF2B5EF4-FFF2-40B4-BE49-F238E27FC236}">
                  <a16:creationId xmlns:a16="http://schemas.microsoft.com/office/drawing/2014/main" id="{ECDCABE7-7167-4A5E-8AC5-C56BD942CF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0"/>
              <a:ext cx="998" cy="1080"/>
            </a:xfrm>
            <a:custGeom>
              <a:avLst/>
              <a:gdLst>
                <a:gd name="T0" fmla="*/ 997 w 997"/>
                <a:gd name="T1" fmla="*/ 665 h 1080"/>
                <a:gd name="T2" fmla="*/ 0 w 997"/>
                <a:gd name="T3" fmla="*/ 0 h 1080"/>
                <a:gd name="T4" fmla="*/ 0 w 997"/>
                <a:gd name="T5" fmla="*/ 1080 h 1080"/>
                <a:gd name="T6" fmla="*/ 547 w 997"/>
                <a:gd name="T7" fmla="*/ 852 h 1080"/>
                <a:gd name="T8" fmla="*/ 997 w 997"/>
                <a:gd name="T9" fmla="*/ 665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7" h="1080">
                  <a:moveTo>
                    <a:pt x="997" y="665"/>
                  </a:moveTo>
                  <a:cubicBezTo>
                    <a:pt x="834" y="274"/>
                    <a:pt x="449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lnTo>
                    <a:pt x="997" y="665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9">
              <a:extLst>
                <a:ext uri="{FF2B5EF4-FFF2-40B4-BE49-F238E27FC236}">
                  <a16:creationId xmlns:a16="http://schemas.microsoft.com/office/drawing/2014/main" id="{65ED4C6D-93C4-4244-89FF-C75BAAEE9A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15" y="630"/>
              <a:ext cx="83" cy="450"/>
            </a:xfrm>
            <a:custGeom>
              <a:avLst/>
              <a:gdLst>
                <a:gd name="T0" fmla="*/ 0 w 83"/>
                <a:gd name="T1" fmla="*/ 35 h 450"/>
                <a:gd name="T2" fmla="*/ 83 w 83"/>
                <a:gd name="T3" fmla="*/ 450 h 450"/>
                <a:gd name="T4" fmla="*/ 83 w 83"/>
                <a:gd name="T5" fmla="*/ 0 h 450"/>
                <a:gd name="T6" fmla="*/ 0 w 83"/>
                <a:gd name="T7" fmla="*/ 35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3" h="450">
                  <a:moveTo>
                    <a:pt x="0" y="35"/>
                  </a:moveTo>
                  <a:cubicBezTo>
                    <a:pt x="53" y="162"/>
                    <a:pt x="83" y="303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  <a:lnTo>
                    <a:pt x="0" y="35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0">
              <a:extLst>
                <a:ext uri="{FF2B5EF4-FFF2-40B4-BE49-F238E27FC236}">
                  <a16:creationId xmlns:a16="http://schemas.microsoft.com/office/drawing/2014/main" id="{26938712-1BF3-485A-9E70-378CF1A35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665"/>
              <a:ext cx="1081" cy="415"/>
            </a:xfrm>
            <a:custGeom>
              <a:avLst/>
              <a:gdLst>
                <a:gd name="T0" fmla="*/ 547 w 1080"/>
                <a:gd name="T1" fmla="*/ 187 h 415"/>
                <a:gd name="T2" fmla="*/ 0 w 1080"/>
                <a:gd name="T3" fmla="*/ 415 h 415"/>
                <a:gd name="T4" fmla="*/ 601 w 1080"/>
                <a:gd name="T5" fmla="*/ 415 h 415"/>
                <a:gd name="T6" fmla="*/ 1080 w 1080"/>
                <a:gd name="T7" fmla="*/ 415 h 415"/>
                <a:gd name="T8" fmla="*/ 997 w 1080"/>
                <a:gd name="T9" fmla="*/ 0 h 415"/>
                <a:gd name="T10" fmla="*/ 547 w 1080"/>
                <a:gd name="T11" fmla="*/ 187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415">
                  <a:moveTo>
                    <a:pt x="547" y="187"/>
                  </a:moveTo>
                  <a:cubicBezTo>
                    <a:pt x="0" y="415"/>
                    <a:pt x="0" y="415"/>
                    <a:pt x="0" y="415"/>
                  </a:cubicBezTo>
                  <a:cubicBezTo>
                    <a:pt x="601" y="415"/>
                    <a:pt x="601" y="415"/>
                    <a:pt x="601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0" y="127"/>
                    <a:pt x="997" y="0"/>
                  </a:cubicBezTo>
                  <a:lnTo>
                    <a:pt x="547" y="187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1">
              <a:extLst>
                <a:ext uri="{FF2B5EF4-FFF2-40B4-BE49-F238E27FC236}">
                  <a16:creationId xmlns:a16="http://schemas.microsoft.com/office/drawing/2014/main" id="{21D92C31-ADB5-457B-8736-70A182D85D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360 w 720"/>
                <a:gd name="T5" fmla="*/ 720 h 1080"/>
                <a:gd name="T6" fmla="*/ 360 w 720"/>
                <a:gd name="T7" fmla="*/ 1080 h 1080"/>
                <a:gd name="T8" fmla="*/ 720 w 720"/>
                <a:gd name="T9" fmla="*/ 1080 h 1080"/>
                <a:gd name="T10" fmla="*/ 720 w 720"/>
                <a:gd name="T11" fmla="*/ 720 h 1080"/>
                <a:gd name="T12" fmla="*/ 0 w 720"/>
                <a:gd name="T1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  <a:close/>
                </a:path>
              </a:pathLst>
            </a:custGeom>
            <a:solidFill>
              <a:srgbClr val="1531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2">
              <a:extLst>
                <a:ext uri="{FF2B5EF4-FFF2-40B4-BE49-F238E27FC236}">
                  <a16:creationId xmlns:a16="http://schemas.microsoft.com/office/drawing/2014/main" id="{24CC940C-FACB-41D6-A453-196ABCD90C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0 w 36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3">
              <a:extLst>
                <a:ext uri="{FF2B5EF4-FFF2-40B4-BE49-F238E27FC236}">
                  <a16:creationId xmlns:a16="http://schemas.microsoft.com/office/drawing/2014/main" id="{1CF1DF87-6D0C-4ABD-9667-B7A8CB01E4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9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984 h 984"/>
                <a:gd name="T4" fmla="*/ 360 w 360"/>
                <a:gd name="T5" fmla="*/ 984 h 984"/>
                <a:gd name="T6" fmla="*/ 360 w 360"/>
                <a:gd name="T7" fmla="*/ 624 h 984"/>
                <a:gd name="T8" fmla="*/ 0 w 360"/>
                <a:gd name="T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984"/>
                    <a:pt x="0" y="984"/>
                    <a:pt x="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Oval 14">
              <a:extLst>
                <a:ext uri="{FF2B5EF4-FFF2-40B4-BE49-F238E27FC236}">
                  <a16:creationId xmlns:a16="http://schemas.microsoft.com/office/drawing/2014/main" id="{121982CC-6A80-42FD-8D7D-218F072754F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1080"/>
              <a:ext cx="1080" cy="1080"/>
            </a:xfrm>
            <a:prstGeom prst="ellipse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Oval 15">
              <a:extLst>
                <a:ext uri="{FF2B5EF4-FFF2-40B4-BE49-F238E27FC236}">
                  <a16:creationId xmlns:a16="http://schemas.microsoft.com/office/drawing/2014/main" id="{28C87A8E-A8E3-444B-A6EE-AC45A4005E6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44" y="1386"/>
              <a:ext cx="468" cy="468"/>
            </a:xfrm>
            <a:prstGeom prst="ellipse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6">
              <a:extLst>
                <a:ext uri="{FF2B5EF4-FFF2-40B4-BE49-F238E27FC236}">
                  <a16:creationId xmlns:a16="http://schemas.microsoft.com/office/drawing/2014/main" id="{F9CA18BC-A7CA-47FA-9B57-C7ECB05E9B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58" y="1080"/>
              <a:ext cx="540" cy="1080"/>
            </a:xfrm>
            <a:custGeom>
              <a:avLst/>
              <a:gdLst>
                <a:gd name="T0" fmla="*/ 0 w 540"/>
                <a:gd name="T1" fmla="*/ 108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1080"/>
                  </a:moveTo>
                  <a:lnTo>
                    <a:pt x="540" y="1080"/>
                  </a:lnTo>
                  <a:lnTo>
                    <a:pt x="54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7">
              <a:extLst>
                <a:ext uri="{FF2B5EF4-FFF2-40B4-BE49-F238E27FC236}">
                  <a16:creationId xmlns:a16="http://schemas.microsoft.com/office/drawing/2014/main" id="{72BEAD13-1F2F-494D-A1F6-F54173ED22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1080"/>
              <a:ext cx="541" cy="1080"/>
            </a:xfrm>
            <a:custGeom>
              <a:avLst/>
              <a:gdLst>
                <a:gd name="T0" fmla="*/ 0 w 541"/>
                <a:gd name="T1" fmla="*/ 1080 h 1080"/>
                <a:gd name="T2" fmla="*/ 541 w 541"/>
                <a:gd name="T3" fmla="*/ 1080 h 1080"/>
                <a:gd name="T4" fmla="*/ 0 w 541"/>
                <a:gd name="T5" fmla="*/ 0 h 1080"/>
                <a:gd name="T6" fmla="*/ 0 w 541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1" h="1080">
                  <a:moveTo>
                    <a:pt x="0" y="1080"/>
                  </a:moveTo>
                  <a:lnTo>
                    <a:pt x="541" y="1080"/>
                  </a:lnTo>
                  <a:lnTo>
                    <a:pt x="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8">
              <a:extLst>
                <a:ext uri="{FF2B5EF4-FFF2-40B4-BE49-F238E27FC236}">
                  <a16:creationId xmlns:a16="http://schemas.microsoft.com/office/drawing/2014/main" id="{87C5F757-D721-423A-9CB9-59C87EA04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1080"/>
              <a:ext cx="1081" cy="1080"/>
            </a:xfrm>
            <a:custGeom>
              <a:avLst/>
              <a:gdLst>
                <a:gd name="T0" fmla="*/ 0 w 1081"/>
                <a:gd name="T1" fmla="*/ 0 h 1080"/>
                <a:gd name="T2" fmla="*/ 541 w 1081"/>
                <a:gd name="T3" fmla="*/ 1080 h 1080"/>
                <a:gd name="T4" fmla="*/ 1081 w 1081"/>
                <a:gd name="T5" fmla="*/ 0 h 1080"/>
                <a:gd name="T6" fmla="*/ 0 w 1081"/>
                <a:gd name="T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1" h="1080">
                  <a:moveTo>
                    <a:pt x="0" y="0"/>
                  </a:moveTo>
                  <a:lnTo>
                    <a:pt x="541" y="1080"/>
                  </a:lnTo>
                  <a:lnTo>
                    <a:pt x="10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9">
              <a:extLst>
                <a:ext uri="{FF2B5EF4-FFF2-40B4-BE49-F238E27FC236}">
                  <a16:creationId xmlns:a16="http://schemas.microsoft.com/office/drawing/2014/main" id="{5AEC129C-5030-4375-95F1-097B6D7CD76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1080"/>
              <a:ext cx="540" cy="1080"/>
            </a:xfrm>
            <a:custGeom>
              <a:avLst/>
              <a:gdLst>
                <a:gd name="T0" fmla="*/ 0 w 540"/>
                <a:gd name="T1" fmla="*/ 54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54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540"/>
                  </a:move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20">
              <a:extLst>
                <a:ext uri="{FF2B5EF4-FFF2-40B4-BE49-F238E27FC236}">
                  <a16:creationId xmlns:a16="http://schemas.microsoft.com/office/drawing/2014/main" id="{BBC49A08-50D6-47E1-9ED3-2285EEFDDB7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21">
              <a:extLst>
                <a:ext uri="{FF2B5EF4-FFF2-40B4-BE49-F238E27FC236}">
                  <a16:creationId xmlns:a16="http://schemas.microsoft.com/office/drawing/2014/main" id="{DB3123F6-0A02-4912-8D56-396818B624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22">
              <a:extLst>
                <a:ext uri="{FF2B5EF4-FFF2-40B4-BE49-F238E27FC236}">
                  <a16:creationId xmlns:a16="http://schemas.microsoft.com/office/drawing/2014/main" id="{A9B09F65-0BF4-4CFC-B6DB-4DCB51E50E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540" cy="534"/>
            </a:xfrm>
            <a:custGeom>
              <a:avLst/>
              <a:gdLst>
                <a:gd name="T0" fmla="*/ 540 w 540"/>
                <a:gd name="T1" fmla="*/ 534 h 534"/>
                <a:gd name="T2" fmla="*/ 540 w 540"/>
                <a:gd name="T3" fmla="*/ 0 h 534"/>
                <a:gd name="T4" fmla="*/ 0 w 540"/>
                <a:gd name="T5" fmla="*/ 0 h 534"/>
                <a:gd name="T6" fmla="*/ 54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534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23">
              <a:extLst>
                <a:ext uri="{FF2B5EF4-FFF2-40B4-BE49-F238E27FC236}">
                  <a16:creationId xmlns:a16="http://schemas.microsoft.com/office/drawing/2014/main" id="{7EBF4BFC-5DCB-4889-A797-CFE96FAAF66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626"/>
              <a:ext cx="540" cy="534"/>
            </a:xfrm>
            <a:custGeom>
              <a:avLst/>
              <a:gdLst>
                <a:gd name="T0" fmla="*/ 0 w 540"/>
                <a:gd name="T1" fmla="*/ 534 h 534"/>
                <a:gd name="T2" fmla="*/ 540 w 540"/>
                <a:gd name="T3" fmla="*/ 534 h 534"/>
                <a:gd name="T4" fmla="*/ 540 w 540"/>
                <a:gd name="T5" fmla="*/ 0 h 534"/>
                <a:gd name="T6" fmla="*/ 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0" y="534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537" y="296"/>
                    <a:pt x="296" y="534"/>
                    <a:pt x="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24">
              <a:extLst>
                <a:ext uri="{FF2B5EF4-FFF2-40B4-BE49-F238E27FC236}">
                  <a16:creationId xmlns:a16="http://schemas.microsoft.com/office/drawing/2014/main" id="{4E78905A-9EE9-4F6D-BB35-ED1741BF83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540" cy="1080"/>
            </a:xfrm>
            <a:custGeom>
              <a:avLst/>
              <a:gdLst>
                <a:gd name="T0" fmla="*/ 540 w 540"/>
                <a:gd name="T1" fmla="*/ 546 h 1080"/>
                <a:gd name="T2" fmla="*/ 540 w 540"/>
                <a:gd name="T3" fmla="*/ 534 h 1080"/>
                <a:gd name="T4" fmla="*/ 0 w 540"/>
                <a:gd name="T5" fmla="*/ 0 h 1080"/>
                <a:gd name="T6" fmla="*/ 0 w 540"/>
                <a:gd name="T7" fmla="*/ 0 h 1080"/>
                <a:gd name="T8" fmla="*/ 0 w 540"/>
                <a:gd name="T9" fmla="*/ 1080 h 1080"/>
                <a:gd name="T10" fmla="*/ 0 w 540"/>
                <a:gd name="T11" fmla="*/ 1080 h 1080"/>
                <a:gd name="T12" fmla="*/ 540 w 540"/>
                <a:gd name="T13" fmla="*/ 546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0" h="1080">
                  <a:moveTo>
                    <a:pt x="540" y="546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Rectangle 25">
              <a:extLst>
                <a:ext uri="{FF2B5EF4-FFF2-40B4-BE49-F238E27FC236}">
                  <a16:creationId xmlns:a16="http://schemas.microsoft.com/office/drawing/2014/main" id="{FA193E6C-B293-439B-8B7F-E6FEC922EAD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2880"/>
              <a:ext cx="720" cy="360"/>
            </a:xfrm>
            <a:prstGeom prst="rect">
              <a:avLst/>
            </a:pr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Rectangle 26">
              <a:extLst>
                <a:ext uri="{FF2B5EF4-FFF2-40B4-BE49-F238E27FC236}">
                  <a16:creationId xmlns:a16="http://schemas.microsoft.com/office/drawing/2014/main" id="{3390F226-E928-4197-AB05-F3B6A53B455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2160"/>
              <a:ext cx="720" cy="720"/>
            </a:xfrm>
            <a:prstGeom prst="rect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Rectangle 27">
              <a:extLst>
                <a:ext uri="{FF2B5EF4-FFF2-40B4-BE49-F238E27FC236}">
                  <a16:creationId xmlns:a16="http://schemas.microsoft.com/office/drawing/2014/main" id="{0E96D302-6780-46A5-81BA-BFDAB80CCD4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2160"/>
              <a:ext cx="360" cy="720"/>
            </a:xfrm>
            <a:prstGeom prst="rect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28">
              <a:extLst>
                <a:ext uri="{FF2B5EF4-FFF2-40B4-BE49-F238E27FC236}">
                  <a16:creationId xmlns:a16="http://schemas.microsoft.com/office/drawing/2014/main" id="{520A8F78-B8E2-457B-96A2-413F59C629F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2160"/>
              <a:ext cx="998" cy="1080"/>
            </a:xfrm>
            <a:custGeom>
              <a:avLst/>
              <a:gdLst>
                <a:gd name="T0" fmla="*/ 997 w 997"/>
                <a:gd name="T1" fmla="*/ 665 h 1080"/>
                <a:gd name="T2" fmla="*/ 0 w 997"/>
                <a:gd name="T3" fmla="*/ 0 h 1080"/>
                <a:gd name="T4" fmla="*/ 0 w 997"/>
                <a:gd name="T5" fmla="*/ 1080 h 1080"/>
                <a:gd name="T6" fmla="*/ 547 w 997"/>
                <a:gd name="T7" fmla="*/ 852 h 1080"/>
                <a:gd name="T8" fmla="*/ 997 w 997"/>
                <a:gd name="T9" fmla="*/ 665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7" h="1080">
                  <a:moveTo>
                    <a:pt x="997" y="665"/>
                  </a:moveTo>
                  <a:cubicBezTo>
                    <a:pt x="834" y="274"/>
                    <a:pt x="449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lnTo>
                    <a:pt x="997" y="665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29">
              <a:extLst>
                <a:ext uri="{FF2B5EF4-FFF2-40B4-BE49-F238E27FC236}">
                  <a16:creationId xmlns:a16="http://schemas.microsoft.com/office/drawing/2014/main" id="{61C26647-4143-4D74-BEF8-6D99762644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15" y="2790"/>
              <a:ext cx="83" cy="450"/>
            </a:xfrm>
            <a:custGeom>
              <a:avLst/>
              <a:gdLst>
                <a:gd name="T0" fmla="*/ 0 w 83"/>
                <a:gd name="T1" fmla="*/ 35 h 450"/>
                <a:gd name="T2" fmla="*/ 83 w 83"/>
                <a:gd name="T3" fmla="*/ 450 h 450"/>
                <a:gd name="T4" fmla="*/ 83 w 83"/>
                <a:gd name="T5" fmla="*/ 0 h 450"/>
                <a:gd name="T6" fmla="*/ 0 w 83"/>
                <a:gd name="T7" fmla="*/ 35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3" h="450">
                  <a:moveTo>
                    <a:pt x="0" y="35"/>
                  </a:moveTo>
                  <a:cubicBezTo>
                    <a:pt x="53" y="162"/>
                    <a:pt x="83" y="303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  <a:lnTo>
                    <a:pt x="0" y="35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30">
              <a:extLst>
                <a:ext uri="{FF2B5EF4-FFF2-40B4-BE49-F238E27FC236}">
                  <a16:creationId xmlns:a16="http://schemas.microsoft.com/office/drawing/2014/main" id="{FA88F2FC-BBDC-4821-9355-356B6B6DFF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2825"/>
              <a:ext cx="1081" cy="415"/>
            </a:xfrm>
            <a:custGeom>
              <a:avLst/>
              <a:gdLst>
                <a:gd name="T0" fmla="*/ 547 w 1080"/>
                <a:gd name="T1" fmla="*/ 187 h 415"/>
                <a:gd name="T2" fmla="*/ 0 w 1080"/>
                <a:gd name="T3" fmla="*/ 415 h 415"/>
                <a:gd name="T4" fmla="*/ 601 w 1080"/>
                <a:gd name="T5" fmla="*/ 415 h 415"/>
                <a:gd name="T6" fmla="*/ 1080 w 1080"/>
                <a:gd name="T7" fmla="*/ 415 h 415"/>
                <a:gd name="T8" fmla="*/ 997 w 1080"/>
                <a:gd name="T9" fmla="*/ 0 h 415"/>
                <a:gd name="T10" fmla="*/ 547 w 1080"/>
                <a:gd name="T11" fmla="*/ 187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415">
                  <a:moveTo>
                    <a:pt x="547" y="187"/>
                  </a:moveTo>
                  <a:cubicBezTo>
                    <a:pt x="0" y="415"/>
                    <a:pt x="0" y="415"/>
                    <a:pt x="0" y="415"/>
                  </a:cubicBezTo>
                  <a:cubicBezTo>
                    <a:pt x="601" y="415"/>
                    <a:pt x="601" y="415"/>
                    <a:pt x="601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0" y="127"/>
                    <a:pt x="997" y="0"/>
                  </a:cubicBezTo>
                  <a:lnTo>
                    <a:pt x="547" y="187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31">
              <a:extLst>
                <a:ext uri="{FF2B5EF4-FFF2-40B4-BE49-F238E27FC236}">
                  <a16:creationId xmlns:a16="http://schemas.microsoft.com/office/drawing/2014/main" id="{400AB4EC-B7D9-4393-986F-500807831A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216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360 w 720"/>
                <a:gd name="T5" fmla="*/ 720 h 1080"/>
                <a:gd name="T6" fmla="*/ 360 w 720"/>
                <a:gd name="T7" fmla="*/ 1080 h 1080"/>
                <a:gd name="T8" fmla="*/ 720 w 720"/>
                <a:gd name="T9" fmla="*/ 1080 h 1080"/>
                <a:gd name="T10" fmla="*/ 720 w 720"/>
                <a:gd name="T11" fmla="*/ 720 h 1080"/>
                <a:gd name="T12" fmla="*/ 0 w 720"/>
                <a:gd name="T1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32">
              <a:extLst>
                <a:ext uri="{FF2B5EF4-FFF2-40B4-BE49-F238E27FC236}">
                  <a16:creationId xmlns:a16="http://schemas.microsoft.com/office/drawing/2014/main" id="{A20D092F-41F8-4944-8511-B5E77957E9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216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0 w 36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33">
              <a:extLst>
                <a:ext uri="{FF2B5EF4-FFF2-40B4-BE49-F238E27FC236}">
                  <a16:creationId xmlns:a16="http://schemas.microsoft.com/office/drawing/2014/main" id="{D4FE2DCA-426D-4AFF-B975-A2DC9F2A23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225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984 h 984"/>
                <a:gd name="T4" fmla="*/ 360 w 360"/>
                <a:gd name="T5" fmla="*/ 984 h 984"/>
                <a:gd name="T6" fmla="*/ 360 w 360"/>
                <a:gd name="T7" fmla="*/ 624 h 984"/>
                <a:gd name="T8" fmla="*/ 0 w 360"/>
                <a:gd name="T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984"/>
                    <a:pt x="0" y="984"/>
                    <a:pt x="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Oval 34">
              <a:extLst>
                <a:ext uri="{FF2B5EF4-FFF2-40B4-BE49-F238E27FC236}">
                  <a16:creationId xmlns:a16="http://schemas.microsoft.com/office/drawing/2014/main" id="{1A3BBE8F-53FD-4393-BE6E-DA399BE743F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3240"/>
              <a:ext cx="1080" cy="1080"/>
            </a:xfrm>
            <a:prstGeom prst="ellipse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Oval 35">
              <a:extLst>
                <a:ext uri="{FF2B5EF4-FFF2-40B4-BE49-F238E27FC236}">
                  <a16:creationId xmlns:a16="http://schemas.microsoft.com/office/drawing/2014/main" id="{2A57E5CB-E66D-4A43-8697-4F3860A35CF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44" y="3546"/>
              <a:ext cx="468" cy="468"/>
            </a:xfrm>
            <a:prstGeom prst="ellipse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36">
              <a:extLst>
                <a:ext uri="{FF2B5EF4-FFF2-40B4-BE49-F238E27FC236}">
                  <a16:creationId xmlns:a16="http://schemas.microsoft.com/office/drawing/2014/main" id="{CD972F09-CCC4-49F3-B3FA-159BB916849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58" y="3240"/>
              <a:ext cx="540" cy="1080"/>
            </a:xfrm>
            <a:custGeom>
              <a:avLst/>
              <a:gdLst>
                <a:gd name="T0" fmla="*/ 0 w 540"/>
                <a:gd name="T1" fmla="*/ 108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1080"/>
                  </a:moveTo>
                  <a:lnTo>
                    <a:pt x="540" y="1080"/>
                  </a:lnTo>
                  <a:lnTo>
                    <a:pt x="54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37">
              <a:extLst>
                <a:ext uri="{FF2B5EF4-FFF2-40B4-BE49-F238E27FC236}">
                  <a16:creationId xmlns:a16="http://schemas.microsoft.com/office/drawing/2014/main" id="{324A0802-8652-4965-BE86-1DD9437AB5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3240"/>
              <a:ext cx="541" cy="1080"/>
            </a:xfrm>
            <a:custGeom>
              <a:avLst/>
              <a:gdLst>
                <a:gd name="T0" fmla="*/ 0 w 541"/>
                <a:gd name="T1" fmla="*/ 1080 h 1080"/>
                <a:gd name="T2" fmla="*/ 541 w 541"/>
                <a:gd name="T3" fmla="*/ 1080 h 1080"/>
                <a:gd name="T4" fmla="*/ 0 w 541"/>
                <a:gd name="T5" fmla="*/ 0 h 1080"/>
                <a:gd name="T6" fmla="*/ 0 w 541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1" h="1080">
                  <a:moveTo>
                    <a:pt x="0" y="1080"/>
                  </a:moveTo>
                  <a:lnTo>
                    <a:pt x="541" y="1080"/>
                  </a:lnTo>
                  <a:lnTo>
                    <a:pt x="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38">
              <a:extLst>
                <a:ext uri="{FF2B5EF4-FFF2-40B4-BE49-F238E27FC236}">
                  <a16:creationId xmlns:a16="http://schemas.microsoft.com/office/drawing/2014/main" id="{76F0F549-C6AF-44C2-B848-0B2AE11F2B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3240"/>
              <a:ext cx="1081" cy="1080"/>
            </a:xfrm>
            <a:custGeom>
              <a:avLst/>
              <a:gdLst>
                <a:gd name="T0" fmla="*/ 0 w 1081"/>
                <a:gd name="T1" fmla="*/ 0 h 1080"/>
                <a:gd name="T2" fmla="*/ 541 w 1081"/>
                <a:gd name="T3" fmla="*/ 1080 h 1080"/>
                <a:gd name="T4" fmla="*/ 1081 w 1081"/>
                <a:gd name="T5" fmla="*/ 0 h 1080"/>
                <a:gd name="T6" fmla="*/ 0 w 1081"/>
                <a:gd name="T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1" h="1080">
                  <a:moveTo>
                    <a:pt x="0" y="0"/>
                  </a:moveTo>
                  <a:lnTo>
                    <a:pt x="541" y="1080"/>
                  </a:lnTo>
                  <a:lnTo>
                    <a:pt x="10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39">
              <a:extLst>
                <a:ext uri="{FF2B5EF4-FFF2-40B4-BE49-F238E27FC236}">
                  <a16:creationId xmlns:a16="http://schemas.microsoft.com/office/drawing/2014/main" id="{7F4FDCA5-33F0-4DF0-8014-879F2900F3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3240"/>
              <a:ext cx="540" cy="1080"/>
            </a:xfrm>
            <a:custGeom>
              <a:avLst/>
              <a:gdLst>
                <a:gd name="T0" fmla="*/ 0 w 540"/>
                <a:gd name="T1" fmla="*/ 54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54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540"/>
                  </a:move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40">
              <a:extLst>
                <a:ext uri="{FF2B5EF4-FFF2-40B4-BE49-F238E27FC236}">
                  <a16:creationId xmlns:a16="http://schemas.microsoft.com/office/drawing/2014/main" id="{7DAE396F-42FB-4CC8-B340-81F839CCD2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41">
              <a:extLst>
                <a:ext uri="{FF2B5EF4-FFF2-40B4-BE49-F238E27FC236}">
                  <a16:creationId xmlns:a16="http://schemas.microsoft.com/office/drawing/2014/main" id="{41944384-049E-46E1-991F-EB398F90A0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42">
              <a:extLst>
                <a:ext uri="{FF2B5EF4-FFF2-40B4-BE49-F238E27FC236}">
                  <a16:creationId xmlns:a16="http://schemas.microsoft.com/office/drawing/2014/main" id="{E1826F1E-77EF-4562-BE22-1ABC3B4C679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540" cy="534"/>
            </a:xfrm>
            <a:custGeom>
              <a:avLst/>
              <a:gdLst>
                <a:gd name="T0" fmla="*/ 540 w 540"/>
                <a:gd name="T1" fmla="*/ 534 h 534"/>
                <a:gd name="T2" fmla="*/ 540 w 540"/>
                <a:gd name="T3" fmla="*/ 0 h 534"/>
                <a:gd name="T4" fmla="*/ 0 w 540"/>
                <a:gd name="T5" fmla="*/ 0 h 534"/>
                <a:gd name="T6" fmla="*/ 54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534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43">
              <a:extLst>
                <a:ext uri="{FF2B5EF4-FFF2-40B4-BE49-F238E27FC236}">
                  <a16:creationId xmlns:a16="http://schemas.microsoft.com/office/drawing/2014/main" id="{0AE30319-D167-4F33-8C55-1A21844BAB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786"/>
              <a:ext cx="540" cy="534"/>
            </a:xfrm>
            <a:custGeom>
              <a:avLst/>
              <a:gdLst>
                <a:gd name="T0" fmla="*/ 0 w 540"/>
                <a:gd name="T1" fmla="*/ 534 h 534"/>
                <a:gd name="T2" fmla="*/ 540 w 540"/>
                <a:gd name="T3" fmla="*/ 534 h 534"/>
                <a:gd name="T4" fmla="*/ 540 w 540"/>
                <a:gd name="T5" fmla="*/ 0 h 534"/>
                <a:gd name="T6" fmla="*/ 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0" y="534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537" y="296"/>
                    <a:pt x="296" y="534"/>
                    <a:pt x="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44">
              <a:extLst>
                <a:ext uri="{FF2B5EF4-FFF2-40B4-BE49-F238E27FC236}">
                  <a16:creationId xmlns:a16="http://schemas.microsoft.com/office/drawing/2014/main" id="{92AB1EA0-254A-44FF-A68A-9D87FBC74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540" cy="1080"/>
            </a:xfrm>
            <a:custGeom>
              <a:avLst/>
              <a:gdLst>
                <a:gd name="T0" fmla="*/ 540 w 540"/>
                <a:gd name="T1" fmla="*/ 546 h 1080"/>
                <a:gd name="T2" fmla="*/ 540 w 540"/>
                <a:gd name="T3" fmla="*/ 534 h 1080"/>
                <a:gd name="T4" fmla="*/ 0 w 540"/>
                <a:gd name="T5" fmla="*/ 0 h 1080"/>
                <a:gd name="T6" fmla="*/ 0 w 540"/>
                <a:gd name="T7" fmla="*/ 0 h 1080"/>
                <a:gd name="T8" fmla="*/ 0 w 540"/>
                <a:gd name="T9" fmla="*/ 1080 h 1080"/>
                <a:gd name="T10" fmla="*/ 0 w 540"/>
                <a:gd name="T11" fmla="*/ 1080 h 1080"/>
                <a:gd name="T12" fmla="*/ 540 w 540"/>
                <a:gd name="T13" fmla="*/ 546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0" h="1080">
                  <a:moveTo>
                    <a:pt x="540" y="546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548640" y="1682496"/>
            <a:ext cx="9960236" cy="2898648"/>
          </a:xfrm>
          <a:prstGeom prst="rect">
            <a:avLst/>
          </a:prstGeom>
        </p:spPr>
        <p:txBody>
          <a:bodyPr lIns="0" tIns="0" rIns="121899" bIns="0" anchor="b" anchorCtr="0"/>
          <a:lstStyle>
            <a:lvl1pPr marL="0" algn="l" defTabSz="1218987" rtl="0" eaLnBrk="1" latinLnBrk="0" hangingPunct="1">
              <a:lnSpc>
                <a:spcPts val="68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  <a:br>
              <a:rPr lang="en-US"/>
            </a:br>
            <a:r>
              <a:rPr lang="en-US"/>
              <a:t>three lines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548640" y="4718304"/>
            <a:ext cx="9949796" cy="4572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sp>
        <p:nvSpPr>
          <p:cNvPr id="49" name="TextBox 48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5263B15D-8538-4F4D-95D4-10B6EF40D599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038EF8AF-A11C-49F7-816C-5F1E23CFA92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gradFill flip="none" rotWithShape="1">
              <a:gsLst>
                <a:gs pos="0">
                  <a:srgbClr val="7C55A3"/>
                </a:gs>
                <a:gs pos="33000">
                  <a:srgbClr val="4C8AC8"/>
                </a:gs>
                <a:gs pos="67000">
                  <a:srgbClr val="47B98E"/>
                </a:gs>
                <a:gs pos="100000">
                  <a:srgbClr val="64B951"/>
                </a:gs>
              </a:gsLst>
              <a:lin ang="189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5D4AE5D8-9A33-44FD-B63F-58D118D3D7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E9ABE3C8-359D-4404-9E55-A32DBD9F89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AE932F07-2CB8-465A-9F25-89FBFE65554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B9E29597-4C22-45CD-97A0-F093CB88BC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577633EC-54C7-4002-89BF-79EDD942117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BC268FF1-57B5-40D2-973F-EA1524295D1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" name="Freeform 5">
            <a:extLst>
              <a:ext uri="{FF2B5EF4-FFF2-40B4-BE49-F238E27FC236}">
                <a16:creationId xmlns:a16="http://schemas.microsoft.com/office/drawing/2014/main" id="{C60414CF-B3A8-4BBC-BA9C-1CD8881AE8E5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548640" y="858794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gradFill flip="none" rotWithShape="1">
            <a:gsLst>
              <a:gs pos="0">
                <a:srgbClr val="7C55A3"/>
              </a:gs>
              <a:gs pos="33000">
                <a:srgbClr val="4C8AC8"/>
              </a:gs>
              <a:gs pos="67000">
                <a:srgbClr val="47B98E"/>
              </a:gs>
              <a:gs pos="100000">
                <a:srgbClr val="64B951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6802700"/>
      </p:ext>
    </p:extLst>
  </p:cSld>
  <p:clrMapOvr>
    <a:masterClrMapping/>
  </p:clrMapOvr>
  <p:transition spd="med"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hree Column Slid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7593"/>
            <a:ext cx="3474720" cy="491958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Content Placeholder 2"/>
          <p:cNvSpPr>
            <a:spLocks noGrp="1"/>
          </p:cNvSpPr>
          <p:nvPr>
            <p:ph sz="half" idx="10"/>
          </p:nvPr>
        </p:nvSpPr>
        <p:spPr bwMode="gray">
          <a:xfrm>
            <a:off x="4347972" y="1307593"/>
            <a:ext cx="3474720" cy="491958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1"/>
          </p:nvPr>
        </p:nvSpPr>
        <p:spPr bwMode="gray">
          <a:xfrm>
            <a:off x="8147304" y="1307593"/>
            <a:ext cx="3474720" cy="491958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TextBox 9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2" name="Group 11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13" name="Rectangle 12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3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7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" name="Freeform 18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89591086"/>
      </p:ext>
    </p:extLst>
  </p:cSld>
  <p:clrMapOvr>
    <a:masterClrMapping/>
  </p:clrMapOvr>
  <p:transition spd="med"/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9" name="Chart Placeholder 2"/>
          <p:cNvSpPr>
            <a:spLocks noGrp="1"/>
          </p:cNvSpPr>
          <p:nvPr>
            <p:ph type="chart" sz="quarter" idx="10" hasCustomPrompt="1"/>
          </p:nvPr>
        </p:nvSpPr>
        <p:spPr bwMode="gray">
          <a:xfrm>
            <a:off x="760414" y="1524000"/>
            <a:ext cx="10668000" cy="4572000"/>
          </a:xfrm>
          <a:prstGeom prst="rect">
            <a:avLst/>
          </a:prstGeom>
        </p:spPr>
        <p:txBody>
          <a:bodyPr lIns="121899" tIns="853291" rIns="121899" bIns="60949" anchor="ctr" anchorCtr="0"/>
          <a:lstStyle>
            <a:lvl1pPr marL="0" indent="0" algn="ctr">
              <a:buFontTx/>
              <a:buNone/>
              <a:defRPr sz="2400" baseline="0">
                <a:solidFill>
                  <a:schemeClr val="bg2"/>
                </a:solidFill>
              </a:defRPr>
            </a:lvl1pPr>
          </a:lstStyle>
          <a:p>
            <a:r>
              <a:rPr lang="en-US"/>
              <a:t>Click icon to create chart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BBE9C038-E754-006F-B382-D714EB94957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5635942"/>
      </p:ext>
    </p:extLst>
  </p:cSld>
  <p:clrMapOvr>
    <a:masterClrMapping/>
  </p:clrMapOvr>
  <p:transition spd="med"/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hart Slid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9" name="Chart Placeholder 2"/>
          <p:cNvSpPr>
            <a:spLocks noGrp="1"/>
          </p:cNvSpPr>
          <p:nvPr>
            <p:ph type="chart" sz="quarter" idx="10" hasCustomPrompt="1"/>
          </p:nvPr>
        </p:nvSpPr>
        <p:spPr bwMode="gray">
          <a:xfrm>
            <a:off x="760414" y="1523999"/>
            <a:ext cx="10668000" cy="4572001"/>
          </a:xfrm>
          <a:prstGeom prst="rect">
            <a:avLst/>
          </a:prstGeom>
        </p:spPr>
        <p:txBody>
          <a:bodyPr lIns="121899" tIns="853291" rIns="121899" bIns="60949" anchor="ctr" anchorCtr="0"/>
          <a:lstStyle>
            <a:lvl1pPr marL="0" indent="0" algn="ctr">
              <a:buFontTx/>
              <a:buNone/>
              <a:defRPr sz="2400"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create chart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6034602-4EFB-8E5B-8FAA-B579A05D71D3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630DE35-2B9A-CC16-D878-AF4BA659CB03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D298FF46-F393-7505-AC93-A34D0D7FD13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7">
              <a:extLst>
                <a:ext uri="{FF2B5EF4-FFF2-40B4-BE49-F238E27FC236}">
                  <a16:creationId xmlns:a16="http://schemas.microsoft.com/office/drawing/2014/main" id="{B10DDEA8-C62F-FFEF-8E88-937A40610A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8">
              <a:extLst>
                <a:ext uri="{FF2B5EF4-FFF2-40B4-BE49-F238E27FC236}">
                  <a16:creationId xmlns:a16="http://schemas.microsoft.com/office/drawing/2014/main" id="{A5215B45-7283-2B79-53B8-8EC24F78CF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9">
              <a:extLst>
                <a:ext uri="{FF2B5EF4-FFF2-40B4-BE49-F238E27FC236}">
                  <a16:creationId xmlns:a16="http://schemas.microsoft.com/office/drawing/2014/main" id="{9C313BF5-1342-2D50-4CD8-F0843C8D59D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0">
              <a:extLst>
                <a:ext uri="{FF2B5EF4-FFF2-40B4-BE49-F238E27FC236}">
                  <a16:creationId xmlns:a16="http://schemas.microsoft.com/office/drawing/2014/main" id="{499A91AC-5617-3A97-3CA7-56FF0F2C26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C7400D53-2A85-B307-D1F5-7E6EB77D050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1">
              <a:extLst>
                <a:ext uri="{FF2B5EF4-FFF2-40B4-BE49-F238E27FC236}">
                  <a16:creationId xmlns:a16="http://schemas.microsoft.com/office/drawing/2014/main" id="{8CB004BB-6761-8374-A9BD-CD2644D6614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1222CEF-FCD3-E840-7AE1-E900A5D59CF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96036352"/>
      </p:ext>
    </p:extLst>
  </p:cSld>
  <p:clrMapOvr>
    <a:masterClrMapping/>
  </p:clrMapOvr>
  <p:transition spd="med"/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12E9409-35B8-57EB-2941-154C5CA02C3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8825188"/>
      </p:ext>
    </p:extLst>
  </p:cSld>
  <p:clrMapOvr>
    <a:masterClrMapping/>
  </p:clrMapOvr>
  <p:transition spd="med"/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 Slid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>
            <a:extLst>
              <a:ext uri="{FF2B5EF4-FFF2-40B4-BE49-F238E27FC236}">
                <a16:creationId xmlns:a16="http://schemas.microsoft.com/office/drawing/2014/main" id="{02847966-6DB9-1FB6-9676-273C285CBBB9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2DC449E-FDC8-E32E-E4B6-BCA292AA37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AB6D2A24-CAB4-F08D-2B8E-FD0BBEA396C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7">
              <a:extLst>
                <a:ext uri="{FF2B5EF4-FFF2-40B4-BE49-F238E27FC236}">
                  <a16:creationId xmlns:a16="http://schemas.microsoft.com/office/drawing/2014/main" id="{B5AB7E31-14A7-9501-5A1B-CA9C8DF7F9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8">
              <a:extLst>
                <a:ext uri="{FF2B5EF4-FFF2-40B4-BE49-F238E27FC236}">
                  <a16:creationId xmlns:a16="http://schemas.microsoft.com/office/drawing/2014/main" id="{62254130-3E7F-93A9-7119-F750B966F2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9">
              <a:extLst>
                <a:ext uri="{FF2B5EF4-FFF2-40B4-BE49-F238E27FC236}">
                  <a16:creationId xmlns:a16="http://schemas.microsoft.com/office/drawing/2014/main" id="{F09E9735-A341-685A-2E0E-8E623D18233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7576E6CE-DA5C-AF50-7933-59F501DBD1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0">
              <a:extLst>
                <a:ext uri="{FF2B5EF4-FFF2-40B4-BE49-F238E27FC236}">
                  <a16:creationId xmlns:a16="http://schemas.microsoft.com/office/drawing/2014/main" id="{69BCEF5B-3A08-5E7B-9ED1-3F71D12FBA9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1">
              <a:extLst>
                <a:ext uri="{FF2B5EF4-FFF2-40B4-BE49-F238E27FC236}">
                  <a16:creationId xmlns:a16="http://schemas.microsoft.com/office/drawing/2014/main" id="{B6FEDC4B-7FBE-AE64-86BE-07088AD5B60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094B782-D6B1-E164-080E-40821B7DAFA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6326921"/>
      </p:ext>
    </p:extLst>
  </p:cSld>
  <p:clrMapOvr>
    <a:masterClrMapping/>
  </p:clrMapOvr>
  <p:transition spd="med"/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937F1298-487A-B4E6-4008-0A5D51F1C143}"/>
              </a:ext>
            </a:extLst>
          </p:cNvPr>
          <p:cNvGrpSpPr/>
          <p:nvPr userDrawn="1"/>
        </p:nvGrpSpPr>
        <p:grpSpPr>
          <a:xfrm>
            <a:off x="9390324" y="767096"/>
            <a:ext cx="2800087" cy="1898696"/>
            <a:chOff x="9390324" y="767096"/>
            <a:chExt cx="2800087" cy="1898696"/>
          </a:xfrm>
        </p:grpSpPr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DBC4C027-8FC0-71EF-963F-3B8A0447C1E8}"/>
                </a:ext>
              </a:extLst>
            </p:cNvPr>
            <p:cNvGrpSpPr/>
            <p:nvPr userDrawn="1"/>
          </p:nvGrpSpPr>
          <p:grpSpPr>
            <a:xfrm>
              <a:off x="9390324" y="936748"/>
              <a:ext cx="1965963" cy="1042086"/>
              <a:chOff x="4988072" y="501936"/>
              <a:chExt cx="1978802" cy="1051017"/>
            </a:xfrm>
            <a:solidFill>
              <a:schemeClr val="accent1"/>
            </a:solidFill>
          </p:grpSpPr>
          <p:sp>
            <p:nvSpPr>
              <p:cNvPr id="72" name="Freeform 5">
                <a:extLst>
                  <a:ext uri="{FF2B5EF4-FFF2-40B4-BE49-F238E27FC236}">
                    <a16:creationId xmlns:a16="http://schemas.microsoft.com/office/drawing/2014/main" id="{AC114BA7-B808-0C61-F4C4-498846EB2C1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59016" y="501936"/>
                <a:ext cx="218094" cy="282813"/>
              </a:xfrm>
              <a:custGeom>
                <a:avLst/>
                <a:gdLst>
                  <a:gd name="T0" fmla="*/ 0 w 502"/>
                  <a:gd name="T1" fmla="*/ 550 h 651"/>
                  <a:gd name="T2" fmla="*/ 83 w 502"/>
                  <a:gd name="T3" fmla="*/ 451 h 651"/>
                  <a:gd name="T4" fmla="*/ 272 w 502"/>
                  <a:gd name="T5" fmla="*/ 528 h 651"/>
                  <a:gd name="T6" fmla="*/ 363 w 502"/>
                  <a:gd name="T7" fmla="*/ 469 h 651"/>
                  <a:gd name="T8" fmla="*/ 363 w 502"/>
                  <a:gd name="T9" fmla="*/ 467 h 651"/>
                  <a:gd name="T10" fmla="*/ 236 w 502"/>
                  <a:gd name="T11" fmla="*/ 386 h 651"/>
                  <a:gd name="T12" fmla="*/ 26 w 502"/>
                  <a:gd name="T13" fmla="*/ 192 h 651"/>
                  <a:gd name="T14" fmla="*/ 26 w 502"/>
                  <a:gd name="T15" fmla="*/ 191 h 651"/>
                  <a:gd name="T16" fmla="*/ 247 w 502"/>
                  <a:gd name="T17" fmla="*/ 0 h 651"/>
                  <a:gd name="T18" fmla="*/ 483 w 502"/>
                  <a:gd name="T19" fmla="*/ 80 h 651"/>
                  <a:gd name="T20" fmla="*/ 410 w 502"/>
                  <a:gd name="T21" fmla="*/ 185 h 651"/>
                  <a:gd name="T22" fmla="*/ 246 w 502"/>
                  <a:gd name="T23" fmla="*/ 123 h 651"/>
                  <a:gd name="T24" fmla="*/ 164 w 502"/>
                  <a:gd name="T25" fmla="*/ 178 h 651"/>
                  <a:gd name="T26" fmla="*/ 164 w 502"/>
                  <a:gd name="T27" fmla="*/ 180 h 651"/>
                  <a:gd name="T28" fmla="*/ 301 w 502"/>
                  <a:gd name="T29" fmla="*/ 263 h 651"/>
                  <a:gd name="T30" fmla="*/ 502 w 502"/>
                  <a:gd name="T31" fmla="*/ 453 h 651"/>
                  <a:gd name="T32" fmla="*/ 502 w 502"/>
                  <a:gd name="T33" fmla="*/ 455 h 651"/>
                  <a:gd name="T34" fmla="*/ 269 w 502"/>
                  <a:gd name="T35" fmla="*/ 651 h 651"/>
                  <a:gd name="T36" fmla="*/ 0 w 502"/>
                  <a:gd name="T37" fmla="*/ 550 h 6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2" h="651">
                    <a:moveTo>
                      <a:pt x="0" y="550"/>
                    </a:moveTo>
                    <a:cubicBezTo>
                      <a:pt x="83" y="451"/>
                      <a:pt x="83" y="451"/>
                      <a:pt x="83" y="451"/>
                    </a:cubicBezTo>
                    <a:cubicBezTo>
                      <a:pt x="140" y="498"/>
                      <a:pt x="200" y="528"/>
                      <a:pt x="272" y="528"/>
                    </a:cubicBezTo>
                    <a:cubicBezTo>
                      <a:pt x="329" y="528"/>
                      <a:pt x="363" y="506"/>
                      <a:pt x="363" y="469"/>
                    </a:cubicBezTo>
                    <a:cubicBezTo>
                      <a:pt x="363" y="467"/>
                      <a:pt x="363" y="467"/>
                      <a:pt x="363" y="467"/>
                    </a:cubicBezTo>
                    <a:cubicBezTo>
                      <a:pt x="363" y="431"/>
                      <a:pt x="342" y="413"/>
                      <a:pt x="236" y="386"/>
                    </a:cubicBezTo>
                    <a:cubicBezTo>
                      <a:pt x="108" y="354"/>
                      <a:pt x="26" y="318"/>
                      <a:pt x="26" y="192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26" y="76"/>
                      <a:pt x="118" y="0"/>
                      <a:pt x="247" y="0"/>
                    </a:cubicBezTo>
                    <a:cubicBezTo>
                      <a:pt x="340" y="0"/>
                      <a:pt x="419" y="29"/>
                      <a:pt x="483" y="80"/>
                    </a:cubicBezTo>
                    <a:cubicBezTo>
                      <a:pt x="410" y="185"/>
                      <a:pt x="410" y="185"/>
                      <a:pt x="410" y="185"/>
                    </a:cubicBezTo>
                    <a:cubicBezTo>
                      <a:pt x="354" y="146"/>
                      <a:pt x="299" y="123"/>
                      <a:pt x="246" y="123"/>
                    </a:cubicBezTo>
                    <a:cubicBezTo>
                      <a:pt x="192" y="123"/>
                      <a:pt x="164" y="147"/>
                      <a:pt x="164" y="178"/>
                    </a:cubicBezTo>
                    <a:cubicBezTo>
                      <a:pt x="164" y="180"/>
                      <a:pt x="164" y="180"/>
                      <a:pt x="164" y="180"/>
                    </a:cubicBezTo>
                    <a:cubicBezTo>
                      <a:pt x="164" y="221"/>
                      <a:pt x="191" y="235"/>
                      <a:pt x="301" y="263"/>
                    </a:cubicBezTo>
                    <a:cubicBezTo>
                      <a:pt x="429" y="297"/>
                      <a:pt x="502" y="343"/>
                      <a:pt x="502" y="453"/>
                    </a:cubicBezTo>
                    <a:cubicBezTo>
                      <a:pt x="502" y="455"/>
                      <a:pt x="502" y="455"/>
                      <a:pt x="502" y="455"/>
                    </a:cubicBezTo>
                    <a:cubicBezTo>
                      <a:pt x="502" y="581"/>
                      <a:pt x="406" y="651"/>
                      <a:pt x="269" y="651"/>
                    </a:cubicBezTo>
                    <a:cubicBezTo>
                      <a:pt x="173" y="651"/>
                      <a:pt x="76" y="618"/>
                      <a:pt x="0" y="5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Freeform 6">
                <a:extLst>
                  <a:ext uri="{FF2B5EF4-FFF2-40B4-BE49-F238E27FC236}">
                    <a16:creationId xmlns:a16="http://schemas.microsoft.com/office/drawing/2014/main" id="{03055FF5-EB33-F09D-784D-C7AD0188032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791295" y="566212"/>
                <a:ext cx="322264" cy="214547"/>
              </a:xfrm>
              <a:custGeom>
                <a:avLst/>
                <a:gdLst>
                  <a:gd name="T0" fmla="*/ 0 w 741"/>
                  <a:gd name="T1" fmla="*/ 9 h 494"/>
                  <a:gd name="T2" fmla="*/ 138 w 741"/>
                  <a:gd name="T3" fmla="*/ 9 h 494"/>
                  <a:gd name="T4" fmla="*/ 138 w 741"/>
                  <a:gd name="T5" fmla="*/ 78 h 494"/>
                  <a:gd name="T6" fmla="*/ 281 w 741"/>
                  <a:gd name="T7" fmla="*/ 0 h 494"/>
                  <a:gd name="T8" fmla="*/ 418 w 741"/>
                  <a:gd name="T9" fmla="*/ 77 h 494"/>
                  <a:gd name="T10" fmla="*/ 577 w 741"/>
                  <a:gd name="T11" fmla="*/ 0 h 494"/>
                  <a:gd name="T12" fmla="*/ 741 w 741"/>
                  <a:gd name="T13" fmla="*/ 178 h 494"/>
                  <a:gd name="T14" fmla="*/ 741 w 741"/>
                  <a:gd name="T15" fmla="*/ 494 h 494"/>
                  <a:gd name="T16" fmla="*/ 603 w 741"/>
                  <a:gd name="T17" fmla="*/ 494 h 494"/>
                  <a:gd name="T18" fmla="*/ 603 w 741"/>
                  <a:gd name="T19" fmla="*/ 224 h 494"/>
                  <a:gd name="T20" fmla="*/ 523 w 741"/>
                  <a:gd name="T21" fmla="*/ 125 h 494"/>
                  <a:gd name="T22" fmla="*/ 439 w 741"/>
                  <a:gd name="T23" fmla="*/ 224 h 494"/>
                  <a:gd name="T24" fmla="*/ 439 w 741"/>
                  <a:gd name="T25" fmla="*/ 494 h 494"/>
                  <a:gd name="T26" fmla="*/ 302 w 741"/>
                  <a:gd name="T27" fmla="*/ 494 h 494"/>
                  <a:gd name="T28" fmla="*/ 302 w 741"/>
                  <a:gd name="T29" fmla="*/ 224 h 494"/>
                  <a:gd name="T30" fmla="*/ 221 w 741"/>
                  <a:gd name="T31" fmla="*/ 125 h 494"/>
                  <a:gd name="T32" fmla="*/ 138 w 741"/>
                  <a:gd name="T33" fmla="*/ 224 h 494"/>
                  <a:gd name="T34" fmla="*/ 138 w 741"/>
                  <a:gd name="T35" fmla="*/ 494 h 494"/>
                  <a:gd name="T36" fmla="*/ 0 w 741"/>
                  <a:gd name="T37" fmla="*/ 494 h 494"/>
                  <a:gd name="T38" fmla="*/ 0 w 741"/>
                  <a:gd name="T39" fmla="*/ 9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1" h="494">
                    <a:moveTo>
                      <a:pt x="0" y="9"/>
                    </a:moveTo>
                    <a:cubicBezTo>
                      <a:pt x="138" y="9"/>
                      <a:pt x="138" y="9"/>
                      <a:pt x="138" y="9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70" y="37"/>
                      <a:pt x="211" y="0"/>
                      <a:pt x="281" y="0"/>
                    </a:cubicBezTo>
                    <a:cubicBezTo>
                      <a:pt x="344" y="0"/>
                      <a:pt x="392" y="28"/>
                      <a:pt x="418" y="77"/>
                    </a:cubicBezTo>
                    <a:cubicBezTo>
                      <a:pt x="460" y="27"/>
                      <a:pt x="511" y="0"/>
                      <a:pt x="577" y="0"/>
                    </a:cubicBezTo>
                    <a:cubicBezTo>
                      <a:pt x="679" y="0"/>
                      <a:pt x="741" y="62"/>
                      <a:pt x="741" y="178"/>
                    </a:cubicBezTo>
                    <a:cubicBezTo>
                      <a:pt x="741" y="494"/>
                      <a:pt x="741" y="494"/>
                      <a:pt x="741" y="494"/>
                    </a:cubicBezTo>
                    <a:cubicBezTo>
                      <a:pt x="603" y="494"/>
                      <a:pt x="603" y="494"/>
                      <a:pt x="603" y="494"/>
                    </a:cubicBezTo>
                    <a:cubicBezTo>
                      <a:pt x="603" y="224"/>
                      <a:pt x="603" y="224"/>
                      <a:pt x="603" y="224"/>
                    </a:cubicBezTo>
                    <a:cubicBezTo>
                      <a:pt x="603" y="159"/>
                      <a:pt x="574" y="125"/>
                      <a:pt x="523" y="125"/>
                    </a:cubicBezTo>
                    <a:cubicBezTo>
                      <a:pt x="471" y="125"/>
                      <a:pt x="439" y="159"/>
                      <a:pt x="439" y="224"/>
                    </a:cubicBezTo>
                    <a:cubicBezTo>
                      <a:pt x="439" y="494"/>
                      <a:pt x="439" y="494"/>
                      <a:pt x="439" y="494"/>
                    </a:cubicBezTo>
                    <a:cubicBezTo>
                      <a:pt x="302" y="494"/>
                      <a:pt x="302" y="494"/>
                      <a:pt x="302" y="494"/>
                    </a:cubicBezTo>
                    <a:cubicBezTo>
                      <a:pt x="302" y="224"/>
                      <a:pt x="302" y="224"/>
                      <a:pt x="302" y="224"/>
                    </a:cubicBezTo>
                    <a:cubicBezTo>
                      <a:pt x="302" y="159"/>
                      <a:pt x="273" y="125"/>
                      <a:pt x="221" y="125"/>
                    </a:cubicBezTo>
                    <a:cubicBezTo>
                      <a:pt x="170" y="125"/>
                      <a:pt x="138" y="159"/>
                      <a:pt x="138" y="224"/>
                    </a:cubicBezTo>
                    <a:cubicBezTo>
                      <a:pt x="138" y="494"/>
                      <a:pt x="138" y="494"/>
                      <a:pt x="138" y="494"/>
                    </a:cubicBezTo>
                    <a:cubicBezTo>
                      <a:pt x="0" y="494"/>
                      <a:pt x="0" y="494"/>
                      <a:pt x="0" y="494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Freeform 7">
                <a:extLst>
                  <a:ext uri="{FF2B5EF4-FFF2-40B4-BE49-F238E27FC236}">
                    <a16:creationId xmlns:a16="http://schemas.microsoft.com/office/drawing/2014/main" id="{EF0C28DE-3EA0-613C-F6F5-A668E5A933D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125971" y="567985"/>
                <a:ext cx="193713" cy="216764"/>
              </a:xfrm>
              <a:custGeom>
                <a:avLst/>
                <a:gdLst>
                  <a:gd name="T0" fmla="*/ 0 w 446"/>
                  <a:gd name="T1" fmla="*/ 351 h 499"/>
                  <a:gd name="T2" fmla="*/ 0 w 446"/>
                  <a:gd name="T3" fmla="*/ 349 h 499"/>
                  <a:gd name="T4" fmla="*/ 195 w 446"/>
                  <a:gd name="T5" fmla="*/ 194 h 499"/>
                  <a:gd name="T6" fmla="*/ 314 w 446"/>
                  <a:gd name="T7" fmla="*/ 214 h 499"/>
                  <a:gd name="T8" fmla="*/ 314 w 446"/>
                  <a:gd name="T9" fmla="*/ 206 h 499"/>
                  <a:gd name="T10" fmla="*/ 210 w 446"/>
                  <a:gd name="T11" fmla="*/ 117 h 499"/>
                  <a:gd name="T12" fmla="*/ 76 w 446"/>
                  <a:gd name="T13" fmla="*/ 144 h 499"/>
                  <a:gd name="T14" fmla="*/ 42 w 446"/>
                  <a:gd name="T15" fmla="*/ 39 h 499"/>
                  <a:gd name="T16" fmla="*/ 230 w 446"/>
                  <a:gd name="T17" fmla="*/ 0 h 499"/>
                  <a:gd name="T18" fmla="*/ 394 w 446"/>
                  <a:gd name="T19" fmla="*/ 54 h 499"/>
                  <a:gd name="T20" fmla="*/ 446 w 446"/>
                  <a:gd name="T21" fmla="*/ 209 h 499"/>
                  <a:gd name="T22" fmla="*/ 446 w 446"/>
                  <a:gd name="T23" fmla="*/ 490 h 499"/>
                  <a:gd name="T24" fmla="*/ 313 w 446"/>
                  <a:gd name="T25" fmla="*/ 490 h 499"/>
                  <a:gd name="T26" fmla="*/ 313 w 446"/>
                  <a:gd name="T27" fmla="*/ 438 h 499"/>
                  <a:gd name="T28" fmla="*/ 166 w 446"/>
                  <a:gd name="T29" fmla="*/ 499 h 499"/>
                  <a:gd name="T30" fmla="*/ 0 w 446"/>
                  <a:gd name="T31" fmla="*/ 351 h 499"/>
                  <a:gd name="T32" fmla="*/ 316 w 446"/>
                  <a:gd name="T33" fmla="*/ 319 h 499"/>
                  <a:gd name="T34" fmla="*/ 316 w 446"/>
                  <a:gd name="T35" fmla="*/ 295 h 499"/>
                  <a:gd name="T36" fmla="*/ 228 w 446"/>
                  <a:gd name="T37" fmla="*/ 277 h 499"/>
                  <a:gd name="T38" fmla="*/ 133 w 446"/>
                  <a:gd name="T39" fmla="*/ 344 h 499"/>
                  <a:gd name="T40" fmla="*/ 133 w 446"/>
                  <a:gd name="T41" fmla="*/ 346 h 499"/>
                  <a:gd name="T42" fmla="*/ 208 w 446"/>
                  <a:gd name="T43" fmla="*/ 404 h 499"/>
                  <a:gd name="T44" fmla="*/ 316 w 446"/>
                  <a:gd name="T45" fmla="*/ 31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6" h="499">
                    <a:moveTo>
                      <a:pt x="0" y="351"/>
                    </a:moveTo>
                    <a:cubicBezTo>
                      <a:pt x="0" y="349"/>
                      <a:pt x="0" y="349"/>
                      <a:pt x="0" y="349"/>
                    </a:cubicBezTo>
                    <a:cubicBezTo>
                      <a:pt x="0" y="243"/>
                      <a:pt x="80" y="194"/>
                      <a:pt x="195" y="194"/>
                    </a:cubicBezTo>
                    <a:cubicBezTo>
                      <a:pt x="244" y="194"/>
                      <a:pt x="280" y="202"/>
                      <a:pt x="314" y="214"/>
                    </a:cubicBezTo>
                    <a:cubicBezTo>
                      <a:pt x="314" y="206"/>
                      <a:pt x="314" y="206"/>
                      <a:pt x="314" y="206"/>
                    </a:cubicBezTo>
                    <a:cubicBezTo>
                      <a:pt x="314" y="149"/>
                      <a:pt x="279" y="117"/>
                      <a:pt x="210" y="117"/>
                    </a:cubicBezTo>
                    <a:cubicBezTo>
                      <a:pt x="157" y="117"/>
                      <a:pt x="120" y="127"/>
                      <a:pt x="76" y="144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95" y="15"/>
                      <a:pt x="147" y="0"/>
                      <a:pt x="230" y="0"/>
                    </a:cubicBezTo>
                    <a:cubicBezTo>
                      <a:pt x="305" y="0"/>
                      <a:pt x="359" y="20"/>
                      <a:pt x="394" y="54"/>
                    </a:cubicBezTo>
                    <a:cubicBezTo>
                      <a:pt x="430" y="90"/>
                      <a:pt x="446" y="144"/>
                      <a:pt x="446" y="209"/>
                    </a:cubicBezTo>
                    <a:cubicBezTo>
                      <a:pt x="446" y="490"/>
                      <a:pt x="446" y="490"/>
                      <a:pt x="446" y="490"/>
                    </a:cubicBezTo>
                    <a:cubicBezTo>
                      <a:pt x="313" y="490"/>
                      <a:pt x="313" y="490"/>
                      <a:pt x="313" y="490"/>
                    </a:cubicBezTo>
                    <a:cubicBezTo>
                      <a:pt x="313" y="438"/>
                      <a:pt x="313" y="438"/>
                      <a:pt x="313" y="438"/>
                    </a:cubicBezTo>
                    <a:cubicBezTo>
                      <a:pt x="280" y="475"/>
                      <a:pt x="233" y="499"/>
                      <a:pt x="166" y="499"/>
                    </a:cubicBezTo>
                    <a:cubicBezTo>
                      <a:pt x="75" y="499"/>
                      <a:pt x="0" y="447"/>
                      <a:pt x="0" y="351"/>
                    </a:cubicBezTo>
                    <a:close/>
                    <a:moveTo>
                      <a:pt x="316" y="319"/>
                    </a:moveTo>
                    <a:cubicBezTo>
                      <a:pt x="316" y="295"/>
                      <a:pt x="316" y="295"/>
                      <a:pt x="316" y="295"/>
                    </a:cubicBezTo>
                    <a:cubicBezTo>
                      <a:pt x="292" y="284"/>
                      <a:pt x="262" y="277"/>
                      <a:pt x="228" y="277"/>
                    </a:cubicBezTo>
                    <a:cubicBezTo>
                      <a:pt x="169" y="277"/>
                      <a:pt x="133" y="300"/>
                      <a:pt x="133" y="344"/>
                    </a:cubicBezTo>
                    <a:cubicBezTo>
                      <a:pt x="133" y="346"/>
                      <a:pt x="133" y="346"/>
                      <a:pt x="133" y="346"/>
                    </a:cubicBezTo>
                    <a:cubicBezTo>
                      <a:pt x="133" y="383"/>
                      <a:pt x="164" y="404"/>
                      <a:pt x="208" y="404"/>
                    </a:cubicBezTo>
                    <a:cubicBezTo>
                      <a:pt x="272" y="404"/>
                      <a:pt x="316" y="369"/>
                      <a:pt x="316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Freeform 8">
                <a:extLst>
                  <a:ext uri="{FF2B5EF4-FFF2-40B4-BE49-F238E27FC236}">
                    <a16:creationId xmlns:a16="http://schemas.microsoft.com/office/drawing/2014/main" id="{AA3A9144-5E21-1340-D82E-781E8E03088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36529" y="564438"/>
                <a:ext cx="127665" cy="216321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1 h 498"/>
                  <a:gd name="T6" fmla="*/ 293 w 293"/>
                  <a:gd name="T7" fmla="*/ 4 h 498"/>
                  <a:gd name="T8" fmla="*/ 293 w 293"/>
                  <a:gd name="T9" fmla="*/ 148 h 498"/>
                  <a:gd name="T10" fmla="*/ 285 w 293"/>
                  <a:gd name="T11" fmla="*/ 148 h 498"/>
                  <a:gd name="T12" fmla="*/ 138 w 293"/>
                  <a:gd name="T13" fmla="*/ 319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1"/>
                      <a:pt x="138" y="111"/>
                      <a:pt x="138" y="111"/>
                    </a:cubicBezTo>
                    <a:cubicBezTo>
                      <a:pt x="166" y="44"/>
                      <a:pt x="211" y="0"/>
                      <a:pt x="293" y="4"/>
                    </a:cubicBezTo>
                    <a:cubicBezTo>
                      <a:pt x="293" y="148"/>
                      <a:pt x="293" y="148"/>
                      <a:pt x="293" y="148"/>
                    </a:cubicBezTo>
                    <a:cubicBezTo>
                      <a:pt x="285" y="148"/>
                      <a:pt x="285" y="148"/>
                      <a:pt x="285" y="148"/>
                    </a:cubicBezTo>
                    <a:cubicBezTo>
                      <a:pt x="194" y="148"/>
                      <a:pt x="138" y="203"/>
                      <a:pt x="138" y="319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" name="Freeform 9">
                <a:extLst>
                  <a:ext uri="{FF2B5EF4-FFF2-40B4-BE49-F238E27FC236}">
                    <a16:creationId xmlns:a16="http://schemas.microsoft.com/office/drawing/2014/main" id="{16E502AF-0487-43AF-00DB-14F962B92CF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475719" y="516121"/>
                <a:ext cx="134757" cy="268184"/>
              </a:xfrm>
              <a:custGeom>
                <a:avLst/>
                <a:gdLst>
                  <a:gd name="T0" fmla="*/ 58 w 310"/>
                  <a:gd name="T1" fmla="*/ 472 h 617"/>
                  <a:gd name="T2" fmla="*/ 58 w 310"/>
                  <a:gd name="T3" fmla="*/ 242 h 617"/>
                  <a:gd name="T4" fmla="*/ 0 w 310"/>
                  <a:gd name="T5" fmla="*/ 242 h 617"/>
                  <a:gd name="T6" fmla="*/ 0 w 310"/>
                  <a:gd name="T7" fmla="*/ 124 h 617"/>
                  <a:gd name="T8" fmla="*/ 58 w 310"/>
                  <a:gd name="T9" fmla="*/ 124 h 617"/>
                  <a:gd name="T10" fmla="*/ 58 w 310"/>
                  <a:gd name="T11" fmla="*/ 0 h 617"/>
                  <a:gd name="T12" fmla="*/ 196 w 310"/>
                  <a:gd name="T13" fmla="*/ 0 h 617"/>
                  <a:gd name="T14" fmla="*/ 196 w 310"/>
                  <a:gd name="T15" fmla="*/ 124 h 617"/>
                  <a:gd name="T16" fmla="*/ 310 w 310"/>
                  <a:gd name="T17" fmla="*/ 124 h 617"/>
                  <a:gd name="T18" fmla="*/ 310 w 310"/>
                  <a:gd name="T19" fmla="*/ 242 h 617"/>
                  <a:gd name="T20" fmla="*/ 196 w 310"/>
                  <a:gd name="T21" fmla="*/ 242 h 617"/>
                  <a:gd name="T22" fmla="*/ 196 w 310"/>
                  <a:gd name="T23" fmla="*/ 449 h 617"/>
                  <a:gd name="T24" fmla="*/ 240 w 310"/>
                  <a:gd name="T25" fmla="*/ 496 h 617"/>
                  <a:gd name="T26" fmla="*/ 308 w 310"/>
                  <a:gd name="T27" fmla="*/ 479 h 617"/>
                  <a:gd name="T28" fmla="*/ 308 w 310"/>
                  <a:gd name="T29" fmla="*/ 589 h 617"/>
                  <a:gd name="T30" fmla="*/ 199 w 310"/>
                  <a:gd name="T31" fmla="*/ 617 h 617"/>
                  <a:gd name="T32" fmla="*/ 58 w 310"/>
                  <a:gd name="T33" fmla="*/ 472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617">
                    <a:moveTo>
                      <a:pt x="58" y="472"/>
                    </a:moveTo>
                    <a:cubicBezTo>
                      <a:pt x="58" y="242"/>
                      <a:pt x="58" y="242"/>
                      <a:pt x="58" y="242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196" y="0"/>
                      <a:pt x="196" y="0"/>
                      <a:pt x="196" y="0"/>
                    </a:cubicBezTo>
                    <a:cubicBezTo>
                      <a:pt x="196" y="124"/>
                      <a:pt x="196" y="124"/>
                      <a:pt x="196" y="124"/>
                    </a:cubicBezTo>
                    <a:cubicBezTo>
                      <a:pt x="310" y="124"/>
                      <a:pt x="310" y="124"/>
                      <a:pt x="310" y="124"/>
                    </a:cubicBezTo>
                    <a:cubicBezTo>
                      <a:pt x="310" y="242"/>
                      <a:pt x="310" y="242"/>
                      <a:pt x="310" y="242"/>
                    </a:cubicBezTo>
                    <a:cubicBezTo>
                      <a:pt x="196" y="242"/>
                      <a:pt x="196" y="242"/>
                      <a:pt x="196" y="242"/>
                    </a:cubicBezTo>
                    <a:cubicBezTo>
                      <a:pt x="196" y="449"/>
                      <a:pt x="196" y="449"/>
                      <a:pt x="196" y="449"/>
                    </a:cubicBezTo>
                    <a:cubicBezTo>
                      <a:pt x="196" y="481"/>
                      <a:pt x="209" y="496"/>
                      <a:pt x="240" y="496"/>
                    </a:cubicBezTo>
                    <a:cubicBezTo>
                      <a:pt x="265" y="496"/>
                      <a:pt x="288" y="490"/>
                      <a:pt x="308" y="479"/>
                    </a:cubicBezTo>
                    <a:cubicBezTo>
                      <a:pt x="308" y="589"/>
                      <a:pt x="308" y="589"/>
                      <a:pt x="308" y="589"/>
                    </a:cubicBezTo>
                    <a:cubicBezTo>
                      <a:pt x="279" y="607"/>
                      <a:pt x="245" y="617"/>
                      <a:pt x="199" y="617"/>
                    </a:cubicBezTo>
                    <a:cubicBezTo>
                      <a:pt x="115" y="617"/>
                      <a:pt x="58" y="584"/>
                      <a:pt x="58" y="4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Freeform 10">
                <a:extLst>
                  <a:ext uri="{FF2B5EF4-FFF2-40B4-BE49-F238E27FC236}">
                    <a16:creationId xmlns:a16="http://schemas.microsoft.com/office/drawing/2014/main" id="{0DE8FD0D-C28A-B61F-DFEE-6F90FAD7BFA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18455" y="566212"/>
                <a:ext cx="207012" cy="219424"/>
              </a:xfrm>
              <a:custGeom>
                <a:avLst/>
                <a:gdLst>
                  <a:gd name="T0" fmla="*/ 0 w 476"/>
                  <a:gd name="T1" fmla="*/ 254 h 505"/>
                  <a:gd name="T2" fmla="*/ 0 w 476"/>
                  <a:gd name="T3" fmla="*/ 253 h 505"/>
                  <a:gd name="T4" fmla="*/ 240 w 476"/>
                  <a:gd name="T5" fmla="*/ 0 h 505"/>
                  <a:gd name="T6" fmla="*/ 476 w 476"/>
                  <a:gd name="T7" fmla="*/ 263 h 505"/>
                  <a:gd name="T8" fmla="*/ 475 w 476"/>
                  <a:gd name="T9" fmla="*/ 300 h 505"/>
                  <a:gd name="T10" fmla="*/ 137 w 476"/>
                  <a:gd name="T11" fmla="*/ 300 h 505"/>
                  <a:gd name="T12" fmla="*/ 256 w 476"/>
                  <a:gd name="T13" fmla="*/ 395 h 505"/>
                  <a:gd name="T14" fmla="*/ 373 w 476"/>
                  <a:gd name="T15" fmla="*/ 345 h 505"/>
                  <a:gd name="T16" fmla="*/ 452 w 476"/>
                  <a:gd name="T17" fmla="*/ 415 h 505"/>
                  <a:gd name="T18" fmla="*/ 254 w 476"/>
                  <a:gd name="T19" fmla="*/ 505 h 505"/>
                  <a:gd name="T20" fmla="*/ 0 w 476"/>
                  <a:gd name="T21" fmla="*/ 254 h 505"/>
                  <a:gd name="T22" fmla="*/ 342 w 476"/>
                  <a:gd name="T23" fmla="*/ 214 h 505"/>
                  <a:gd name="T24" fmla="*/ 240 w 476"/>
                  <a:gd name="T25" fmla="*/ 111 h 505"/>
                  <a:gd name="T26" fmla="*/ 135 w 476"/>
                  <a:gd name="T27" fmla="*/ 214 h 505"/>
                  <a:gd name="T28" fmla="*/ 342 w 476"/>
                  <a:gd name="T29" fmla="*/ 21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6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99" y="0"/>
                      <a:pt x="240" y="0"/>
                    </a:cubicBezTo>
                    <a:cubicBezTo>
                      <a:pt x="402" y="0"/>
                      <a:pt x="476" y="126"/>
                      <a:pt x="476" y="263"/>
                    </a:cubicBezTo>
                    <a:cubicBezTo>
                      <a:pt x="476" y="274"/>
                      <a:pt x="476" y="287"/>
                      <a:pt x="475" y="300"/>
                    </a:cubicBezTo>
                    <a:cubicBezTo>
                      <a:pt x="137" y="300"/>
                      <a:pt x="137" y="300"/>
                      <a:pt x="137" y="300"/>
                    </a:cubicBezTo>
                    <a:cubicBezTo>
                      <a:pt x="151" y="362"/>
                      <a:pt x="194" y="395"/>
                      <a:pt x="256" y="395"/>
                    </a:cubicBezTo>
                    <a:cubicBezTo>
                      <a:pt x="302" y="395"/>
                      <a:pt x="335" y="380"/>
                      <a:pt x="373" y="345"/>
                    </a:cubicBezTo>
                    <a:cubicBezTo>
                      <a:pt x="452" y="415"/>
                      <a:pt x="452" y="415"/>
                      <a:pt x="452" y="415"/>
                    </a:cubicBezTo>
                    <a:cubicBezTo>
                      <a:pt x="407" y="471"/>
                      <a:pt x="342" y="505"/>
                      <a:pt x="254" y="505"/>
                    </a:cubicBezTo>
                    <a:cubicBezTo>
                      <a:pt x="108" y="505"/>
                      <a:pt x="0" y="403"/>
                      <a:pt x="0" y="254"/>
                    </a:cubicBezTo>
                    <a:close/>
                    <a:moveTo>
                      <a:pt x="342" y="214"/>
                    </a:moveTo>
                    <a:cubicBezTo>
                      <a:pt x="334" y="152"/>
                      <a:pt x="298" y="111"/>
                      <a:pt x="240" y="111"/>
                    </a:cubicBezTo>
                    <a:cubicBezTo>
                      <a:pt x="183" y="111"/>
                      <a:pt x="146" y="151"/>
                      <a:pt x="135" y="214"/>
                    </a:cubicBezTo>
                    <a:lnTo>
                      <a:pt x="342" y="2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" name="Freeform 11">
                <a:extLst>
                  <a:ext uri="{FF2B5EF4-FFF2-40B4-BE49-F238E27FC236}">
                    <a16:creationId xmlns:a16="http://schemas.microsoft.com/office/drawing/2014/main" id="{F351CFF9-9DD1-E9B5-EE76-334AE5F0349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837879" y="564438"/>
                <a:ext cx="127221" cy="216321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1 h 498"/>
                  <a:gd name="T6" fmla="*/ 293 w 293"/>
                  <a:gd name="T7" fmla="*/ 4 h 498"/>
                  <a:gd name="T8" fmla="*/ 293 w 293"/>
                  <a:gd name="T9" fmla="*/ 148 h 498"/>
                  <a:gd name="T10" fmla="*/ 285 w 293"/>
                  <a:gd name="T11" fmla="*/ 148 h 498"/>
                  <a:gd name="T12" fmla="*/ 138 w 293"/>
                  <a:gd name="T13" fmla="*/ 319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1"/>
                      <a:pt x="138" y="111"/>
                      <a:pt x="138" y="111"/>
                    </a:cubicBezTo>
                    <a:cubicBezTo>
                      <a:pt x="166" y="44"/>
                      <a:pt x="211" y="0"/>
                      <a:pt x="293" y="4"/>
                    </a:cubicBezTo>
                    <a:cubicBezTo>
                      <a:pt x="293" y="148"/>
                      <a:pt x="293" y="148"/>
                      <a:pt x="293" y="148"/>
                    </a:cubicBezTo>
                    <a:cubicBezTo>
                      <a:pt x="285" y="148"/>
                      <a:pt x="285" y="148"/>
                      <a:pt x="285" y="148"/>
                    </a:cubicBezTo>
                    <a:cubicBezTo>
                      <a:pt x="194" y="148"/>
                      <a:pt x="138" y="203"/>
                      <a:pt x="138" y="319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Freeform 12">
                <a:extLst>
                  <a:ext uri="{FF2B5EF4-FFF2-40B4-BE49-F238E27FC236}">
                    <a16:creationId xmlns:a16="http://schemas.microsoft.com/office/drawing/2014/main" id="{5CBDFCA1-F27C-774F-EB38-070587A34AB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988072" y="888476"/>
                <a:ext cx="134757" cy="268628"/>
              </a:xfrm>
              <a:custGeom>
                <a:avLst/>
                <a:gdLst>
                  <a:gd name="T0" fmla="*/ 58 w 310"/>
                  <a:gd name="T1" fmla="*/ 472 h 618"/>
                  <a:gd name="T2" fmla="*/ 58 w 310"/>
                  <a:gd name="T3" fmla="*/ 242 h 618"/>
                  <a:gd name="T4" fmla="*/ 0 w 310"/>
                  <a:gd name="T5" fmla="*/ 242 h 618"/>
                  <a:gd name="T6" fmla="*/ 0 w 310"/>
                  <a:gd name="T7" fmla="*/ 124 h 618"/>
                  <a:gd name="T8" fmla="*/ 58 w 310"/>
                  <a:gd name="T9" fmla="*/ 124 h 618"/>
                  <a:gd name="T10" fmla="*/ 58 w 310"/>
                  <a:gd name="T11" fmla="*/ 0 h 618"/>
                  <a:gd name="T12" fmla="*/ 195 w 310"/>
                  <a:gd name="T13" fmla="*/ 0 h 618"/>
                  <a:gd name="T14" fmla="*/ 195 w 310"/>
                  <a:gd name="T15" fmla="*/ 124 h 618"/>
                  <a:gd name="T16" fmla="*/ 310 w 310"/>
                  <a:gd name="T17" fmla="*/ 124 h 618"/>
                  <a:gd name="T18" fmla="*/ 310 w 310"/>
                  <a:gd name="T19" fmla="*/ 242 h 618"/>
                  <a:gd name="T20" fmla="*/ 195 w 310"/>
                  <a:gd name="T21" fmla="*/ 242 h 618"/>
                  <a:gd name="T22" fmla="*/ 195 w 310"/>
                  <a:gd name="T23" fmla="*/ 449 h 618"/>
                  <a:gd name="T24" fmla="*/ 240 w 310"/>
                  <a:gd name="T25" fmla="*/ 496 h 618"/>
                  <a:gd name="T26" fmla="*/ 308 w 310"/>
                  <a:gd name="T27" fmla="*/ 479 h 618"/>
                  <a:gd name="T28" fmla="*/ 308 w 310"/>
                  <a:gd name="T29" fmla="*/ 590 h 618"/>
                  <a:gd name="T30" fmla="*/ 199 w 310"/>
                  <a:gd name="T31" fmla="*/ 618 h 618"/>
                  <a:gd name="T32" fmla="*/ 58 w 310"/>
                  <a:gd name="T33" fmla="*/ 472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618">
                    <a:moveTo>
                      <a:pt x="58" y="472"/>
                    </a:moveTo>
                    <a:cubicBezTo>
                      <a:pt x="58" y="242"/>
                      <a:pt x="58" y="242"/>
                      <a:pt x="58" y="242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195" y="0"/>
                      <a:pt x="195" y="0"/>
                      <a:pt x="195" y="0"/>
                    </a:cubicBezTo>
                    <a:cubicBezTo>
                      <a:pt x="195" y="124"/>
                      <a:pt x="195" y="124"/>
                      <a:pt x="195" y="124"/>
                    </a:cubicBezTo>
                    <a:cubicBezTo>
                      <a:pt x="310" y="124"/>
                      <a:pt x="310" y="124"/>
                      <a:pt x="310" y="124"/>
                    </a:cubicBezTo>
                    <a:cubicBezTo>
                      <a:pt x="310" y="242"/>
                      <a:pt x="310" y="242"/>
                      <a:pt x="310" y="242"/>
                    </a:cubicBezTo>
                    <a:cubicBezTo>
                      <a:pt x="195" y="242"/>
                      <a:pt x="195" y="242"/>
                      <a:pt x="195" y="242"/>
                    </a:cubicBezTo>
                    <a:cubicBezTo>
                      <a:pt x="195" y="449"/>
                      <a:pt x="195" y="449"/>
                      <a:pt x="195" y="449"/>
                    </a:cubicBezTo>
                    <a:cubicBezTo>
                      <a:pt x="195" y="481"/>
                      <a:pt x="209" y="496"/>
                      <a:pt x="240" y="496"/>
                    </a:cubicBezTo>
                    <a:cubicBezTo>
                      <a:pt x="265" y="496"/>
                      <a:pt x="288" y="490"/>
                      <a:pt x="308" y="479"/>
                    </a:cubicBezTo>
                    <a:cubicBezTo>
                      <a:pt x="308" y="590"/>
                      <a:pt x="308" y="590"/>
                      <a:pt x="308" y="590"/>
                    </a:cubicBezTo>
                    <a:cubicBezTo>
                      <a:pt x="279" y="607"/>
                      <a:pt x="245" y="618"/>
                      <a:pt x="199" y="618"/>
                    </a:cubicBezTo>
                    <a:cubicBezTo>
                      <a:pt x="115" y="618"/>
                      <a:pt x="58" y="584"/>
                      <a:pt x="58" y="4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Freeform 13">
                <a:extLst>
                  <a:ext uri="{FF2B5EF4-FFF2-40B4-BE49-F238E27FC236}">
                    <a16:creationId xmlns:a16="http://schemas.microsoft.com/office/drawing/2014/main" id="{32C7C41D-9C2F-F9CB-F801-1289ECF5E58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131251" y="938123"/>
                <a:ext cx="207455" cy="219867"/>
              </a:xfrm>
              <a:custGeom>
                <a:avLst/>
                <a:gdLst>
                  <a:gd name="T0" fmla="*/ 0 w 477"/>
                  <a:gd name="T1" fmla="*/ 254 h 505"/>
                  <a:gd name="T2" fmla="*/ 0 w 477"/>
                  <a:gd name="T3" fmla="*/ 253 h 505"/>
                  <a:gd name="T4" fmla="*/ 240 w 477"/>
                  <a:gd name="T5" fmla="*/ 0 h 505"/>
                  <a:gd name="T6" fmla="*/ 477 w 477"/>
                  <a:gd name="T7" fmla="*/ 263 h 505"/>
                  <a:gd name="T8" fmla="*/ 475 w 477"/>
                  <a:gd name="T9" fmla="*/ 300 h 505"/>
                  <a:gd name="T10" fmla="*/ 137 w 477"/>
                  <a:gd name="T11" fmla="*/ 300 h 505"/>
                  <a:gd name="T12" fmla="*/ 256 w 477"/>
                  <a:gd name="T13" fmla="*/ 395 h 505"/>
                  <a:gd name="T14" fmla="*/ 373 w 477"/>
                  <a:gd name="T15" fmla="*/ 345 h 505"/>
                  <a:gd name="T16" fmla="*/ 452 w 477"/>
                  <a:gd name="T17" fmla="*/ 415 h 505"/>
                  <a:gd name="T18" fmla="*/ 254 w 477"/>
                  <a:gd name="T19" fmla="*/ 505 h 505"/>
                  <a:gd name="T20" fmla="*/ 0 w 477"/>
                  <a:gd name="T21" fmla="*/ 254 h 505"/>
                  <a:gd name="T22" fmla="*/ 343 w 477"/>
                  <a:gd name="T23" fmla="*/ 214 h 505"/>
                  <a:gd name="T24" fmla="*/ 240 w 477"/>
                  <a:gd name="T25" fmla="*/ 111 h 505"/>
                  <a:gd name="T26" fmla="*/ 135 w 477"/>
                  <a:gd name="T27" fmla="*/ 214 h 505"/>
                  <a:gd name="T28" fmla="*/ 343 w 477"/>
                  <a:gd name="T29" fmla="*/ 21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7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99" y="0"/>
                      <a:pt x="240" y="0"/>
                    </a:cubicBezTo>
                    <a:cubicBezTo>
                      <a:pt x="402" y="0"/>
                      <a:pt x="477" y="126"/>
                      <a:pt x="477" y="263"/>
                    </a:cubicBezTo>
                    <a:cubicBezTo>
                      <a:pt x="477" y="274"/>
                      <a:pt x="476" y="287"/>
                      <a:pt x="475" y="300"/>
                    </a:cubicBezTo>
                    <a:cubicBezTo>
                      <a:pt x="137" y="300"/>
                      <a:pt x="137" y="300"/>
                      <a:pt x="137" y="300"/>
                    </a:cubicBezTo>
                    <a:cubicBezTo>
                      <a:pt x="151" y="362"/>
                      <a:pt x="194" y="395"/>
                      <a:pt x="256" y="395"/>
                    </a:cubicBezTo>
                    <a:cubicBezTo>
                      <a:pt x="302" y="395"/>
                      <a:pt x="335" y="380"/>
                      <a:pt x="373" y="345"/>
                    </a:cubicBezTo>
                    <a:cubicBezTo>
                      <a:pt x="452" y="415"/>
                      <a:pt x="452" y="415"/>
                      <a:pt x="452" y="415"/>
                    </a:cubicBezTo>
                    <a:cubicBezTo>
                      <a:pt x="407" y="471"/>
                      <a:pt x="342" y="505"/>
                      <a:pt x="254" y="505"/>
                    </a:cubicBezTo>
                    <a:cubicBezTo>
                      <a:pt x="108" y="505"/>
                      <a:pt x="0" y="403"/>
                      <a:pt x="0" y="254"/>
                    </a:cubicBezTo>
                    <a:close/>
                    <a:moveTo>
                      <a:pt x="343" y="214"/>
                    </a:moveTo>
                    <a:cubicBezTo>
                      <a:pt x="334" y="152"/>
                      <a:pt x="298" y="111"/>
                      <a:pt x="240" y="111"/>
                    </a:cubicBezTo>
                    <a:cubicBezTo>
                      <a:pt x="183" y="111"/>
                      <a:pt x="146" y="151"/>
                      <a:pt x="135" y="214"/>
                    </a:cubicBezTo>
                    <a:lnTo>
                      <a:pt x="343" y="2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14">
                <a:extLst>
                  <a:ext uri="{FF2B5EF4-FFF2-40B4-BE49-F238E27FC236}">
                    <a16:creationId xmlns:a16="http://schemas.microsoft.com/office/drawing/2014/main" id="{D3D8F53A-7C54-73FF-7202-68AF9530CEF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48015" y="938123"/>
                <a:ext cx="195486" cy="219867"/>
              </a:xfrm>
              <a:custGeom>
                <a:avLst/>
                <a:gdLst>
                  <a:gd name="T0" fmla="*/ 0 w 450"/>
                  <a:gd name="T1" fmla="*/ 254 h 505"/>
                  <a:gd name="T2" fmla="*/ 0 w 450"/>
                  <a:gd name="T3" fmla="*/ 253 h 505"/>
                  <a:gd name="T4" fmla="*/ 254 w 450"/>
                  <a:gd name="T5" fmla="*/ 0 h 505"/>
                  <a:gd name="T6" fmla="*/ 448 w 450"/>
                  <a:gd name="T7" fmla="*/ 82 h 505"/>
                  <a:gd name="T8" fmla="*/ 363 w 450"/>
                  <a:gd name="T9" fmla="*/ 172 h 505"/>
                  <a:gd name="T10" fmla="*/ 253 w 450"/>
                  <a:gd name="T11" fmla="*/ 119 h 505"/>
                  <a:gd name="T12" fmla="*/ 135 w 450"/>
                  <a:gd name="T13" fmla="*/ 251 h 505"/>
                  <a:gd name="T14" fmla="*/ 135 w 450"/>
                  <a:gd name="T15" fmla="*/ 253 h 505"/>
                  <a:gd name="T16" fmla="*/ 258 w 450"/>
                  <a:gd name="T17" fmla="*/ 387 h 505"/>
                  <a:gd name="T18" fmla="*/ 370 w 450"/>
                  <a:gd name="T19" fmla="*/ 335 h 505"/>
                  <a:gd name="T20" fmla="*/ 450 w 450"/>
                  <a:gd name="T21" fmla="*/ 416 h 505"/>
                  <a:gd name="T22" fmla="*/ 252 w 450"/>
                  <a:gd name="T23" fmla="*/ 505 h 505"/>
                  <a:gd name="T24" fmla="*/ 0 w 450"/>
                  <a:gd name="T25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50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106" y="0"/>
                      <a:pt x="254" y="0"/>
                    </a:cubicBezTo>
                    <a:cubicBezTo>
                      <a:pt x="345" y="0"/>
                      <a:pt x="402" y="31"/>
                      <a:pt x="448" y="82"/>
                    </a:cubicBezTo>
                    <a:cubicBezTo>
                      <a:pt x="363" y="172"/>
                      <a:pt x="363" y="172"/>
                      <a:pt x="363" y="172"/>
                    </a:cubicBezTo>
                    <a:cubicBezTo>
                      <a:pt x="333" y="139"/>
                      <a:pt x="302" y="119"/>
                      <a:pt x="253" y="119"/>
                    </a:cubicBezTo>
                    <a:cubicBezTo>
                      <a:pt x="184" y="119"/>
                      <a:pt x="135" y="179"/>
                      <a:pt x="135" y="251"/>
                    </a:cubicBezTo>
                    <a:cubicBezTo>
                      <a:pt x="135" y="253"/>
                      <a:pt x="135" y="253"/>
                      <a:pt x="135" y="253"/>
                    </a:cubicBezTo>
                    <a:cubicBezTo>
                      <a:pt x="135" y="327"/>
                      <a:pt x="183" y="387"/>
                      <a:pt x="258" y="387"/>
                    </a:cubicBezTo>
                    <a:cubicBezTo>
                      <a:pt x="305" y="387"/>
                      <a:pt x="336" y="367"/>
                      <a:pt x="370" y="335"/>
                    </a:cubicBezTo>
                    <a:cubicBezTo>
                      <a:pt x="450" y="416"/>
                      <a:pt x="450" y="416"/>
                      <a:pt x="450" y="416"/>
                    </a:cubicBezTo>
                    <a:cubicBezTo>
                      <a:pt x="403" y="468"/>
                      <a:pt x="349" y="505"/>
                      <a:pt x="252" y="505"/>
                    </a:cubicBezTo>
                    <a:cubicBezTo>
                      <a:pt x="106" y="505"/>
                      <a:pt x="0" y="393"/>
                      <a:pt x="0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Freeform 15">
                <a:extLst>
                  <a:ext uri="{FF2B5EF4-FFF2-40B4-BE49-F238E27FC236}">
                    <a16:creationId xmlns:a16="http://schemas.microsoft.com/office/drawing/2014/main" id="{BD2B90D5-630B-CFC6-CE5B-4A3E778474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53254" y="866312"/>
                <a:ext cx="193270" cy="286802"/>
              </a:xfrm>
              <a:custGeom>
                <a:avLst/>
                <a:gdLst>
                  <a:gd name="T0" fmla="*/ 0 w 445"/>
                  <a:gd name="T1" fmla="*/ 0 h 660"/>
                  <a:gd name="T2" fmla="*/ 138 w 445"/>
                  <a:gd name="T3" fmla="*/ 0 h 660"/>
                  <a:gd name="T4" fmla="*/ 138 w 445"/>
                  <a:gd name="T5" fmla="*/ 244 h 660"/>
                  <a:gd name="T6" fmla="*/ 280 w 445"/>
                  <a:gd name="T7" fmla="*/ 166 h 660"/>
                  <a:gd name="T8" fmla="*/ 445 w 445"/>
                  <a:gd name="T9" fmla="*/ 346 h 660"/>
                  <a:gd name="T10" fmla="*/ 445 w 445"/>
                  <a:gd name="T11" fmla="*/ 660 h 660"/>
                  <a:gd name="T12" fmla="*/ 307 w 445"/>
                  <a:gd name="T13" fmla="*/ 660 h 660"/>
                  <a:gd name="T14" fmla="*/ 307 w 445"/>
                  <a:gd name="T15" fmla="*/ 390 h 660"/>
                  <a:gd name="T16" fmla="*/ 224 w 445"/>
                  <a:gd name="T17" fmla="*/ 291 h 660"/>
                  <a:gd name="T18" fmla="*/ 138 w 445"/>
                  <a:gd name="T19" fmla="*/ 390 h 660"/>
                  <a:gd name="T20" fmla="*/ 138 w 445"/>
                  <a:gd name="T21" fmla="*/ 660 h 660"/>
                  <a:gd name="T22" fmla="*/ 0 w 445"/>
                  <a:gd name="T23" fmla="*/ 660 h 660"/>
                  <a:gd name="T24" fmla="*/ 0 w 445"/>
                  <a:gd name="T25" fmla="*/ 0 h 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5" h="660">
                    <a:moveTo>
                      <a:pt x="0" y="0"/>
                    </a:moveTo>
                    <a:cubicBezTo>
                      <a:pt x="138" y="0"/>
                      <a:pt x="138" y="0"/>
                      <a:pt x="138" y="0"/>
                    </a:cubicBezTo>
                    <a:cubicBezTo>
                      <a:pt x="138" y="244"/>
                      <a:pt x="138" y="244"/>
                      <a:pt x="138" y="244"/>
                    </a:cubicBezTo>
                    <a:cubicBezTo>
                      <a:pt x="169" y="203"/>
                      <a:pt x="210" y="166"/>
                      <a:pt x="280" y="166"/>
                    </a:cubicBezTo>
                    <a:cubicBezTo>
                      <a:pt x="384" y="166"/>
                      <a:pt x="445" y="235"/>
                      <a:pt x="445" y="346"/>
                    </a:cubicBezTo>
                    <a:cubicBezTo>
                      <a:pt x="445" y="660"/>
                      <a:pt x="445" y="660"/>
                      <a:pt x="445" y="660"/>
                    </a:cubicBezTo>
                    <a:cubicBezTo>
                      <a:pt x="307" y="660"/>
                      <a:pt x="307" y="660"/>
                      <a:pt x="307" y="660"/>
                    </a:cubicBezTo>
                    <a:cubicBezTo>
                      <a:pt x="307" y="390"/>
                      <a:pt x="307" y="390"/>
                      <a:pt x="307" y="390"/>
                    </a:cubicBezTo>
                    <a:cubicBezTo>
                      <a:pt x="307" y="324"/>
                      <a:pt x="276" y="291"/>
                      <a:pt x="224" y="291"/>
                    </a:cubicBezTo>
                    <a:cubicBezTo>
                      <a:pt x="171" y="291"/>
                      <a:pt x="138" y="324"/>
                      <a:pt x="138" y="390"/>
                    </a:cubicBezTo>
                    <a:cubicBezTo>
                      <a:pt x="138" y="660"/>
                      <a:pt x="138" y="660"/>
                      <a:pt x="138" y="660"/>
                    </a:cubicBezTo>
                    <a:cubicBezTo>
                      <a:pt x="0" y="660"/>
                      <a:pt x="0" y="660"/>
                      <a:pt x="0" y="66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Freeform 16">
                <a:extLst>
                  <a:ext uri="{FF2B5EF4-FFF2-40B4-BE49-F238E27FC236}">
                    <a16:creationId xmlns:a16="http://schemas.microsoft.com/office/drawing/2014/main" id="{44BDC175-2104-E7E3-2519-DA2F92A4A93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762039" y="938123"/>
                <a:ext cx="192827" cy="214991"/>
              </a:xfrm>
              <a:custGeom>
                <a:avLst/>
                <a:gdLst>
                  <a:gd name="T0" fmla="*/ 0 w 444"/>
                  <a:gd name="T1" fmla="*/ 9 h 494"/>
                  <a:gd name="T2" fmla="*/ 137 w 444"/>
                  <a:gd name="T3" fmla="*/ 9 h 494"/>
                  <a:gd name="T4" fmla="*/ 137 w 444"/>
                  <a:gd name="T5" fmla="*/ 78 h 494"/>
                  <a:gd name="T6" fmla="*/ 279 w 444"/>
                  <a:gd name="T7" fmla="*/ 0 h 494"/>
                  <a:gd name="T8" fmla="*/ 444 w 444"/>
                  <a:gd name="T9" fmla="*/ 180 h 494"/>
                  <a:gd name="T10" fmla="*/ 444 w 444"/>
                  <a:gd name="T11" fmla="*/ 494 h 494"/>
                  <a:gd name="T12" fmla="*/ 306 w 444"/>
                  <a:gd name="T13" fmla="*/ 494 h 494"/>
                  <a:gd name="T14" fmla="*/ 306 w 444"/>
                  <a:gd name="T15" fmla="*/ 224 h 494"/>
                  <a:gd name="T16" fmla="*/ 223 w 444"/>
                  <a:gd name="T17" fmla="*/ 125 h 494"/>
                  <a:gd name="T18" fmla="*/ 137 w 444"/>
                  <a:gd name="T19" fmla="*/ 224 h 494"/>
                  <a:gd name="T20" fmla="*/ 137 w 444"/>
                  <a:gd name="T21" fmla="*/ 494 h 494"/>
                  <a:gd name="T22" fmla="*/ 0 w 444"/>
                  <a:gd name="T23" fmla="*/ 494 h 494"/>
                  <a:gd name="T24" fmla="*/ 0 w 444"/>
                  <a:gd name="T25" fmla="*/ 9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4" h="494">
                    <a:moveTo>
                      <a:pt x="0" y="9"/>
                    </a:moveTo>
                    <a:cubicBezTo>
                      <a:pt x="137" y="9"/>
                      <a:pt x="137" y="9"/>
                      <a:pt x="137" y="9"/>
                    </a:cubicBezTo>
                    <a:cubicBezTo>
                      <a:pt x="137" y="78"/>
                      <a:pt x="137" y="78"/>
                      <a:pt x="137" y="78"/>
                    </a:cubicBezTo>
                    <a:cubicBezTo>
                      <a:pt x="169" y="37"/>
                      <a:pt x="210" y="0"/>
                      <a:pt x="279" y="0"/>
                    </a:cubicBezTo>
                    <a:cubicBezTo>
                      <a:pt x="383" y="0"/>
                      <a:pt x="444" y="69"/>
                      <a:pt x="444" y="180"/>
                    </a:cubicBezTo>
                    <a:cubicBezTo>
                      <a:pt x="444" y="494"/>
                      <a:pt x="444" y="494"/>
                      <a:pt x="444" y="494"/>
                    </a:cubicBezTo>
                    <a:cubicBezTo>
                      <a:pt x="306" y="494"/>
                      <a:pt x="306" y="494"/>
                      <a:pt x="306" y="494"/>
                    </a:cubicBezTo>
                    <a:cubicBezTo>
                      <a:pt x="306" y="224"/>
                      <a:pt x="306" y="224"/>
                      <a:pt x="306" y="224"/>
                    </a:cubicBezTo>
                    <a:cubicBezTo>
                      <a:pt x="306" y="158"/>
                      <a:pt x="276" y="125"/>
                      <a:pt x="223" y="125"/>
                    </a:cubicBezTo>
                    <a:cubicBezTo>
                      <a:pt x="171" y="125"/>
                      <a:pt x="137" y="158"/>
                      <a:pt x="137" y="224"/>
                    </a:cubicBezTo>
                    <a:cubicBezTo>
                      <a:pt x="137" y="494"/>
                      <a:pt x="137" y="494"/>
                      <a:pt x="137" y="494"/>
                    </a:cubicBezTo>
                    <a:cubicBezTo>
                      <a:pt x="0" y="494"/>
                      <a:pt x="0" y="494"/>
                      <a:pt x="0" y="494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Freeform 17">
                <a:extLst>
                  <a:ext uri="{FF2B5EF4-FFF2-40B4-BE49-F238E27FC236}">
                    <a16:creationId xmlns:a16="http://schemas.microsoft.com/office/drawing/2014/main" id="{E76CB955-2FC2-83C2-AC09-AD01BCCF18B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967277" y="938123"/>
                <a:ext cx="228289" cy="219867"/>
              </a:xfrm>
              <a:custGeom>
                <a:avLst/>
                <a:gdLst>
                  <a:gd name="T0" fmla="*/ 0 w 525"/>
                  <a:gd name="T1" fmla="*/ 254 h 505"/>
                  <a:gd name="T2" fmla="*/ 0 w 525"/>
                  <a:gd name="T3" fmla="*/ 253 h 505"/>
                  <a:gd name="T4" fmla="*/ 263 w 525"/>
                  <a:gd name="T5" fmla="*/ 0 h 505"/>
                  <a:gd name="T6" fmla="*/ 525 w 525"/>
                  <a:gd name="T7" fmla="*/ 251 h 505"/>
                  <a:gd name="T8" fmla="*/ 525 w 525"/>
                  <a:gd name="T9" fmla="*/ 253 h 505"/>
                  <a:gd name="T10" fmla="*/ 262 w 525"/>
                  <a:gd name="T11" fmla="*/ 505 h 505"/>
                  <a:gd name="T12" fmla="*/ 0 w 525"/>
                  <a:gd name="T13" fmla="*/ 254 h 505"/>
                  <a:gd name="T14" fmla="*/ 389 w 525"/>
                  <a:gd name="T15" fmla="*/ 254 h 505"/>
                  <a:gd name="T16" fmla="*/ 389 w 525"/>
                  <a:gd name="T17" fmla="*/ 253 h 505"/>
                  <a:gd name="T18" fmla="*/ 262 w 525"/>
                  <a:gd name="T19" fmla="*/ 119 h 505"/>
                  <a:gd name="T20" fmla="*/ 136 w 525"/>
                  <a:gd name="T21" fmla="*/ 251 h 505"/>
                  <a:gd name="T22" fmla="*/ 136 w 525"/>
                  <a:gd name="T23" fmla="*/ 253 h 505"/>
                  <a:gd name="T24" fmla="*/ 263 w 525"/>
                  <a:gd name="T25" fmla="*/ 387 h 505"/>
                  <a:gd name="T26" fmla="*/ 389 w 525"/>
                  <a:gd name="T27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3"/>
                      <a:pt x="112" y="0"/>
                      <a:pt x="263" y="0"/>
                    </a:cubicBezTo>
                    <a:cubicBezTo>
                      <a:pt x="414" y="0"/>
                      <a:pt x="525" y="111"/>
                      <a:pt x="525" y="251"/>
                    </a:cubicBezTo>
                    <a:cubicBezTo>
                      <a:pt x="525" y="253"/>
                      <a:pt x="525" y="253"/>
                      <a:pt x="525" y="253"/>
                    </a:cubicBezTo>
                    <a:cubicBezTo>
                      <a:pt x="525" y="392"/>
                      <a:pt x="413" y="505"/>
                      <a:pt x="262" y="505"/>
                    </a:cubicBezTo>
                    <a:cubicBezTo>
                      <a:pt x="111" y="505"/>
                      <a:pt x="0" y="394"/>
                      <a:pt x="0" y="254"/>
                    </a:cubicBezTo>
                    <a:close/>
                    <a:moveTo>
                      <a:pt x="389" y="254"/>
                    </a:moveTo>
                    <a:cubicBezTo>
                      <a:pt x="389" y="253"/>
                      <a:pt x="389" y="253"/>
                      <a:pt x="389" y="253"/>
                    </a:cubicBezTo>
                    <a:cubicBezTo>
                      <a:pt x="389" y="181"/>
                      <a:pt x="338" y="119"/>
                      <a:pt x="262" y="119"/>
                    </a:cubicBezTo>
                    <a:cubicBezTo>
                      <a:pt x="183" y="119"/>
                      <a:pt x="136" y="179"/>
                      <a:pt x="136" y="251"/>
                    </a:cubicBezTo>
                    <a:cubicBezTo>
                      <a:pt x="136" y="253"/>
                      <a:pt x="136" y="253"/>
                      <a:pt x="136" y="253"/>
                    </a:cubicBezTo>
                    <a:cubicBezTo>
                      <a:pt x="136" y="324"/>
                      <a:pt x="187" y="387"/>
                      <a:pt x="263" y="387"/>
                    </a:cubicBezTo>
                    <a:cubicBezTo>
                      <a:pt x="342" y="387"/>
                      <a:pt x="389" y="326"/>
                      <a:pt x="389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" name="Rectangle 18">
                <a:extLst>
                  <a:ext uri="{FF2B5EF4-FFF2-40B4-BE49-F238E27FC236}">
                    <a16:creationId xmlns:a16="http://schemas.microsoft.com/office/drawing/2014/main" id="{BB15E459-A560-CBA7-38D2-49EC0DF1798C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207091" y="866312"/>
                <a:ext cx="59843" cy="28680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Freeform 19">
                <a:extLst>
                  <a:ext uri="{FF2B5EF4-FFF2-40B4-BE49-F238E27FC236}">
                    <a16:creationId xmlns:a16="http://schemas.microsoft.com/office/drawing/2014/main" id="{A894E637-6612-023A-5D26-292EB224BB2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78460" y="938123"/>
                <a:ext cx="228732" cy="219867"/>
              </a:xfrm>
              <a:custGeom>
                <a:avLst/>
                <a:gdLst>
                  <a:gd name="T0" fmla="*/ 0 w 526"/>
                  <a:gd name="T1" fmla="*/ 254 h 505"/>
                  <a:gd name="T2" fmla="*/ 0 w 526"/>
                  <a:gd name="T3" fmla="*/ 253 h 505"/>
                  <a:gd name="T4" fmla="*/ 264 w 526"/>
                  <a:gd name="T5" fmla="*/ 0 h 505"/>
                  <a:gd name="T6" fmla="*/ 526 w 526"/>
                  <a:gd name="T7" fmla="*/ 251 h 505"/>
                  <a:gd name="T8" fmla="*/ 526 w 526"/>
                  <a:gd name="T9" fmla="*/ 253 h 505"/>
                  <a:gd name="T10" fmla="*/ 262 w 526"/>
                  <a:gd name="T11" fmla="*/ 505 h 505"/>
                  <a:gd name="T12" fmla="*/ 0 w 526"/>
                  <a:gd name="T13" fmla="*/ 254 h 505"/>
                  <a:gd name="T14" fmla="*/ 390 w 526"/>
                  <a:gd name="T15" fmla="*/ 254 h 505"/>
                  <a:gd name="T16" fmla="*/ 390 w 526"/>
                  <a:gd name="T17" fmla="*/ 253 h 505"/>
                  <a:gd name="T18" fmla="*/ 262 w 526"/>
                  <a:gd name="T19" fmla="*/ 119 h 505"/>
                  <a:gd name="T20" fmla="*/ 136 w 526"/>
                  <a:gd name="T21" fmla="*/ 251 h 505"/>
                  <a:gd name="T22" fmla="*/ 136 w 526"/>
                  <a:gd name="T23" fmla="*/ 253 h 505"/>
                  <a:gd name="T24" fmla="*/ 264 w 526"/>
                  <a:gd name="T25" fmla="*/ 387 h 505"/>
                  <a:gd name="T26" fmla="*/ 390 w 526"/>
                  <a:gd name="T27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6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3"/>
                      <a:pt x="113" y="0"/>
                      <a:pt x="264" y="0"/>
                    </a:cubicBezTo>
                    <a:cubicBezTo>
                      <a:pt x="414" y="0"/>
                      <a:pt x="526" y="111"/>
                      <a:pt x="526" y="251"/>
                    </a:cubicBezTo>
                    <a:cubicBezTo>
                      <a:pt x="526" y="253"/>
                      <a:pt x="526" y="253"/>
                      <a:pt x="526" y="253"/>
                    </a:cubicBezTo>
                    <a:cubicBezTo>
                      <a:pt x="526" y="392"/>
                      <a:pt x="413" y="505"/>
                      <a:pt x="262" y="505"/>
                    </a:cubicBezTo>
                    <a:cubicBezTo>
                      <a:pt x="112" y="505"/>
                      <a:pt x="0" y="394"/>
                      <a:pt x="0" y="254"/>
                    </a:cubicBezTo>
                    <a:close/>
                    <a:moveTo>
                      <a:pt x="390" y="254"/>
                    </a:moveTo>
                    <a:cubicBezTo>
                      <a:pt x="390" y="253"/>
                      <a:pt x="390" y="253"/>
                      <a:pt x="390" y="253"/>
                    </a:cubicBezTo>
                    <a:cubicBezTo>
                      <a:pt x="390" y="181"/>
                      <a:pt x="338" y="119"/>
                      <a:pt x="262" y="119"/>
                    </a:cubicBezTo>
                    <a:cubicBezTo>
                      <a:pt x="183" y="119"/>
                      <a:pt x="136" y="179"/>
                      <a:pt x="136" y="251"/>
                    </a:cubicBezTo>
                    <a:cubicBezTo>
                      <a:pt x="136" y="253"/>
                      <a:pt x="136" y="253"/>
                      <a:pt x="136" y="253"/>
                    </a:cubicBezTo>
                    <a:cubicBezTo>
                      <a:pt x="136" y="324"/>
                      <a:pt x="188" y="387"/>
                      <a:pt x="264" y="387"/>
                    </a:cubicBezTo>
                    <a:cubicBezTo>
                      <a:pt x="343" y="387"/>
                      <a:pt x="390" y="326"/>
                      <a:pt x="390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Freeform 20">
                <a:extLst>
                  <a:ext uri="{FF2B5EF4-FFF2-40B4-BE49-F238E27FC236}">
                    <a16:creationId xmlns:a16="http://schemas.microsoft.com/office/drawing/2014/main" id="{C612BEEF-FFCF-00C7-83E8-3D6CD89DD8B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516057" y="938123"/>
                <a:ext cx="221197" cy="278823"/>
              </a:xfrm>
              <a:custGeom>
                <a:avLst/>
                <a:gdLst>
                  <a:gd name="T0" fmla="*/ 24 w 509"/>
                  <a:gd name="T1" fmla="*/ 590 h 641"/>
                  <a:gd name="T2" fmla="*/ 71 w 509"/>
                  <a:gd name="T3" fmla="*/ 487 h 641"/>
                  <a:gd name="T4" fmla="*/ 235 w 509"/>
                  <a:gd name="T5" fmla="*/ 531 h 641"/>
                  <a:gd name="T6" fmla="*/ 373 w 509"/>
                  <a:gd name="T7" fmla="*/ 399 h 641"/>
                  <a:gd name="T8" fmla="*/ 373 w 509"/>
                  <a:gd name="T9" fmla="*/ 376 h 641"/>
                  <a:gd name="T10" fmla="*/ 215 w 509"/>
                  <a:gd name="T11" fmla="*/ 454 h 641"/>
                  <a:gd name="T12" fmla="*/ 0 w 509"/>
                  <a:gd name="T13" fmla="*/ 228 h 641"/>
                  <a:gd name="T14" fmla="*/ 0 w 509"/>
                  <a:gd name="T15" fmla="*/ 226 h 641"/>
                  <a:gd name="T16" fmla="*/ 215 w 509"/>
                  <a:gd name="T17" fmla="*/ 0 h 641"/>
                  <a:gd name="T18" fmla="*/ 372 w 509"/>
                  <a:gd name="T19" fmla="*/ 72 h 641"/>
                  <a:gd name="T20" fmla="*/ 372 w 509"/>
                  <a:gd name="T21" fmla="*/ 9 h 641"/>
                  <a:gd name="T22" fmla="*/ 509 w 509"/>
                  <a:gd name="T23" fmla="*/ 9 h 641"/>
                  <a:gd name="T24" fmla="*/ 509 w 509"/>
                  <a:gd name="T25" fmla="*/ 385 h 641"/>
                  <a:gd name="T26" fmla="*/ 448 w 509"/>
                  <a:gd name="T27" fmla="*/ 576 h 641"/>
                  <a:gd name="T28" fmla="*/ 239 w 509"/>
                  <a:gd name="T29" fmla="*/ 641 h 641"/>
                  <a:gd name="T30" fmla="*/ 24 w 509"/>
                  <a:gd name="T31" fmla="*/ 590 h 641"/>
                  <a:gd name="T32" fmla="*/ 373 w 509"/>
                  <a:gd name="T33" fmla="*/ 228 h 641"/>
                  <a:gd name="T34" fmla="*/ 373 w 509"/>
                  <a:gd name="T35" fmla="*/ 226 h 641"/>
                  <a:gd name="T36" fmla="*/ 255 w 509"/>
                  <a:gd name="T37" fmla="*/ 114 h 641"/>
                  <a:gd name="T38" fmla="*/ 137 w 509"/>
                  <a:gd name="T39" fmla="*/ 226 h 641"/>
                  <a:gd name="T40" fmla="*/ 137 w 509"/>
                  <a:gd name="T41" fmla="*/ 228 h 641"/>
                  <a:gd name="T42" fmla="*/ 255 w 509"/>
                  <a:gd name="T43" fmla="*/ 340 h 641"/>
                  <a:gd name="T44" fmla="*/ 373 w 509"/>
                  <a:gd name="T45" fmla="*/ 228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09" h="641">
                    <a:moveTo>
                      <a:pt x="24" y="590"/>
                    </a:moveTo>
                    <a:cubicBezTo>
                      <a:pt x="71" y="487"/>
                      <a:pt x="71" y="487"/>
                      <a:pt x="71" y="487"/>
                    </a:cubicBezTo>
                    <a:cubicBezTo>
                      <a:pt x="121" y="515"/>
                      <a:pt x="171" y="531"/>
                      <a:pt x="235" y="531"/>
                    </a:cubicBezTo>
                    <a:cubicBezTo>
                      <a:pt x="329" y="531"/>
                      <a:pt x="373" y="486"/>
                      <a:pt x="373" y="399"/>
                    </a:cubicBezTo>
                    <a:cubicBezTo>
                      <a:pt x="373" y="376"/>
                      <a:pt x="373" y="376"/>
                      <a:pt x="373" y="376"/>
                    </a:cubicBezTo>
                    <a:cubicBezTo>
                      <a:pt x="333" y="425"/>
                      <a:pt x="288" y="454"/>
                      <a:pt x="215" y="454"/>
                    </a:cubicBezTo>
                    <a:cubicBezTo>
                      <a:pt x="102" y="454"/>
                      <a:pt x="0" y="372"/>
                      <a:pt x="0" y="228"/>
                    </a:cubicBezTo>
                    <a:cubicBezTo>
                      <a:pt x="0" y="226"/>
                      <a:pt x="0" y="226"/>
                      <a:pt x="0" y="226"/>
                    </a:cubicBezTo>
                    <a:cubicBezTo>
                      <a:pt x="0" y="82"/>
                      <a:pt x="104" y="0"/>
                      <a:pt x="215" y="0"/>
                    </a:cubicBezTo>
                    <a:cubicBezTo>
                      <a:pt x="290" y="0"/>
                      <a:pt x="334" y="32"/>
                      <a:pt x="372" y="72"/>
                    </a:cubicBezTo>
                    <a:cubicBezTo>
                      <a:pt x="372" y="9"/>
                      <a:pt x="372" y="9"/>
                      <a:pt x="372" y="9"/>
                    </a:cubicBezTo>
                    <a:cubicBezTo>
                      <a:pt x="509" y="9"/>
                      <a:pt x="509" y="9"/>
                      <a:pt x="509" y="9"/>
                    </a:cubicBezTo>
                    <a:cubicBezTo>
                      <a:pt x="509" y="385"/>
                      <a:pt x="509" y="385"/>
                      <a:pt x="509" y="385"/>
                    </a:cubicBezTo>
                    <a:cubicBezTo>
                      <a:pt x="509" y="472"/>
                      <a:pt x="488" y="535"/>
                      <a:pt x="448" y="576"/>
                    </a:cubicBezTo>
                    <a:cubicBezTo>
                      <a:pt x="402" y="621"/>
                      <a:pt x="333" y="641"/>
                      <a:pt x="239" y="641"/>
                    </a:cubicBezTo>
                    <a:cubicBezTo>
                      <a:pt x="160" y="641"/>
                      <a:pt x="86" y="623"/>
                      <a:pt x="24" y="590"/>
                    </a:cubicBezTo>
                    <a:close/>
                    <a:moveTo>
                      <a:pt x="373" y="228"/>
                    </a:moveTo>
                    <a:cubicBezTo>
                      <a:pt x="373" y="226"/>
                      <a:pt x="373" y="226"/>
                      <a:pt x="373" y="226"/>
                    </a:cubicBezTo>
                    <a:cubicBezTo>
                      <a:pt x="373" y="160"/>
                      <a:pt x="322" y="114"/>
                      <a:pt x="255" y="114"/>
                    </a:cubicBezTo>
                    <a:cubicBezTo>
                      <a:pt x="188" y="114"/>
                      <a:pt x="137" y="160"/>
                      <a:pt x="137" y="226"/>
                    </a:cubicBezTo>
                    <a:cubicBezTo>
                      <a:pt x="137" y="228"/>
                      <a:pt x="137" y="228"/>
                      <a:pt x="137" y="228"/>
                    </a:cubicBezTo>
                    <a:cubicBezTo>
                      <a:pt x="137" y="295"/>
                      <a:pt x="188" y="340"/>
                      <a:pt x="255" y="340"/>
                    </a:cubicBezTo>
                    <a:cubicBezTo>
                      <a:pt x="322" y="340"/>
                      <a:pt x="373" y="294"/>
                      <a:pt x="373" y="2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Freeform 21">
                <a:extLst>
                  <a:ext uri="{FF2B5EF4-FFF2-40B4-BE49-F238E27FC236}">
                    <a16:creationId xmlns:a16="http://schemas.microsoft.com/office/drawing/2014/main" id="{535443A8-F420-58B0-6940-C7217CB7D3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747450" y="942113"/>
                <a:ext cx="219424" cy="275277"/>
              </a:xfrm>
              <a:custGeom>
                <a:avLst/>
                <a:gdLst>
                  <a:gd name="T0" fmla="*/ 362 w 505"/>
                  <a:gd name="T1" fmla="*/ 0 h 633"/>
                  <a:gd name="T2" fmla="*/ 505 w 505"/>
                  <a:gd name="T3" fmla="*/ 0 h 633"/>
                  <a:gd name="T4" fmla="*/ 319 w 505"/>
                  <a:gd name="T5" fmla="*/ 497 h 633"/>
                  <a:gd name="T6" fmla="*/ 159 w 505"/>
                  <a:gd name="T7" fmla="*/ 633 h 633"/>
                  <a:gd name="T8" fmla="*/ 37 w 505"/>
                  <a:gd name="T9" fmla="*/ 599 h 633"/>
                  <a:gd name="T10" fmla="*/ 83 w 505"/>
                  <a:gd name="T11" fmla="*/ 500 h 633"/>
                  <a:gd name="T12" fmla="*/ 142 w 505"/>
                  <a:gd name="T13" fmla="*/ 519 h 633"/>
                  <a:gd name="T14" fmla="*/ 190 w 505"/>
                  <a:gd name="T15" fmla="*/ 487 h 633"/>
                  <a:gd name="T16" fmla="*/ 0 w 505"/>
                  <a:gd name="T17" fmla="*/ 0 h 633"/>
                  <a:gd name="T18" fmla="*/ 146 w 505"/>
                  <a:gd name="T19" fmla="*/ 0 h 633"/>
                  <a:gd name="T20" fmla="*/ 256 w 505"/>
                  <a:gd name="T21" fmla="*/ 331 h 633"/>
                  <a:gd name="T22" fmla="*/ 362 w 505"/>
                  <a:gd name="T23" fmla="*/ 0 h 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5" h="633">
                    <a:moveTo>
                      <a:pt x="362" y="0"/>
                    </a:moveTo>
                    <a:cubicBezTo>
                      <a:pt x="505" y="0"/>
                      <a:pt x="505" y="0"/>
                      <a:pt x="505" y="0"/>
                    </a:cubicBezTo>
                    <a:cubicBezTo>
                      <a:pt x="319" y="497"/>
                      <a:pt x="319" y="497"/>
                      <a:pt x="319" y="497"/>
                    </a:cubicBezTo>
                    <a:cubicBezTo>
                      <a:pt x="282" y="596"/>
                      <a:pt x="242" y="633"/>
                      <a:pt x="159" y="633"/>
                    </a:cubicBezTo>
                    <a:cubicBezTo>
                      <a:pt x="110" y="633"/>
                      <a:pt x="73" y="620"/>
                      <a:pt x="37" y="599"/>
                    </a:cubicBezTo>
                    <a:cubicBezTo>
                      <a:pt x="83" y="500"/>
                      <a:pt x="83" y="500"/>
                      <a:pt x="83" y="500"/>
                    </a:cubicBezTo>
                    <a:cubicBezTo>
                      <a:pt x="101" y="511"/>
                      <a:pt x="124" y="519"/>
                      <a:pt x="142" y="519"/>
                    </a:cubicBezTo>
                    <a:cubicBezTo>
                      <a:pt x="166" y="519"/>
                      <a:pt x="178" y="512"/>
                      <a:pt x="190" y="48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256" y="331"/>
                      <a:pt x="256" y="331"/>
                      <a:pt x="256" y="331"/>
                    </a:cubicBezTo>
                    <a:lnTo>
                      <a:pt x="36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Freeform 22">
                <a:extLst>
                  <a:ext uri="{FF2B5EF4-FFF2-40B4-BE49-F238E27FC236}">
                    <a16:creationId xmlns:a16="http://schemas.microsoft.com/office/drawing/2014/main" id="{D577C4C5-162A-509E-0F90-2D9CF5560B4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05842" y="1258171"/>
                <a:ext cx="132541" cy="290348"/>
              </a:xfrm>
              <a:custGeom>
                <a:avLst/>
                <a:gdLst>
                  <a:gd name="T0" fmla="*/ 57 w 305"/>
                  <a:gd name="T1" fmla="*/ 299 h 667"/>
                  <a:gd name="T2" fmla="*/ 0 w 305"/>
                  <a:gd name="T3" fmla="*/ 299 h 667"/>
                  <a:gd name="T4" fmla="*/ 0 w 305"/>
                  <a:gd name="T5" fmla="*/ 186 h 667"/>
                  <a:gd name="T6" fmla="*/ 57 w 305"/>
                  <a:gd name="T7" fmla="*/ 186 h 667"/>
                  <a:gd name="T8" fmla="*/ 57 w 305"/>
                  <a:gd name="T9" fmla="*/ 155 h 667"/>
                  <a:gd name="T10" fmla="*/ 96 w 305"/>
                  <a:gd name="T11" fmla="*/ 38 h 667"/>
                  <a:gd name="T12" fmla="*/ 208 w 305"/>
                  <a:gd name="T13" fmla="*/ 0 h 667"/>
                  <a:gd name="T14" fmla="*/ 305 w 305"/>
                  <a:gd name="T15" fmla="*/ 13 h 667"/>
                  <a:gd name="T16" fmla="*/ 305 w 305"/>
                  <a:gd name="T17" fmla="*/ 127 h 667"/>
                  <a:gd name="T18" fmla="*/ 243 w 305"/>
                  <a:gd name="T19" fmla="*/ 115 h 667"/>
                  <a:gd name="T20" fmla="*/ 193 w 305"/>
                  <a:gd name="T21" fmla="*/ 168 h 667"/>
                  <a:gd name="T22" fmla="*/ 193 w 305"/>
                  <a:gd name="T23" fmla="*/ 187 h 667"/>
                  <a:gd name="T24" fmla="*/ 305 w 305"/>
                  <a:gd name="T25" fmla="*/ 187 h 667"/>
                  <a:gd name="T26" fmla="*/ 305 w 305"/>
                  <a:gd name="T27" fmla="*/ 299 h 667"/>
                  <a:gd name="T28" fmla="*/ 195 w 305"/>
                  <a:gd name="T29" fmla="*/ 299 h 667"/>
                  <a:gd name="T30" fmla="*/ 195 w 305"/>
                  <a:gd name="T31" fmla="*/ 667 h 667"/>
                  <a:gd name="T32" fmla="*/ 57 w 305"/>
                  <a:gd name="T33" fmla="*/ 667 h 667"/>
                  <a:gd name="T34" fmla="*/ 57 w 305"/>
                  <a:gd name="T35" fmla="*/ 299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5" h="667">
                    <a:moveTo>
                      <a:pt x="57" y="299"/>
                    </a:moveTo>
                    <a:cubicBezTo>
                      <a:pt x="0" y="299"/>
                      <a:pt x="0" y="299"/>
                      <a:pt x="0" y="299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57" y="186"/>
                      <a:pt x="57" y="186"/>
                      <a:pt x="57" y="186"/>
                    </a:cubicBezTo>
                    <a:cubicBezTo>
                      <a:pt x="57" y="155"/>
                      <a:pt x="57" y="155"/>
                      <a:pt x="57" y="155"/>
                    </a:cubicBezTo>
                    <a:cubicBezTo>
                      <a:pt x="57" y="102"/>
                      <a:pt x="71" y="63"/>
                      <a:pt x="96" y="38"/>
                    </a:cubicBezTo>
                    <a:cubicBezTo>
                      <a:pt x="122" y="12"/>
                      <a:pt x="159" y="0"/>
                      <a:pt x="208" y="0"/>
                    </a:cubicBezTo>
                    <a:cubicBezTo>
                      <a:pt x="251" y="0"/>
                      <a:pt x="280" y="5"/>
                      <a:pt x="305" y="13"/>
                    </a:cubicBezTo>
                    <a:cubicBezTo>
                      <a:pt x="305" y="127"/>
                      <a:pt x="305" y="127"/>
                      <a:pt x="305" y="127"/>
                    </a:cubicBezTo>
                    <a:cubicBezTo>
                      <a:pt x="286" y="120"/>
                      <a:pt x="267" y="115"/>
                      <a:pt x="243" y="115"/>
                    </a:cubicBezTo>
                    <a:cubicBezTo>
                      <a:pt x="211" y="115"/>
                      <a:pt x="193" y="132"/>
                      <a:pt x="193" y="168"/>
                    </a:cubicBezTo>
                    <a:cubicBezTo>
                      <a:pt x="193" y="187"/>
                      <a:pt x="193" y="187"/>
                      <a:pt x="193" y="187"/>
                    </a:cubicBezTo>
                    <a:cubicBezTo>
                      <a:pt x="305" y="187"/>
                      <a:pt x="305" y="187"/>
                      <a:pt x="305" y="187"/>
                    </a:cubicBezTo>
                    <a:cubicBezTo>
                      <a:pt x="305" y="299"/>
                      <a:pt x="305" y="299"/>
                      <a:pt x="305" y="299"/>
                    </a:cubicBezTo>
                    <a:cubicBezTo>
                      <a:pt x="195" y="299"/>
                      <a:pt x="195" y="299"/>
                      <a:pt x="195" y="299"/>
                    </a:cubicBezTo>
                    <a:cubicBezTo>
                      <a:pt x="195" y="667"/>
                      <a:pt x="195" y="667"/>
                      <a:pt x="195" y="667"/>
                    </a:cubicBezTo>
                    <a:cubicBezTo>
                      <a:pt x="57" y="667"/>
                      <a:pt x="57" y="667"/>
                      <a:pt x="57" y="667"/>
                    </a:cubicBezTo>
                    <a:lnTo>
                      <a:pt x="57" y="29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Freeform 23">
                <a:extLst>
                  <a:ext uri="{FF2B5EF4-FFF2-40B4-BE49-F238E27FC236}">
                    <a16:creationId xmlns:a16="http://schemas.microsoft.com/office/drawing/2014/main" id="{9CB671CE-477D-F1B3-6894-F85448189A9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137497" y="1333086"/>
                <a:ext cx="228289" cy="219867"/>
              </a:xfrm>
              <a:custGeom>
                <a:avLst/>
                <a:gdLst>
                  <a:gd name="T0" fmla="*/ 0 w 525"/>
                  <a:gd name="T1" fmla="*/ 255 h 506"/>
                  <a:gd name="T2" fmla="*/ 0 w 525"/>
                  <a:gd name="T3" fmla="*/ 253 h 506"/>
                  <a:gd name="T4" fmla="*/ 263 w 525"/>
                  <a:gd name="T5" fmla="*/ 0 h 506"/>
                  <a:gd name="T6" fmla="*/ 525 w 525"/>
                  <a:gd name="T7" fmla="*/ 251 h 506"/>
                  <a:gd name="T8" fmla="*/ 525 w 525"/>
                  <a:gd name="T9" fmla="*/ 253 h 506"/>
                  <a:gd name="T10" fmla="*/ 261 w 525"/>
                  <a:gd name="T11" fmla="*/ 506 h 506"/>
                  <a:gd name="T12" fmla="*/ 0 w 525"/>
                  <a:gd name="T13" fmla="*/ 255 h 506"/>
                  <a:gd name="T14" fmla="*/ 389 w 525"/>
                  <a:gd name="T15" fmla="*/ 255 h 506"/>
                  <a:gd name="T16" fmla="*/ 389 w 525"/>
                  <a:gd name="T17" fmla="*/ 253 h 506"/>
                  <a:gd name="T18" fmla="*/ 261 w 525"/>
                  <a:gd name="T19" fmla="*/ 119 h 506"/>
                  <a:gd name="T20" fmla="*/ 135 w 525"/>
                  <a:gd name="T21" fmla="*/ 251 h 506"/>
                  <a:gd name="T22" fmla="*/ 135 w 525"/>
                  <a:gd name="T23" fmla="*/ 253 h 506"/>
                  <a:gd name="T24" fmla="*/ 263 w 525"/>
                  <a:gd name="T25" fmla="*/ 387 h 506"/>
                  <a:gd name="T26" fmla="*/ 389 w 525"/>
                  <a:gd name="T27" fmla="*/ 255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06">
                    <a:moveTo>
                      <a:pt x="0" y="255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112" y="0"/>
                      <a:pt x="263" y="0"/>
                    </a:cubicBezTo>
                    <a:cubicBezTo>
                      <a:pt x="413" y="0"/>
                      <a:pt x="525" y="112"/>
                      <a:pt x="525" y="251"/>
                    </a:cubicBezTo>
                    <a:cubicBezTo>
                      <a:pt x="525" y="253"/>
                      <a:pt x="525" y="253"/>
                      <a:pt x="525" y="253"/>
                    </a:cubicBezTo>
                    <a:cubicBezTo>
                      <a:pt x="525" y="392"/>
                      <a:pt x="412" y="506"/>
                      <a:pt x="261" y="506"/>
                    </a:cubicBezTo>
                    <a:cubicBezTo>
                      <a:pt x="111" y="506"/>
                      <a:pt x="0" y="394"/>
                      <a:pt x="0" y="255"/>
                    </a:cubicBezTo>
                    <a:close/>
                    <a:moveTo>
                      <a:pt x="389" y="255"/>
                    </a:moveTo>
                    <a:cubicBezTo>
                      <a:pt x="389" y="253"/>
                      <a:pt x="389" y="253"/>
                      <a:pt x="389" y="253"/>
                    </a:cubicBezTo>
                    <a:cubicBezTo>
                      <a:pt x="389" y="182"/>
                      <a:pt x="337" y="119"/>
                      <a:pt x="261" y="119"/>
                    </a:cubicBezTo>
                    <a:cubicBezTo>
                      <a:pt x="183" y="119"/>
                      <a:pt x="135" y="180"/>
                      <a:pt x="135" y="251"/>
                    </a:cubicBezTo>
                    <a:cubicBezTo>
                      <a:pt x="135" y="253"/>
                      <a:pt x="135" y="253"/>
                      <a:pt x="135" y="253"/>
                    </a:cubicBezTo>
                    <a:cubicBezTo>
                      <a:pt x="135" y="325"/>
                      <a:pt x="187" y="387"/>
                      <a:pt x="263" y="387"/>
                    </a:cubicBezTo>
                    <a:cubicBezTo>
                      <a:pt x="342" y="387"/>
                      <a:pt x="389" y="326"/>
                      <a:pt x="389" y="2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Freeform 24">
                <a:extLst>
                  <a:ext uri="{FF2B5EF4-FFF2-40B4-BE49-F238E27FC236}">
                    <a16:creationId xmlns:a16="http://schemas.microsoft.com/office/drawing/2014/main" id="{2D545142-881D-002A-830D-2B1960B7F79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79084" y="1331756"/>
                <a:ext cx="127665" cy="216764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0 h 498"/>
                  <a:gd name="T6" fmla="*/ 293 w 293"/>
                  <a:gd name="T7" fmla="*/ 3 h 498"/>
                  <a:gd name="T8" fmla="*/ 293 w 293"/>
                  <a:gd name="T9" fmla="*/ 147 h 498"/>
                  <a:gd name="T10" fmla="*/ 286 w 293"/>
                  <a:gd name="T11" fmla="*/ 147 h 498"/>
                  <a:gd name="T12" fmla="*/ 138 w 293"/>
                  <a:gd name="T13" fmla="*/ 318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0"/>
                      <a:pt x="138" y="110"/>
                      <a:pt x="138" y="110"/>
                    </a:cubicBezTo>
                    <a:cubicBezTo>
                      <a:pt x="166" y="43"/>
                      <a:pt x="211" y="0"/>
                      <a:pt x="293" y="3"/>
                    </a:cubicBezTo>
                    <a:cubicBezTo>
                      <a:pt x="293" y="147"/>
                      <a:pt x="293" y="147"/>
                      <a:pt x="293" y="147"/>
                    </a:cubicBezTo>
                    <a:cubicBezTo>
                      <a:pt x="286" y="147"/>
                      <a:pt x="286" y="147"/>
                      <a:pt x="286" y="147"/>
                    </a:cubicBezTo>
                    <a:cubicBezTo>
                      <a:pt x="194" y="147"/>
                      <a:pt x="138" y="203"/>
                      <a:pt x="138" y="318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Freeform 25">
                <a:extLst>
                  <a:ext uri="{FF2B5EF4-FFF2-40B4-BE49-F238E27FC236}">
                    <a16:creationId xmlns:a16="http://schemas.microsoft.com/office/drawing/2014/main" id="{5C959273-267C-8CBA-996C-EC8514CCD7D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582993" y="1334859"/>
                <a:ext cx="194157" cy="217207"/>
              </a:xfrm>
              <a:custGeom>
                <a:avLst/>
                <a:gdLst>
                  <a:gd name="T0" fmla="*/ 0 w 446"/>
                  <a:gd name="T1" fmla="*/ 351 h 500"/>
                  <a:gd name="T2" fmla="*/ 0 w 446"/>
                  <a:gd name="T3" fmla="*/ 349 h 500"/>
                  <a:gd name="T4" fmla="*/ 195 w 446"/>
                  <a:gd name="T5" fmla="*/ 195 h 500"/>
                  <a:gd name="T6" fmla="*/ 314 w 446"/>
                  <a:gd name="T7" fmla="*/ 215 h 500"/>
                  <a:gd name="T8" fmla="*/ 314 w 446"/>
                  <a:gd name="T9" fmla="*/ 206 h 500"/>
                  <a:gd name="T10" fmla="*/ 210 w 446"/>
                  <a:gd name="T11" fmla="*/ 118 h 500"/>
                  <a:gd name="T12" fmla="*/ 76 w 446"/>
                  <a:gd name="T13" fmla="*/ 144 h 500"/>
                  <a:gd name="T14" fmla="*/ 42 w 446"/>
                  <a:gd name="T15" fmla="*/ 39 h 500"/>
                  <a:gd name="T16" fmla="*/ 230 w 446"/>
                  <a:gd name="T17" fmla="*/ 0 h 500"/>
                  <a:gd name="T18" fmla="*/ 394 w 446"/>
                  <a:gd name="T19" fmla="*/ 54 h 500"/>
                  <a:gd name="T20" fmla="*/ 446 w 446"/>
                  <a:gd name="T21" fmla="*/ 209 h 500"/>
                  <a:gd name="T22" fmla="*/ 446 w 446"/>
                  <a:gd name="T23" fmla="*/ 491 h 500"/>
                  <a:gd name="T24" fmla="*/ 313 w 446"/>
                  <a:gd name="T25" fmla="*/ 491 h 500"/>
                  <a:gd name="T26" fmla="*/ 313 w 446"/>
                  <a:gd name="T27" fmla="*/ 438 h 500"/>
                  <a:gd name="T28" fmla="*/ 167 w 446"/>
                  <a:gd name="T29" fmla="*/ 500 h 500"/>
                  <a:gd name="T30" fmla="*/ 0 w 446"/>
                  <a:gd name="T31" fmla="*/ 351 h 500"/>
                  <a:gd name="T32" fmla="*/ 316 w 446"/>
                  <a:gd name="T33" fmla="*/ 320 h 500"/>
                  <a:gd name="T34" fmla="*/ 316 w 446"/>
                  <a:gd name="T35" fmla="*/ 295 h 500"/>
                  <a:gd name="T36" fmla="*/ 228 w 446"/>
                  <a:gd name="T37" fmla="*/ 277 h 500"/>
                  <a:gd name="T38" fmla="*/ 133 w 446"/>
                  <a:gd name="T39" fmla="*/ 344 h 500"/>
                  <a:gd name="T40" fmla="*/ 133 w 446"/>
                  <a:gd name="T41" fmla="*/ 346 h 500"/>
                  <a:gd name="T42" fmla="*/ 208 w 446"/>
                  <a:gd name="T43" fmla="*/ 405 h 500"/>
                  <a:gd name="T44" fmla="*/ 316 w 446"/>
                  <a:gd name="T45" fmla="*/ 32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6" h="500">
                    <a:moveTo>
                      <a:pt x="0" y="351"/>
                    </a:moveTo>
                    <a:cubicBezTo>
                      <a:pt x="0" y="349"/>
                      <a:pt x="0" y="349"/>
                      <a:pt x="0" y="349"/>
                    </a:cubicBezTo>
                    <a:cubicBezTo>
                      <a:pt x="0" y="244"/>
                      <a:pt x="81" y="195"/>
                      <a:pt x="195" y="195"/>
                    </a:cubicBezTo>
                    <a:cubicBezTo>
                      <a:pt x="244" y="195"/>
                      <a:pt x="280" y="203"/>
                      <a:pt x="314" y="215"/>
                    </a:cubicBezTo>
                    <a:cubicBezTo>
                      <a:pt x="314" y="206"/>
                      <a:pt x="314" y="206"/>
                      <a:pt x="314" y="206"/>
                    </a:cubicBezTo>
                    <a:cubicBezTo>
                      <a:pt x="314" y="149"/>
                      <a:pt x="279" y="118"/>
                      <a:pt x="210" y="118"/>
                    </a:cubicBezTo>
                    <a:cubicBezTo>
                      <a:pt x="157" y="118"/>
                      <a:pt x="120" y="128"/>
                      <a:pt x="76" y="144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95" y="15"/>
                      <a:pt x="148" y="0"/>
                      <a:pt x="230" y="0"/>
                    </a:cubicBezTo>
                    <a:cubicBezTo>
                      <a:pt x="305" y="0"/>
                      <a:pt x="359" y="20"/>
                      <a:pt x="394" y="54"/>
                    </a:cubicBezTo>
                    <a:cubicBezTo>
                      <a:pt x="430" y="91"/>
                      <a:pt x="446" y="144"/>
                      <a:pt x="446" y="209"/>
                    </a:cubicBezTo>
                    <a:cubicBezTo>
                      <a:pt x="446" y="491"/>
                      <a:pt x="446" y="491"/>
                      <a:pt x="446" y="491"/>
                    </a:cubicBezTo>
                    <a:cubicBezTo>
                      <a:pt x="313" y="491"/>
                      <a:pt x="313" y="491"/>
                      <a:pt x="313" y="491"/>
                    </a:cubicBezTo>
                    <a:cubicBezTo>
                      <a:pt x="313" y="438"/>
                      <a:pt x="313" y="438"/>
                      <a:pt x="313" y="438"/>
                    </a:cubicBezTo>
                    <a:cubicBezTo>
                      <a:pt x="280" y="475"/>
                      <a:pt x="234" y="500"/>
                      <a:pt x="167" y="500"/>
                    </a:cubicBezTo>
                    <a:cubicBezTo>
                      <a:pt x="75" y="500"/>
                      <a:pt x="0" y="447"/>
                      <a:pt x="0" y="351"/>
                    </a:cubicBezTo>
                    <a:close/>
                    <a:moveTo>
                      <a:pt x="316" y="320"/>
                    </a:moveTo>
                    <a:cubicBezTo>
                      <a:pt x="316" y="295"/>
                      <a:pt x="316" y="295"/>
                      <a:pt x="316" y="295"/>
                    </a:cubicBezTo>
                    <a:cubicBezTo>
                      <a:pt x="292" y="284"/>
                      <a:pt x="262" y="277"/>
                      <a:pt x="228" y="277"/>
                    </a:cubicBezTo>
                    <a:cubicBezTo>
                      <a:pt x="169" y="277"/>
                      <a:pt x="133" y="301"/>
                      <a:pt x="133" y="344"/>
                    </a:cubicBezTo>
                    <a:cubicBezTo>
                      <a:pt x="133" y="346"/>
                      <a:pt x="133" y="346"/>
                      <a:pt x="133" y="346"/>
                    </a:cubicBezTo>
                    <a:cubicBezTo>
                      <a:pt x="133" y="383"/>
                      <a:pt x="164" y="405"/>
                      <a:pt x="208" y="405"/>
                    </a:cubicBezTo>
                    <a:cubicBezTo>
                      <a:pt x="272" y="405"/>
                      <a:pt x="316" y="369"/>
                      <a:pt x="316" y="3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Rectangle 26">
                <a:extLst>
                  <a:ext uri="{FF2B5EF4-FFF2-40B4-BE49-F238E27FC236}">
                    <a16:creationId xmlns:a16="http://schemas.microsoft.com/office/drawing/2014/main" id="{2F1B0169-414B-8F53-D204-E4FC9132C39A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801973" y="1260831"/>
                <a:ext cx="59843" cy="28768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Rectangle 27">
                <a:extLst>
                  <a:ext uri="{FF2B5EF4-FFF2-40B4-BE49-F238E27FC236}">
                    <a16:creationId xmlns:a16="http://schemas.microsoft.com/office/drawing/2014/main" id="{FD3CEF0B-9316-CAAF-B811-7977EA0FDC71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886639" y="1260831"/>
                <a:ext cx="59399" cy="28768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64" name="Rectangle 28">
              <a:extLst>
                <a:ext uri="{FF2B5EF4-FFF2-40B4-BE49-F238E27FC236}">
                  <a16:creationId xmlns:a16="http://schemas.microsoft.com/office/drawing/2014/main" id="{C44969F7-1BF0-A4FA-F4EB-8003272D98C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1556230" y="767096"/>
              <a:ext cx="634181" cy="189869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5AB97A83-AA92-5D2A-D89F-2B85130F597F}"/>
                </a:ext>
              </a:extLst>
            </p:cNvPr>
            <p:cNvGrpSpPr/>
            <p:nvPr userDrawn="1"/>
          </p:nvGrpSpPr>
          <p:grpSpPr>
            <a:xfrm>
              <a:off x="11701122" y="936748"/>
              <a:ext cx="321494" cy="1552800"/>
              <a:chOff x="7313961" y="501936"/>
              <a:chExt cx="323594" cy="1566108"/>
            </a:xfrm>
          </p:grpSpPr>
          <p:sp>
            <p:nvSpPr>
              <p:cNvPr id="66" name="Freeform 29">
                <a:extLst>
                  <a:ext uri="{FF2B5EF4-FFF2-40B4-BE49-F238E27FC236}">
                    <a16:creationId xmlns:a16="http://schemas.microsoft.com/office/drawing/2014/main" id="{93913DCE-D7C5-993F-1CBD-D671F4E01A3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83556" y="1311808"/>
                <a:ext cx="249567" cy="247350"/>
              </a:xfrm>
              <a:custGeom>
                <a:avLst/>
                <a:gdLst>
                  <a:gd name="T0" fmla="*/ 0 w 574"/>
                  <a:gd name="T1" fmla="*/ 229 h 569"/>
                  <a:gd name="T2" fmla="*/ 90 w 574"/>
                  <a:gd name="T3" fmla="*/ 413 h 569"/>
                  <a:gd name="T4" fmla="*/ 90 w 574"/>
                  <a:gd name="T5" fmla="*/ 413 h 569"/>
                  <a:gd name="T6" fmla="*/ 90 w 574"/>
                  <a:gd name="T7" fmla="*/ 413 h 569"/>
                  <a:gd name="T8" fmla="*/ 9 w 574"/>
                  <a:gd name="T9" fmla="*/ 413 h 569"/>
                  <a:gd name="T10" fmla="*/ 9 w 574"/>
                  <a:gd name="T11" fmla="*/ 569 h 569"/>
                  <a:gd name="T12" fmla="*/ 574 w 574"/>
                  <a:gd name="T13" fmla="*/ 569 h 569"/>
                  <a:gd name="T14" fmla="*/ 574 w 574"/>
                  <a:gd name="T15" fmla="*/ 413 h 569"/>
                  <a:gd name="T16" fmla="*/ 253 w 574"/>
                  <a:gd name="T17" fmla="*/ 413 h 569"/>
                  <a:gd name="T18" fmla="*/ 133 w 574"/>
                  <a:gd name="T19" fmla="*/ 286 h 569"/>
                  <a:gd name="T20" fmla="*/ 253 w 574"/>
                  <a:gd name="T21" fmla="*/ 155 h 569"/>
                  <a:gd name="T22" fmla="*/ 574 w 574"/>
                  <a:gd name="T23" fmla="*/ 155 h 569"/>
                  <a:gd name="T24" fmla="*/ 574 w 574"/>
                  <a:gd name="T25" fmla="*/ 0 h 569"/>
                  <a:gd name="T26" fmla="*/ 224 w 574"/>
                  <a:gd name="T27" fmla="*/ 0 h 569"/>
                  <a:gd name="T28" fmla="*/ 0 w 574"/>
                  <a:gd name="T29" fmla="*/ 229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74" h="569">
                    <a:moveTo>
                      <a:pt x="0" y="229"/>
                    </a:moveTo>
                    <a:cubicBezTo>
                      <a:pt x="0" y="294"/>
                      <a:pt x="30" y="368"/>
                      <a:pt x="90" y="413"/>
                    </a:cubicBezTo>
                    <a:cubicBezTo>
                      <a:pt x="90" y="413"/>
                      <a:pt x="90" y="413"/>
                      <a:pt x="90" y="413"/>
                    </a:cubicBezTo>
                    <a:cubicBezTo>
                      <a:pt x="90" y="413"/>
                      <a:pt x="90" y="413"/>
                      <a:pt x="90" y="413"/>
                    </a:cubicBezTo>
                    <a:cubicBezTo>
                      <a:pt x="9" y="413"/>
                      <a:pt x="9" y="413"/>
                      <a:pt x="9" y="413"/>
                    </a:cubicBezTo>
                    <a:cubicBezTo>
                      <a:pt x="9" y="569"/>
                      <a:pt x="9" y="569"/>
                      <a:pt x="9" y="569"/>
                    </a:cubicBezTo>
                    <a:cubicBezTo>
                      <a:pt x="574" y="569"/>
                      <a:pt x="574" y="569"/>
                      <a:pt x="574" y="569"/>
                    </a:cubicBezTo>
                    <a:cubicBezTo>
                      <a:pt x="574" y="413"/>
                      <a:pt x="574" y="413"/>
                      <a:pt x="574" y="413"/>
                    </a:cubicBezTo>
                    <a:cubicBezTo>
                      <a:pt x="253" y="413"/>
                      <a:pt x="253" y="413"/>
                      <a:pt x="253" y="413"/>
                    </a:cubicBezTo>
                    <a:cubicBezTo>
                      <a:pt x="195" y="413"/>
                      <a:pt x="133" y="369"/>
                      <a:pt x="133" y="286"/>
                    </a:cubicBezTo>
                    <a:cubicBezTo>
                      <a:pt x="133" y="221"/>
                      <a:pt x="178" y="155"/>
                      <a:pt x="253" y="155"/>
                    </a:cubicBezTo>
                    <a:cubicBezTo>
                      <a:pt x="574" y="155"/>
                      <a:pt x="574" y="155"/>
                      <a:pt x="574" y="155"/>
                    </a:cubicBezTo>
                    <a:cubicBezTo>
                      <a:pt x="574" y="0"/>
                      <a:pt x="574" y="0"/>
                      <a:pt x="574" y="0"/>
                    </a:cubicBezTo>
                    <a:cubicBezTo>
                      <a:pt x="224" y="0"/>
                      <a:pt x="224" y="0"/>
                      <a:pt x="224" y="0"/>
                    </a:cubicBezTo>
                    <a:cubicBezTo>
                      <a:pt x="94" y="0"/>
                      <a:pt x="0" y="93"/>
                      <a:pt x="0" y="2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Freeform 30">
                <a:extLst>
                  <a:ext uri="{FF2B5EF4-FFF2-40B4-BE49-F238E27FC236}">
                    <a16:creationId xmlns:a16="http://schemas.microsoft.com/office/drawing/2014/main" id="{6D0A5711-84F8-6852-FC23-C9222B8AB05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87546" y="755049"/>
                <a:ext cx="245577" cy="276163"/>
              </a:xfrm>
              <a:custGeom>
                <a:avLst/>
                <a:gdLst>
                  <a:gd name="T0" fmla="*/ 0 w 554"/>
                  <a:gd name="T1" fmla="*/ 174 h 623"/>
                  <a:gd name="T2" fmla="*/ 377 w 554"/>
                  <a:gd name="T3" fmla="*/ 311 h 623"/>
                  <a:gd name="T4" fmla="*/ 0 w 554"/>
                  <a:gd name="T5" fmla="*/ 450 h 623"/>
                  <a:gd name="T6" fmla="*/ 0 w 554"/>
                  <a:gd name="T7" fmla="*/ 623 h 623"/>
                  <a:gd name="T8" fmla="*/ 554 w 554"/>
                  <a:gd name="T9" fmla="*/ 395 h 623"/>
                  <a:gd name="T10" fmla="*/ 554 w 554"/>
                  <a:gd name="T11" fmla="*/ 228 h 623"/>
                  <a:gd name="T12" fmla="*/ 0 w 554"/>
                  <a:gd name="T13" fmla="*/ 0 h 623"/>
                  <a:gd name="T14" fmla="*/ 0 w 554"/>
                  <a:gd name="T15" fmla="*/ 174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4" h="623">
                    <a:moveTo>
                      <a:pt x="0" y="174"/>
                    </a:moveTo>
                    <a:lnTo>
                      <a:pt x="377" y="311"/>
                    </a:lnTo>
                    <a:lnTo>
                      <a:pt x="0" y="450"/>
                    </a:lnTo>
                    <a:lnTo>
                      <a:pt x="0" y="623"/>
                    </a:lnTo>
                    <a:lnTo>
                      <a:pt x="554" y="395"/>
                    </a:lnTo>
                    <a:lnTo>
                      <a:pt x="554" y="228"/>
                    </a:lnTo>
                    <a:lnTo>
                      <a:pt x="0" y="0"/>
                    </a:lnTo>
                    <a:lnTo>
                      <a:pt x="0" y="17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Freeform 31">
                <a:extLst>
                  <a:ext uri="{FF2B5EF4-FFF2-40B4-BE49-F238E27FC236}">
                    <a16:creationId xmlns:a16="http://schemas.microsoft.com/office/drawing/2014/main" id="{185085EF-D1B3-20ED-1267-AC7FAB1644F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1583096"/>
                <a:ext cx="253999" cy="256659"/>
              </a:xfrm>
              <a:custGeom>
                <a:avLst/>
                <a:gdLst>
                  <a:gd name="T0" fmla="*/ 401 w 584"/>
                  <a:gd name="T1" fmla="*/ 110 h 590"/>
                  <a:gd name="T2" fmla="*/ 460 w 584"/>
                  <a:gd name="T3" fmla="*/ 272 h 590"/>
                  <a:gd name="T4" fmla="*/ 415 w 584"/>
                  <a:gd name="T5" fmla="*/ 397 h 590"/>
                  <a:gd name="T6" fmla="*/ 250 w 584"/>
                  <a:gd name="T7" fmla="*/ 0 h 590"/>
                  <a:gd name="T8" fmla="*/ 92 w 584"/>
                  <a:gd name="T9" fmla="*/ 68 h 590"/>
                  <a:gd name="T10" fmla="*/ 0 w 584"/>
                  <a:gd name="T11" fmla="*/ 291 h 590"/>
                  <a:gd name="T12" fmla="*/ 292 w 584"/>
                  <a:gd name="T13" fmla="*/ 590 h 590"/>
                  <a:gd name="T14" fmla="*/ 584 w 584"/>
                  <a:gd name="T15" fmla="*/ 274 h 590"/>
                  <a:gd name="T16" fmla="*/ 476 w 584"/>
                  <a:gd name="T17" fmla="*/ 12 h 590"/>
                  <a:gd name="T18" fmla="*/ 401 w 584"/>
                  <a:gd name="T19" fmla="*/ 110 h 590"/>
                  <a:gd name="T20" fmla="*/ 179 w 584"/>
                  <a:gd name="T21" fmla="*/ 408 h 590"/>
                  <a:gd name="T22" fmla="*/ 123 w 584"/>
                  <a:gd name="T23" fmla="*/ 288 h 590"/>
                  <a:gd name="T24" fmla="*/ 202 w 584"/>
                  <a:gd name="T25" fmla="*/ 168 h 590"/>
                  <a:gd name="T26" fmla="*/ 315 w 584"/>
                  <a:gd name="T27" fmla="*/ 439 h 590"/>
                  <a:gd name="T28" fmla="*/ 179 w 584"/>
                  <a:gd name="T29" fmla="*/ 408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4" h="590">
                    <a:moveTo>
                      <a:pt x="401" y="110"/>
                    </a:moveTo>
                    <a:cubicBezTo>
                      <a:pt x="449" y="175"/>
                      <a:pt x="460" y="212"/>
                      <a:pt x="460" y="272"/>
                    </a:cubicBezTo>
                    <a:cubicBezTo>
                      <a:pt x="460" y="325"/>
                      <a:pt x="444" y="367"/>
                      <a:pt x="415" y="397"/>
                    </a:cubicBezTo>
                    <a:cubicBezTo>
                      <a:pt x="250" y="0"/>
                      <a:pt x="250" y="0"/>
                      <a:pt x="250" y="0"/>
                    </a:cubicBezTo>
                    <a:cubicBezTo>
                      <a:pt x="189" y="9"/>
                      <a:pt x="134" y="32"/>
                      <a:pt x="92" y="68"/>
                    </a:cubicBezTo>
                    <a:cubicBezTo>
                      <a:pt x="32" y="120"/>
                      <a:pt x="0" y="197"/>
                      <a:pt x="0" y="291"/>
                    </a:cubicBezTo>
                    <a:cubicBezTo>
                      <a:pt x="0" y="462"/>
                      <a:pt x="126" y="590"/>
                      <a:pt x="292" y="590"/>
                    </a:cubicBezTo>
                    <a:cubicBezTo>
                      <a:pt x="462" y="590"/>
                      <a:pt x="584" y="462"/>
                      <a:pt x="584" y="274"/>
                    </a:cubicBezTo>
                    <a:cubicBezTo>
                      <a:pt x="584" y="169"/>
                      <a:pt x="534" y="62"/>
                      <a:pt x="476" y="12"/>
                    </a:cubicBezTo>
                    <a:lnTo>
                      <a:pt x="401" y="110"/>
                    </a:lnTo>
                    <a:close/>
                    <a:moveTo>
                      <a:pt x="179" y="408"/>
                    </a:moveTo>
                    <a:cubicBezTo>
                      <a:pt x="144" y="381"/>
                      <a:pt x="123" y="339"/>
                      <a:pt x="123" y="288"/>
                    </a:cubicBezTo>
                    <a:cubicBezTo>
                      <a:pt x="123" y="232"/>
                      <a:pt x="155" y="190"/>
                      <a:pt x="202" y="168"/>
                    </a:cubicBezTo>
                    <a:cubicBezTo>
                      <a:pt x="315" y="439"/>
                      <a:pt x="315" y="439"/>
                      <a:pt x="315" y="439"/>
                    </a:cubicBezTo>
                    <a:cubicBezTo>
                      <a:pt x="257" y="447"/>
                      <a:pt x="212" y="432"/>
                      <a:pt x="179" y="40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" name="Freeform 32">
                <a:extLst>
                  <a:ext uri="{FF2B5EF4-FFF2-40B4-BE49-F238E27FC236}">
                    <a16:creationId xmlns:a16="http://schemas.microsoft.com/office/drawing/2014/main" id="{8434C32D-C325-1F32-5E19-6C9FC933AC3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13961" y="1846404"/>
                <a:ext cx="319161" cy="221640"/>
              </a:xfrm>
              <a:custGeom>
                <a:avLst/>
                <a:gdLst>
                  <a:gd name="T0" fmla="*/ 580 w 720"/>
                  <a:gd name="T1" fmla="*/ 0 h 500"/>
                  <a:gd name="T2" fmla="*/ 580 w 720"/>
                  <a:gd name="T3" fmla="*/ 346 h 500"/>
                  <a:gd name="T4" fmla="*/ 0 w 720"/>
                  <a:gd name="T5" fmla="*/ 346 h 500"/>
                  <a:gd name="T6" fmla="*/ 0 w 720"/>
                  <a:gd name="T7" fmla="*/ 500 h 500"/>
                  <a:gd name="T8" fmla="*/ 720 w 720"/>
                  <a:gd name="T9" fmla="*/ 500 h 500"/>
                  <a:gd name="T10" fmla="*/ 720 w 720"/>
                  <a:gd name="T11" fmla="*/ 0 h 500"/>
                  <a:gd name="T12" fmla="*/ 580 w 720"/>
                  <a:gd name="T13" fmla="*/ 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0" h="500">
                    <a:moveTo>
                      <a:pt x="580" y="0"/>
                    </a:moveTo>
                    <a:lnTo>
                      <a:pt x="580" y="346"/>
                    </a:lnTo>
                    <a:lnTo>
                      <a:pt x="0" y="346"/>
                    </a:lnTo>
                    <a:lnTo>
                      <a:pt x="0" y="500"/>
                    </a:lnTo>
                    <a:lnTo>
                      <a:pt x="720" y="500"/>
                    </a:lnTo>
                    <a:lnTo>
                      <a:pt x="720" y="0"/>
                    </a:lnTo>
                    <a:lnTo>
                      <a:pt x="58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Freeform 33">
                <a:extLst>
                  <a:ext uri="{FF2B5EF4-FFF2-40B4-BE49-F238E27FC236}">
                    <a16:creationId xmlns:a16="http://schemas.microsoft.com/office/drawing/2014/main" id="{A281B950-B57F-4814-65C4-87F843CA0E1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501936"/>
                <a:ext cx="253999" cy="263752"/>
              </a:xfrm>
              <a:custGeom>
                <a:avLst/>
                <a:gdLst>
                  <a:gd name="T0" fmla="*/ 584 w 584"/>
                  <a:gd name="T1" fmla="*/ 304 h 607"/>
                  <a:gd name="T2" fmla="*/ 292 w 584"/>
                  <a:gd name="T3" fmla="*/ 607 h 607"/>
                  <a:gd name="T4" fmla="*/ 0 w 584"/>
                  <a:gd name="T5" fmla="*/ 302 h 607"/>
                  <a:gd name="T6" fmla="*/ 292 w 584"/>
                  <a:gd name="T7" fmla="*/ 0 h 607"/>
                  <a:gd name="T8" fmla="*/ 584 w 584"/>
                  <a:gd name="T9" fmla="*/ 304 h 607"/>
                  <a:gd name="T10" fmla="*/ 133 w 584"/>
                  <a:gd name="T11" fmla="*/ 304 h 607"/>
                  <a:gd name="T12" fmla="*/ 292 w 584"/>
                  <a:gd name="T13" fmla="*/ 454 h 607"/>
                  <a:gd name="T14" fmla="*/ 451 w 584"/>
                  <a:gd name="T15" fmla="*/ 302 h 607"/>
                  <a:gd name="T16" fmla="*/ 292 w 584"/>
                  <a:gd name="T17" fmla="*/ 153 h 607"/>
                  <a:gd name="T18" fmla="*/ 133 w 584"/>
                  <a:gd name="T19" fmla="*/ 304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4" h="607">
                    <a:moveTo>
                      <a:pt x="584" y="304"/>
                    </a:moveTo>
                    <a:cubicBezTo>
                      <a:pt x="584" y="474"/>
                      <a:pt x="457" y="607"/>
                      <a:pt x="292" y="607"/>
                    </a:cubicBezTo>
                    <a:cubicBezTo>
                      <a:pt x="128" y="607"/>
                      <a:pt x="0" y="473"/>
                      <a:pt x="0" y="302"/>
                    </a:cubicBezTo>
                    <a:cubicBezTo>
                      <a:pt x="0" y="133"/>
                      <a:pt x="126" y="0"/>
                      <a:pt x="292" y="0"/>
                    </a:cubicBezTo>
                    <a:cubicBezTo>
                      <a:pt x="455" y="0"/>
                      <a:pt x="584" y="133"/>
                      <a:pt x="584" y="304"/>
                    </a:cubicBezTo>
                    <a:moveTo>
                      <a:pt x="133" y="304"/>
                    </a:moveTo>
                    <a:cubicBezTo>
                      <a:pt x="133" y="391"/>
                      <a:pt x="198" y="454"/>
                      <a:pt x="292" y="454"/>
                    </a:cubicBezTo>
                    <a:cubicBezTo>
                      <a:pt x="381" y="454"/>
                      <a:pt x="451" y="387"/>
                      <a:pt x="451" y="302"/>
                    </a:cubicBezTo>
                    <a:cubicBezTo>
                      <a:pt x="451" y="216"/>
                      <a:pt x="383" y="153"/>
                      <a:pt x="292" y="153"/>
                    </a:cubicBezTo>
                    <a:cubicBezTo>
                      <a:pt x="203" y="153"/>
                      <a:pt x="133" y="219"/>
                      <a:pt x="133" y="30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Freeform 34">
                <a:extLst>
                  <a:ext uri="{FF2B5EF4-FFF2-40B4-BE49-F238E27FC236}">
                    <a16:creationId xmlns:a16="http://schemas.microsoft.com/office/drawing/2014/main" id="{EE465ED6-53DE-A385-42CB-0B5A7547734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1021017"/>
                <a:ext cx="253999" cy="263752"/>
              </a:xfrm>
              <a:custGeom>
                <a:avLst/>
                <a:gdLst>
                  <a:gd name="T0" fmla="*/ 584 w 584"/>
                  <a:gd name="T1" fmla="*/ 305 h 607"/>
                  <a:gd name="T2" fmla="*/ 292 w 584"/>
                  <a:gd name="T3" fmla="*/ 607 h 607"/>
                  <a:gd name="T4" fmla="*/ 0 w 584"/>
                  <a:gd name="T5" fmla="*/ 303 h 607"/>
                  <a:gd name="T6" fmla="*/ 292 w 584"/>
                  <a:gd name="T7" fmla="*/ 0 h 607"/>
                  <a:gd name="T8" fmla="*/ 584 w 584"/>
                  <a:gd name="T9" fmla="*/ 305 h 607"/>
                  <a:gd name="T10" fmla="*/ 133 w 584"/>
                  <a:gd name="T11" fmla="*/ 305 h 607"/>
                  <a:gd name="T12" fmla="*/ 292 w 584"/>
                  <a:gd name="T13" fmla="*/ 454 h 607"/>
                  <a:gd name="T14" fmla="*/ 451 w 584"/>
                  <a:gd name="T15" fmla="*/ 303 h 607"/>
                  <a:gd name="T16" fmla="*/ 292 w 584"/>
                  <a:gd name="T17" fmla="*/ 153 h 607"/>
                  <a:gd name="T18" fmla="*/ 133 w 584"/>
                  <a:gd name="T19" fmla="*/ 305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4" h="607">
                    <a:moveTo>
                      <a:pt x="584" y="305"/>
                    </a:moveTo>
                    <a:cubicBezTo>
                      <a:pt x="584" y="474"/>
                      <a:pt x="457" y="607"/>
                      <a:pt x="292" y="607"/>
                    </a:cubicBezTo>
                    <a:cubicBezTo>
                      <a:pt x="128" y="607"/>
                      <a:pt x="0" y="474"/>
                      <a:pt x="0" y="303"/>
                    </a:cubicBezTo>
                    <a:cubicBezTo>
                      <a:pt x="0" y="133"/>
                      <a:pt x="126" y="0"/>
                      <a:pt x="292" y="0"/>
                    </a:cubicBezTo>
                    <a:cubicBezTo>
                      <a:pt x="455" y="0"/>
                      <a:pt x="584" y="134"/>
                      <a:pt x="584" y="305"/>
                    </a:cubicBezTo>
                    <a:moveTo>
                      <a:pt x="133" y="305"/>
                    </a:moveTo>
                    <a:cubicBezTo>
                      <a:pt x="133" y="391"/>
                      <a:pt x="198" y="454"/>
                      <a:pt x="292" y="454"/>
                    </a:cubicBezTo>
                    <a:cubicBezTo>
                      <a:pt x="381" y="454"/>
                      <a:pt x="451" y="388"/>
                      <a:pt x="451" y="303"/>
                    </a:cubicBezTo>
                    <a:cubicBezTo>
                      <a:pt x="451" y="216"/>
                      <a:pt x="383" y="153"/>
                      <a:pt x="292" y="153"/>
                    </a:cubicBezTo>
                    <a:cubicBezTo>
                      <a:pt x="203" y="153"/>
                      <a:pt x="133" y="220"/>
                      <a:pt x="133" y="30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320E6808-E70B-FA4B-99F6-1C02BBC16598}"/>
              </a:ext>
            </a:extLst>
          </p:cNvPr>
          <p:cNvGrpSpPr/>
          <p:nvPr userDrawn="1"/>
        </p:nvGrpSpPr>
        <p:grpSpPr>
          <a:xfrm>
            <a:off x="1538947" y="3561907"/>
            <a:ext cx="7851377" cy="1769127"/>
            <a:chOff x="541049" y="2649538"/>
            <a:chExt cx="9285724" cy="2092325"/>
          </a:xfrm>
          <a:gradFill>
            <a:gsLst>
              <a:gs pos="0">
                <a:schemeClr val="accent1"/>
              </a:gs>
              <a:gs pos="100000">
                <a:srgbClr val="391262"/>
              </a:gs>
              <a:gs pos="64000">
                <a:srgbClr val="64131E"/>
              </a:gs>
              <a:gs pos="29000">
                <a:srgbClr val="831B22"/>
              </a:gs>
            </a:gsLst>
            <a:path path="circle">
              <a:fillToRect l="100000" t="100000"/>
            </a:path>
          </a:gradFill>
        </p:grpSpPr>
        <p:sp>
          <p:nvSpPr>
            <p:cNvPr id="43" name="Freeform 5">
              <a:extLst>
                <a:ext uri="{FF2B5EF4-FFF2-40B4-BE49-F238E27FC236}">
                  <a16:creationId xmlns:a16="http://schemas.microsoft.com/office/drawing/2014/main" id="{4C297CEF-136F-B1B7-09B1-55E4D7563F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1049" y="2809876"/>
              <a:ext cx="963613" cy="1928813"/>
            </a:xfrm>
            <a:custGeom>
              <a:avLst/>
              <a:gdLst>
                <a:gd name="T0" fmla="*/ 57 w 301"/>
                <a:gd name="T1" fmla="*/ 458 h 600"/>
                <a:gd name="T2" fmla="*/ 57 w 301"/>
                <a:gd name="T3" fmla="*/ 235 h 600"/>
                <a:gd name="T4" fmla="*/ 0 w 301"/>
                <a:gd name="T5" fmla="*/ 235 h 600"/>
                <a:gd name="T6" fmla="*/ 0 w 301"/>
                <a:gd name="T7" fmla="*/ 121 h 600"/>
                <a:gd name="T8" fmla="*/ 57 w 301"/>
                <a:gd name="T9" fmla="*/ 121 h 600"/>
                <a:gd name="T10" fmla="*/ 57 w 301"/>
                <a:gd name="T11" fmla="*/ 0 h 600"/>
                <a:gd name="T12" fmla="*/ 190 w 301"/>
                <a:gd name="T13" fmla="*/ 0 h 600"/>
                <a:gd name="T14" fmla="*/ 190 w 301"/>
                <a:gd name="T15" fmla="*/ 121 h 600"/>
                <a:gd name="T16" fmla="*/ 301 w 301"/>
                <a:gd name="T17" fmla="*/ 121 h 600"/>
                <a:gd name="T18" fmla="*/ 301 w 301"/>
                <a:gd name="T19" fmla="*/ 235 h 600"/>
                <a:gd name="T20" fmla="*/ 190 w 301"/>
                <a:gd name="T21" fmla="*/ 235 h 600"/>
                <a:gd name="T22" fmla="*/ 190 w 301"/>
                <a:gd name="T23" fmla="*/ 436 h 600"/>
                <a:gd name="T24" fmla="*/ 233 w 301"/>
                <a:gd name="T25" fmla="*/ 482 h 600"/>
                <a:gd name="T26" fmla="*/ 299 w 301"/>
                <a:gd name="T27" fmla="*/ 465 h 600"/>
                <a:gd name="T28" fmla="*/ 299 w 301"/>
                <a:gd name="T29" fmla="*/ 573 h 600"/>
                <a:gd name="T30" fmla="*/ 194 w 301"/>
                <a:gd name="T31" fmla="*/ 600 h 600"/>
                <a:gd name="T32" fmla="*/ 57 w 301"/>
                <a:gd name="T33" fmla="*/ 458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1" h="600">
                  <a:moveTo>
                    <a:pt x="57" y="458"/>
                  </a:moveTo>
                  <a:cubicBezTo>
                    <a:pt x="57" y="235"/>
                    <a:pt x="57" y="235"/>
                    <a:pt x="57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57" y="121"/>
                    <a:pt x="57" y="121"/>
                    <a:pt x="57" y="12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301" y="121"/>
                    <a:pt x="301" y="121"/>
                    <a:pt x="301" y="121"/>
                  </a:cubicBezTo>
                  <a:cubicBezTo>
                    <a:pt x="301" y="235"/>
                    <a:pt x="301" y="235"/>
                    <a:pt x="301" y="235"/>
                  </a:cubicBezTo>
                  <a:cubicBezTo>
                    <a:pt x="190" y="235"/>
                    <a:pt x="190" y="235"/>
                    <a:pt x="190" y="235"/>
                  </a:cubicBezTo>
                  <a:cubicBezTo>
                    <a:pt x="190" y="436"/>
                    <a:pt x="190" y="436"/>
                    <a:pt x="190" y="436"/>
                  </a:cubicBezTo>
                  <a:cubicBezTo>
                    <a:pt x="190" y="467"/>
                    <a:pt x="203" y="482"/>
                    <a:pt x="233" y="482"/>
                  </a:cubicBezTo>
                  <a:cubicBezTo>
                    <a:pt x="258" y="482"/>
                    <a:pt x="280" y="476"/>
                    <a:pt x="299" y="465"/>
                  </a:cubicBezTo>
                  <a:cubicBezTo>
                    <a:pt x="299" y="573"/>
                    <a:pt x="299" y="573"/>
                    <a:pt x="299" y="573"/>
                  </a:cubicBezTo>
                  <a:cubicBezTo>
                    <a:pt x="271" y="590"/>
                    <a:pt x="239" y="600"/>
                    <a:pt x="194" y="600"/>
                  </a:cubicBezTo>
                  <a:cubicBezTo>
                    <a:pt x="112" y="600"/>
                    <a:pt x="57" y="568"/>
                    <a:pt x="57" y="4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6">
              <a:extLst>
                <a:ext uri="{FF2B5EF4-FFF2-40B4-BE49-F238E27FC236}">
                  <a16:creationId xmlns:a16="http://schemas.microsoft.com/office/drawing/2014/main" id="{622BAF6B-1742-15FD-B0EB-40B8C3DC11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08151" y="2649538"/>
              <a:ext cx="1382713" cy="2063750"/>
            </a:xfrm>
            <a:custGeom>
              <a:avLst/>
              <a:gdLst>
                <a:gd name="T0" fmla="*/ 0 w 432"/>
                <a:gd name="T1" fmla="*/ 0 h 642"/>
                <a:gd name="T2" fmla="*/ 134 w 432"/>
                <a:gd name="T3" fmla="*/ 0 h 642"/>
                <a:gd name="T4" fmla="*/ 134 w 432"/>
                <a:gd name="T5" fmla="*/ 237 h 642"/>
                <a:gd name="T6" fmla="*/ 272 w 432"/>
                <a:gd name="T7" fmla="*/ 162 h 642"/>
                <a:gd name="T8" fmla="*/ 432 w 432"/>
                <a:gd name="T9" fmla="*/ 337 h 642"/>
                <a:gd name="T10" fmla="*/ 432 w 432"/>
                <a:gd name="T11" fmla="*/ 642 h 642"/>
                <a:gd name="T12" fmla="*/ 298 w 432"/>
                <a:gd name="T13" fmla="*/ 642 h 642"/>
                <a:gd name="T14" fmla="*/ 298 w 432"/>
                <a:gd name="T15" fmla="*/ 379 h 642"/>
                <a:gd name="T16" fmla="*/ 218 w 432"/>
                <a:gd name="T17" fmla="*/ 283 h 642"/>
                <a:gd name="T18" fmla="*/ 134 w 432"/>
                <a:gd name="T19" fmla="*/ 379 h 642"/>
                <a:gd name="T20" fmla="*/ 134 w 432"/>
                <a:gd name="T21" fmla="*/ 642 h 642"/>
                <a:gd name="T22" fmla="*/ 0 w 432"/>
                <a:gd name="T23" fmla="*/ 642 h 642"/>
                <a:gd name="T24" fmla="*/ 0 w 432"/>
                <a:gd name="T25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642">
                  <a:moveTo>
                    <a:pt x="0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4" y="237"/>
                    <a:pt x="134" y="237"/>
                    <a:pt x="134" y="237"/>
                  </a:cubicBezTo>
                  <a:cubicBezTo>
                    <a:pt x="165" y="198"/>
                    <a:pt x="204" y="162"/>
                    <a:pt x="272" y="162"/>
                  </a:cubicBezTo>
                  <a:cubicBezTo>
                    <a:pt x="373" y="162"/>
                    <a:pt x="432" y="229"/>
                    <a:pt x="432" y="337"/>
                  </a:cubicBezTo>
                  <a:cubicBezTo>
                    <a:pt x="432" y="642"/>
                    <a:pt x="432" y="642"/>
                    <a:pt x="432" y="642"/>
                  </a:cubicBezTo>
                  <a:cubicBezTo>
                    <a:pt x="298" y="642"/>
                    <a:pt x="298" y="642"/>
                    <a:pt x="298" y="642"/>
                  </a:cubicBezTo>
                  <a:cubicBezTo>
                    <a:pt x="298" y="379"/>
                    <a:pt x="298" y="379"/>
                    <a:pt x="298" y="379"/>
                  </a:cubicBezTo>
                  <a:cubicBezTo>
                    <a:pt x="298" y="316"/>
                    <a:pt x="269" y="283"/>
                    <a:pt x="218" y="283"/>
                  </a:cubicBezTo>
                  <a:cubicBezTo>
                    <a:pt x="166" y="283"/>
                    <a:pt x="134" y="316"/>
                    <a:pt x="134" y="379"/>
                  </a:cubicBezTo>
                  <a:cubicBezTo>
                    <a:pt x="134" y="642"/>
                    <a:pt x="134" y="642"/>
                    <a:pt x="134" y="642"/>
                  </a:cubicBezTo>
                  <a:cubicBezTo>
                    <a:pt x="0" y="642"/>
                    <a:pt x="0" y="642"/>
                    <a:pt x="0" y="6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7">
              <a:extLst>
                <a:ext uri="{FF2B5EF4-FFF2-40B4-BE49-F238E27FC236}">
                  <a16:creationId xmlns:a16="http://schemas.microsoft.com/office/drawing/2014/main" id="{788B3367-A4C9-CCD9-A688-1D2826A4B01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61304" y="3179763"/>
              <a:ext cx="1390650" cy="1562100"/>
            </a:xfrm>
            <a:custGeom>
              <a:avLst/>
              <a:gdLst>
                <a:gd name="T0" fmla="*/ 0 w 434"/>
                <a:gd name="T1" fmla="*/ 342 h 486"/>
                <a:gd name="T2" fmla="*/ 0 w 434"/>
                <a:gd name="T3" fmla="*/ 340 h 486"/>
                <a:gd name="T4" fmla="*/ 190 w 434"/>
                <a:gd name="T5" fmla="*/ 189 h 486"/>
                <a:gd name="T6" fmla="*/ 305 w 434"/>
                <a:gd name="T7" fmla="*/ 209 h 486"/>
                <a:gd name="T8" fmla="*/ 305 w 434"/>
                <a:gd name="T9" fmla="*/ 201 h 486"/>
                <a:gd name="T10" fmla="*/ 204 w 434"/>
                <a:gd name="T11" fmla="*/ 115 h 486"/>
                <a:gd name="T12" fmla="*/ 74 w 434"/>
                <a:gd name="T13" fmla="*/ 140 h 486"/>
                <a:gd name="T14" fmla="*/ 40 w 434"/>
                <a:gd name="T15" fmla="*/ 38 h 486"/>
                <a:gd name="T16" fmla="*/ 223 w 434"/>
                <a:gd name="T17" fmla="*/ 0 h 486"/>
                <a:gd name="T18" fmla="*/ 383 w 434"/>
                <a:gd name="T19" fmla="*/ 53 h 486"/>
                <a:gd name="T20" fmla="*/ 434 w 434"/>
                <a:gd name="T21" fmla="*/ 204 h 486"/>
                <a:gd name="T22" fmla="*/ 434 w 434"/>
                <a:gd name="T23" fmla="*/ 477 h 486"/>
                <a:gd name="T24" fmla="*/ 304 w 434"/>
                <a:gd name="T25" fmla="*/ 477 h 486"/>
                <a:gd name="T26" fmla="*/ 304 w 434"/>
                <a:gd name="T27" fmla="*/ 426 h 486"/>
                <a:gd name="T28" fmla="*/ 162 w 434"/>
                <a:gd name="T29" fmla="*/ 486 h 486"/>
                <a:gd name="T30" fmla="*/ 0 w 434"/>
                <a:gd name="T31" fmla="*/ 342 h 486"/>
                <a:gd name="T32" fmla="*/ 307 w 434"/>
                <a:gd name="T33" fmla="*/ 311 h 486"/>
                <a:gd name="T34" fmla="*/ 307 w 434"/>
                <a:gd name="T35" fmla="*/ 287 h 486"/>
                <a:gd name="T36" fmla="*/ 222 w 434"/>
                <a:gd name="T37" fmla="*/ 270 h 486"/>
                <a:gd name="T38" fmla="*/ 129 w 434"/>
                <a:gd name="T39" fmla="*/ 335 h 486"/>
                <a:gd name="T40" fmla="*/ 129 w 434"/>
                <a:gd name="T41" fmla="*/ 336 h 486"/>
                <a:gd name="T42" fmla="*/ 202 w 434"/>
                <a:gd name="T43" fmla="*/ 394 h 486"/>
                <a:gd name="T44" fmla="*/ 307 w 434"/>
                <a:gd name="T45" fmla="*/ 31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4" h="486">
                  <a:moveTo>
                    <a:pt x="0" y="342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237"/>
                    <a:pt x="78" y="189"/>
                    <a:pt x="190" y="189"/>
                  </a:cubicBezTo>
                  <a:cubicBezTo>
                    <a:pt x="237" y="189"/>
                    <a:pt x="272" y="197"/>
                    <a:pt x="305" y="209"/>
                  </a:cubicBezTo>
                  <a:cubicBezTo>
                    <a:pt x="305" y="201"/>
                    <a:pt x="305" y="201"/>
                    <a:pt x="305" y="201"/>
                  </a:cubicBezTo>
                  <a:cubicBezTo>
                    <a:pt x="305" y="145"/>
                    <a:pt x="271" y="115"/>
                    <a:pt x="204" y="115"/>
                  </a:cubicBezTo>
                  <a:cubicBezTo>
                    <a:pt x="153" y="115"/>
                    <a:pt x="117" y="124"/>
                    <a:pt x="74" y="140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92" y="15"/>
                    <a:pt x="143" y="0"/>
                    <a:pt x="223" y="0"/>
                  </a:cubicBezTo>
                  <a:cubicBezTo>
                    <a:pt x="296" y="0"/>
                    <a:pt x="349" y="20"/>
                    <a:pt x="383" y="53"/>
                  </a:cubicBezTo>
                  <a:cubicBezTo>
                    <a:pt x="418" y="88"/>
                    <a:pt x="434" y="140"/>
                    <a:pt x="434" y="204"/>
                  </a:cubicBezTo>
                  <a:cubicBezTo>
                    <a:pt x="434" y="477"/>
                    <a:pt x="434" y="477"/>
                    <a:pt x="434" y="477"/>
                  </a:cubicBezTo>
                  <a:cubicBezTo>
                    <a:pt x="304" y="477"/>
                    <a:pt x="304" y="477"/>
                    <a:pt x="304" y="477"/>
                  </a:cubicBezTo>
                  <a:cubicBezTo>
                    <a:pt x="304" y="426"/>
                    <a:pt x="304" y="426"/>
                    <a:pt x="304" y="426"/>
                  </a:cubicBezTo>
                  <a:cubicBezTo>
                    <a:pt x="272" y="462"/>
                    <a:pt x="227" y="486"/>
                    <a:pt x="162" y="486"/>
                  </a:cubicBezTo>
                  <a:cubicBezTo>
                    <a:pt x="73" y="486"/>
                    <a:pt x="0" y="435"/>
                    <a:pt x="0" y="342"/>
                  </a:cubicBezTo>
                  <a:close/>
                  <a:moveTo>
                    <a:pt x="307" y="311"/>
                  </a:moveTo>
                  <a:cubicBezTo>
                    <a:pt x="307" y="287"/>
                    <a:pt x="307" y="287"/>
                    <a:pt x="307" y="287"/>
                  </a:cubicBezTo>
                  <a:cubicBezTo>
                    <a:pt x="284" y="277"/>
                    <a:pt x="254" y="270"/>
                    <a:pt x="222" y="270"/>
                  </a:cubicBezTo>
                  <a:cubicBezTo>
                    <a:pt x="164" y="270"/>
                    <a:pt x="129" y="292"/>
                    <a:pt x="129" y="335"/>
                  </a:cubicBezTo>
                  <a:cubicBezTo>
                    <a:pt x="129" y="336"/>
                    <a:pt x="129" y="336"/>
                    <a:pt x="129" y="336"/>
                  </a:cubicBezTo>
                  <a:cubicBezTo>
                    <a:pt x="129" y="372"/>
                    <a:pt x="159" y="394"/>
                    <a:pt x="202" y="394"/>
                  </a:cubicBezTo>
                  <a:cubicBezTo>
                    <a:pt x="265" y="394"/>
                    <a:pt x="307" y="359"/>
                    <a:pt x="307" y="3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8">
              <a:extLst>
                <a:ext uri="{FF2B5EF4-FFF2-40B4-BE49-F238E27FC236}">
                  <a16:creationId xmlns:a16="http://schemas.microsoft.com/office/drawing/2014/main" id="{E75C15B3-8177-7E6B-C4A7-1B9D3FB9D02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859916" y="3170238"/>
              <a:ext cx="1384300" cy="1543050"/>
            </a:xfrm>
            <a:custGeom>
              <a:avLst/>
              <a:gdLst>
                <a:gd name="T0" fmla="*/ 0 w 432"/>
                <a:gd name="T1" fmla="*/ 9 h 480"/>
                <a:gd name="T2" fmla="*/ 133 w 432"/>
                <a:gd name="T3" fmla="*/ 9 h 480"/>
                <a:gd name="T4" fmla="*/ 133 w 432"/>
                <a:gd name="T5" fmla="*/ 75 h 480"/>
                <a:gd name="T6" fmla="*/ 272 w 432"/>
                <a:gd name="T7" fmla="*/ 0 h 480"/>
                <a:gd name="T8" fmla="*/ 432 w 432"/>
                <a:gd name="T9" fmla="*/ 175 h 480"/>
                <a:gd name="T10" fmla="*/ 432 w 432"/>
                <a:gd name="T11" fmla="*/ 480 h 480"/>
                <a:gd name="T12" fmla="*/ 298 w 432"/>
                <a:gd name="T13" fmla="*/ 480 h 480"/>
                <a:gd name="T14" fmla="*/ 298 w 432"/>
                <a:gd name="T15" fmla="*/ 217 h 480"/>
                <a:gd name="T16" fmla="*/ 217 w 432"/>
                <a:gd name="T17" fmla="*/ 121 h 480"/>
                <a:gd name="T18" fmla="*/ 133 w 432"/>
                <a:gd name="T19" fmla="*/ 217 h 480"/>
                <a:gd name="T20" fmla="*/ 133 w 432"/>
                <a:gd name="T21" fmla="*/ 480 h 480"/>
                <a:gd name="T22" fmla="*/ 0 w 432"/>
                <a:gd name="T23" fmla="*/ 480 h 480"/>
                <a:gd name="T24" fmla="*/ 0 w 432"/>
                <a:gd name="T25" fmla="*/ 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480">
                  <a:moveTo>
                    <a:pt x="0" y="9"/>
                  </a:moveTo>
                  <a:cubicBezTo>
                    <a:pt x="133" y="9"/>
                    <a:pt x="133" y="9"/>
                    <a:pt x="133" y="9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64" y="36"/>
                    <a:pt x="204" y="0"/>
                    <a:pt x="272" y="0"/>
                  </a:cubicBezTo>
                  <a:cubicBezTo>
                    <a:pt x="373" y="0"/>
                    <a:pt x="432" y="67"/>
                    <a:pt x="432" y="175"/>
                  </a:cubicBezTo>
                  <a:cubicBezTo>
                    <a:pt x="432" y="480"/>
                    <a:pt x="432" y="480"/>
                    <a:pt x="432" y="480"/>
                  </a:cubicBezTo>
                  <a:cubicBezTo>
                    <a:pt x="298" y="480"/>
                    <a:pt x="298" y="480"/>
                    <a:pt x="298" y="480"/>
                  </a:cubicBezTo>
                  <a:cubicBezTo>
                    <a:pt x="298" y="217"/>
                    <a:pt x="298" y="217"/>
                    <a:pt x="298" y="217"/>
                  </a:cubicBezTo>
                  <a:cubicBezTo>
                    <a:pt x="298" y="154"/>
                    <a:pt x="268" y="121"/>
                    <a:pt x="217" y="121"/>
                  </a:cubicBezTo>
                  <a:cubicBezTo>
                    <a:pt x="166" y="121"/>
                    <a:pt x="133" y="154"/>
                    <a:pt x="133" y="217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0" y="480"/>
                    <a:pt x="0" y="480"/>
                    <a:pt x="0" y="48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9">
              <a:extLst>
                <a:ext uri="{FF2B5EF4-FFF2-40B4-BE49-F238E27FC236}">
                  <a16:creationId xmlns:a16="http://schemas.microsoft.com/office/drawing/2014/main" id="{AA27F0F6-EBAD-77B3-0964-617F5FC5A0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36593" y="2649538"/>
              <a:ext cx="1460500" cy="2063750"/>
            </a:xfrm>
            <a:custGeom>
              <a:avLst/>
              <a:gdLst>
                <a:gd name="T0" fmla="*/ 0 w 920"/>
                <a:gd name="T1" fmla="*/ 0 h 1300"/>
                <a:gd name="T2" fmla="*/ 270 w 920"/>
                <a:gd name="T3" fmla="*/ 0 h 1300"/>
                <a:gd name="T4" fmla="*/ 270 w 920"/>
                <a:gd name="T5" fmla="*/ 692 h 1300"/>
                <a:gd name="T6" fmla="*/ 585 w 920"/>
                <a:gd name="T7" fmla="*/ 346 h 1300"/>
                <a:gd name="T8" fmla="*/ 908 w 920"/>
                <a:gd name="T9" fmla="*/ 346 h 1300"/>
                <a:gd name="T10" fmla="*/ 547 w 920"/>
                <a:gd name="T11" fmla="*/ 721 h 1300"/>
                <a:gd name="T12" fmla="*/ 920 w 920"/>
                <a:gd name="T13" fmla="*/ 1300 h 1300"/>
                <a:gd name="T14" fmla="*/ 609 w 920"/>
                <a:gd name="T15" fmla="*/ 1300 h 1300"/>
                <a:gd name="T16" fmla="*/ 365 w 920"/>
                <a:gd name="T17" fmla="*/ 909 h 1300"/>
                <a:gd name="T18" fmla="*/ 270 w 920"/>
                <a:gd name="T19" fmla="*/ 1010 h 1300"/>
                <a:gd name="T20" fmla="*/ 270 w 920"/>
                <a:gd name="T21" fmla="*/ 1300 h 1300"/>
                <a:gd name="T22" fmla="*/ 0 w 920"/>
                <a:gd name="T23" fmla="*/ 1300 h 1300"/>
                <a:gd name="T24" fmla="*/ 0 w 920"/>
                <a:gd name="T25" fmla="*/ 0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0" h="1300">
                  <a:moveTo>
                    <a:pt x="0" y="0"/>
                  </a:moveTo>
                  <a:lnTo>
                    <a:pt x="270" y="0"/>
                  </a:lnTo>
                  <a:lnTo>
                    <a:pt x="270" y="692"/>
                  </a:lnTo>
                  <a:lnTo>
                    <a:pt x="585" y="346"/>
                  </a:lnTo>
                  <a:lnTo>
                    <a:pt x="908" y="346"/>
                  </a:lnTo>
                  <a:lnTo>
                    <a:pt x="547" y="721"/>
                  </a:lnTo>
                  <a:lnTo>
                    <a:pt x="920" y="1300"/>
                  </a:lnTo>
                  <a:lnTo>
                    <a:pt x="609" y="1300"/>
                  </a:lnTo>
                  <a:lnTo>
                    <a:pt x="365" y="909"/>
                  </a:lnTo>
                  <a:lnTo>
                    <a:pt x="270" y="1010"/>
                  </a:lnTo>
                  <a:lnTo>
                    <a:pt x="270" y="1300"/>
                  </a:lnTo>
                  <a:lnTo>
                    <a:pt x="0" y="130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10">
              <a:extLst>
                <a:ext uri="{FF2B5EF4-FFF2-40B4-BE49-F238E27FC236}">
                  <a16:creationId xmlns:a16="http://schemas.microsoft.com/office/drawing/2014/main" id="{0D449E32-BCCB-5FA7-37E4-30FF7569B6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9896" y="3173413"/>
              <a:ext cx="1227138" cy="1568450"/>
            </a:xfrm>
            <a:custGeom>
              <a:avLst/>
              <a:gdLst>
                <a:gd name="T0" fmla="*/ 0 w 383"/>
                <a:gd name="T1" fmla="*/ 417 h 488"/>
                <a:gd name="T2" fmla="*/ 57 w 383"/>
                <a:gd name="T3" fmla="*/ 329 h 488"/>
                <a:gd name="T4" fmla="*/ 206 w 383"/>
                <a:gd name="T5" fmla="*/ 385 h 488"/>
                <a:gd name="T6" fmla="*/ 262 w 383"/>
                <a:gd name="T7" fmla="*/ 350 h 488"/>
                <a:gd name="T8" fmla="*/ 262 w 383"/>
                <a:gd name="T9" fmla="*/ 348 h 488"/>
                <a:gd name="T10" fmla="*/ 165 w 383"/>
                <a:gd name="T11" fmla="*/ 294 h 488"/>
                <a:gd name="T12" fmla="*/ 24 w 383"/>
                <a:gd name="T13" fmla="*/ 152 h 488"/>
                <a:gd name="T14" fmla="*/ 24 w 383"/>
                <a:gd name="T15" fmla="*/ 150 h 488"/>
                <a:gd name="T16" fmla="*/ 196 w 383"/>
                <a:gd name="T17" fmla="*/ 0 h 488"/>
                <a:gd name="T18" fmla="*/ 372 w 383"/>
                <a:gd name="T19" fmla="*/ 55 h 488"/>
                <a:gd name="T20" fmla="*/ 321 w 383"/>
                <a:gd name="T21" fmla="*/ 147 h 488"/>
                <a:gd name="T22" fmla="*/ 194 w 383"/>
                <a:gd name="T23" fmla="*/ 103 h 488"/>
                <a:gd name="T24" fmla="*/ 144 w 383"/>
                <a:gd name="T25" fmla="*/ 136 h 488"/>
                <a:gd name="T26" fmla="*/ 144 w 383"/>
                <a:gd name="T27" fmla="*/ 138 h 488"/>
                <a:gd name="T28" fmla="*/ 240 w 383"/>
                <a:gd name="T29" fmla="*/ 194 h 488"/>
                <a:gd name="T30" fmla="*/ 383 w 383"/>
                <a:gd name="T31" fmla="*/ 334 h 488"/>
                <a:gd name="T32" fmla="*/ 383 w 383"/>
                <a:gd name="T33" fmla="*/ 336 h 488"/>
                <a:gd name="T34" fmla="*/ 203 w 383"/>
                <a:gd name="T35" fmla="*/ 488 h 488"/>
                <a:gd name="T36" fmla="*/ 0 w 383"/>
                <a:gd name="T37" fmla="*/ 417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3" h="488">
                  <a:moveTo>
                    <a:pt x="0" y="417"/>
                  </a:moveTo>
                  <a:cubicBezTo>
                    <a:pt x="57" y="329"/>
                    <a:pt x="57" y="329"/>
                    <a:pt x="57" y="329"/>
                  </a:cubicBezTo>
                  <a:cubicBezTo>
                    <a:pt x="108" y="366"/>
                    <a:pt x="162" y="385"/>
                    <a:pt x="206" y="385"/>
                  </a:cubicBezTo>
                  <a:cubicBezTo>
                    <a:pt x="245" y="385"/>
                    <a:pt x="262" y="371"/>
                    <a:pt x="262" y="350"/>
                  </a:cubicBezTo>
                  <a:cubicBezTo>
                    <a:pt x="262" y="348"/>
                    <a:pt x="262" y="348"/>
                    <a:pt x="262" y="348"/>
                  </a:cubicBezTo>
                  <a:cubicBezTo>
                    <a:pt x="262" y="319"/>
                    <a:pt x="217" y="309"/>
                    <a:pt x="165" y="294"/>
                  </a:cubicBezTo>
                  <a:cubicBezTo>
                    <a:pt x="99" y="274"/>
                    <a:pt x="24" y="243"/>
                    <a:pt x="24" y="152"/>
                  </a:cubicBezTo>
                  <a:cubicBezTo>
                    <a:pt x="24" y="150"/>
                    <a:pt x="24" y="150"/>
                    <a:pt x="24" y="150"/>
                  </a:cubicBezTo>
                  <a:cubicBezTo>
                    <a:pt x="24" y="54"/>
                    <a:pt x="101" y="0"/>
                    <a:pt x="196" y="0"/>
                  </a:cubicBezTo>
                  <a:cubicBezTo>
                    <a:pt x="256" y="0"/>
                    <a:pt x="321" y="21"/>
                    <a:pt x="372" y="55"/>
                  </a:cubicBezTo>
                  <a:cubicBezTo>
                    <a:pt x="321" y="147"/>
                    <a:pt x="321" y="147"/>
                    <a:pt x="321" y="147"/>
                  </a:cubicBezTo>
                  <a:cubicBezTo>
                    <a:pt x="275" y="120"/>
                    <a:pt x="228" y="103"/>
                    <a:pt x="194" y="103"/>
                  </a:cubicBezTo>
                  <a:cubicBezTo>
                    <a:pt x="161" y="103"/>
                    <a:pt x="144" y="118"/>
                    <a:pt x="144" y="136"/>
                  </a:cubicBezTo>
                  <a:cubicBezTo>
                    <a:pt x="144" y="138"/>
                    <a:pt x="144" y="138"/>
                    <a:pt x="144" y="138"/>
                  </a:cubicBezTo>
                  <a:cubicBezTo>
                    <a:pt x="144" y="164"/>
                    <a:pt x="189" y="176"/>
                    <a:pt x="240" y="194"/>
                  </a:cubicBezTo>
                  <a:cubicBezTo>
                    <a:pt x="306" y="216"/>
                    <a:pt x="383" y="248"/>
                    <a:pt x="383" y="334"/>
                  </a:cubicBezTo>
                  <a:cubicBezTo>
                    <a:pt x="383" y="336"/>
                    <a:pt x="383" y="336"/>
                    <a:pt x="383" y="336"/>
                  </a:cubicBezTo>
                  <a:cubicBezTo>
                    <a:pt x="383" y="440"/>
                    <a:pt x="305" y="488"/>
                    <a:pt x="203" y="488"/>
                  </a:cubicBezTo>
                  <a:cubicBezTo>
                    <a:pt x="137" y="488"/>
                    <a:pt x="63" y="466"/>
                    <a:pt x="0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Oval 11">
              <a:extLst>
                <a:ext uri="{FF2B5EF4-FFF2-40B4-BE49-F238E27FC236}">
                  <a16:creationId xmlns:a16="http://schemas.microsoft.com/office/drawing/2014/main" id="{DF4FD3AA-2A1C-04CA-7759-A7926327B4A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82260" y="4167188"/>
              <a:ext cx="544513" cy="5461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120481785"/>
      </p:ext>
    </p:extLst>
  </p:cSld>
  <p:clrMapOvr>
    <a:masterClrMapping/>
  </p:clrMapOvr>
  <p:transition spd="med"/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Black">
    <p:bg>
      <p:bgPr>
        <a:gradFill>
          <a:gsLst>
            <a:gs pos="100000">
              <a:srgbClr val="391262"/>
            </a:gs>
            <a:gs pos="38000">
              <a:srgbClr val="64131E"/>
            </a:gs>
            <a:gs pos="0">
              <a:srgbClr val="831B22"/>
            </a:gs>
            <a:gs pos="71000">
              <a:srgbClr val="4D144A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" name="Group 165">
            <a:extLst>
              <a:ext uri="{FF2B5EF4-FFF2-40B4-BE49-F238E27FC236}">
                <a16:creationId xmlns:a16="http://schemas.microsoft.com/office/drawing/2014/main" id="{45DF6D6F-9C39-7C31-64D4-4BCE9C9CA5D6}"/>
              </a:ext>
            </a:extLst>
          </p:cNvPr>
          <p:cNvGrpSpPr/>
          <p:nvPr userDrawn="1"/>
        </p:nvGrpSpPr>
        <p:grpSpPr>
          <a:xfrm>
            <a:off x="1538947" y="3561907"/>
            <a:ext cx="7851377" cy="1769127"/>
            <a:chOff x="541049" y="2649538"/>
            <a:chExt cx="9285724" cy="2092325"/>
          </a:xfrm>
          <a:solidFill>
            <a:schemeClr val="bg1"/>
          </a:solidFill>
        </p:grpSpPr>
        <p:sp>
          <p:nvSpPr>
            <p:cNvPr id="167" name="Freeform 5">
              <a:extLst>
                <a:ext uri="{FF2B5EF4-FFF2-40B4-BE49-F238E27FC236}">
                  <a16:creationId xmlns:a16="http://schemas.microsoft.com/office/drawing/2014/main" id="{E109AFA1-C190-E6CF-D819-5DDBF44B5E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1049" y="2809876"/>
              <a:ext cx="963613" cy="1928813"/>
            </a:xfrm>
            <a:custGeom>
              <a:avLst/>
              <a:gdLst>
                <a:gd name="T0" fmla="*/ 57 w 301"/>
                <a:gd name="T1" fmla="*/ 458 h 600"/>
                <a:gd name="T2" fmla="*/ 57 w 301"/>
                <a:gd name="T3" fmla="*/ 235 h 600"/>
                <a:gd name="T4" fmla="*/ 0 w 301"/>
                <a:gd name="T5" fmla="*/ 235 h 600"/>
                <a:gd name="T6" fmla="*/ 0 w 301"/>
                <a:gd name="T7" fmla="*/ 121 h 600"/>
                <a:gd name="T8" fmla="*/ 57 w 301"/>
                <a:gd name="T9" fmla="*/ 121 h 600"/>
                <a:gd name="T10" fmla="*/ 57 w 301"/>
                <a:gd name="T11" fmla="*/ 0 h 600"/>
                <a:gd name="T12" fmla="*/ 190 w 301"/>
                <a:gd name="T13" fmla="*/ 0 h 600"/>
                <a:gd name="T14" fmla="*/ 190 w 301"/>
                <a:gd name="T15" fmla="*/ 121 h 600"/>
                <a:gd name="T16" fmla="*/ 301 w 301"/>
                <a:gd name="T17" fmla="*/ 121 h 600"/>
                <a:gd name="T18" fmla="*/ 301 w 301"/>
                <a:gd name="T19" fmla="*/ 235 h 600"/>
                <a:gd name="T20" fmla="*/ 190 w 301"/>
                <a:gd name="T21" fmla="*/ 235 h 600"/>
                <a:gd name="T22" fmla="*/ 190 w 301"/>
                <a:gd name="T23" fmla="*/ 436 h 600"/>
                <a:gd name="T24" fmla="*/ 233 w 301"/>
                <a:gd name="T25" fmla="*/ 482 h 600"/>
                <a:gd name="T26" fmla="*/ 299 w 301"/>
                <a:gd name="T27" fmla="*/ 465 h 600"/>
                <a:gd name="T28" fmla="*/ 299 w 301"/>
                <a:gd name="T29" fmla="*/ 573 h 600"/>
                <a:gd name="T30" fmla="*/ 194 w 301"/>
                <a:gd name="T31" fmla="*/ 600 h 600"/>
                <a:gd name="T32" fmla="*/ 57 w 301"/>
                <a:gd name="T33" fmla="*/ 458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1" h="600">
                  <a:moveTo>
                    <a:pt x="57" y="458"/>
                  </a:moveTo>
                  <a:cubicBezTo>
                    <a:pt x="57" y="235"/>
                    <a:pt x="57" y="235"/>
                    <a:pt x="57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57" y="121"/>
                    <a:pt x="57" y="121"/>
                    <a:pt x="57" y="12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301" y="121"/>
                    <a:pt x="301" y="121"/>
                    <a:pt x="301" y="121"/>
                  </a:cubicBezTo>
                  <a:cubicBezTo>
                    <a:pt x="301" y="235"/>
                    <a:pt x="301" y="235"/>
                    <a:pt x="301" y="235"/>
                  </a:cubicBezTo>
                  <a:cubicBezTo>
                    <a:pt x="190" y="235"/>
                    <a:pt x="190" y="235"/>
                    <a:pt x="190" y="235"/>
                  </a:cubicBezTo>
                  <a:cubicBezTo>
                    <a:pt x="190" y="436"/>
                    <a:pt x="190" y="436"/>
                    <a:pt x="190" y="436"/>
                  </a:cubicBezTo>
                  <a:cubicBezTo>
                    <a:pt x="190" y="467"/>
                    <a:pt x="203" y="482"/>
                    <a:pt x="233" y="482"/>
                  </a:cubicBezTo>
                  <a:cubicBezTo>
                    <a:pt x="258" y="482"/>
                    <a:pt x="280" y="476"/>
                    <a:pt x="299" y="465"/>
                  </a:cubicBezTo>
                  <a:cubicBezTo>
                    <a:pt x="299" y="573"/>
                    <a:pt x="299" y="573"/>
                    <a:pt x="299" y="573"/>
                  </a:cubicBezTo>
                  <a:cubicBezTo>
                    <a:pt x="271" y="590"/>
                    <a:pt x="239" y="600"/>
                    <a:pt x="194" y="600"/>
                  </a:cubicBezTo>
                  <a:cubicBezTo>
                    <a:pt x="112" y="600"/>
                    <a:pt x="57" y="568"/>
                    <a:pt x="57" y="4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6">
              <a:extLst>
                <a:ext uri="{FF2B5EF4-FFF2-40B4-BE49-F238E27FC236}">
                  <a16:creationId xmlns:a16="http://schemas.microsoft.com/office/drawing/2014/main" id="{1969BD4D-0C40-739F-FF6B-4214C2BEBC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08151" y="2649538"/>
              <a:ext cx="1382713" cy="2063750"/>
            </a:xfrm>
            <a:custGeom>
              <a:avLst/>
              <a:gdLst>
                <a:gd name="T0" fmla="*/ 0 w 432"/>
                <a:gd name="T1" fmla="*/ 0 h 642"/>
                <a:gd name="T2" fmla="*/ 134 w 432"/>
                <a:gd name="T3" fmla="*/ 0 h 642"/>
                <a:gd name="T4" fmla="*/ 134 w 432"/>
                <a:gd name="T5" fmla="*/ 237 h 642"/>
                <a:gd name="T6" fmla="*/ 272 w 432"/>
                <a:gd name="T7" fmla="*/ 162 h 642"/>
                <a:gd name="T8" fmla="*/ 432 w 432"/>
                <a:gd name="T9" fmla="*/ 337 h 642"/>
                <a:gd name="T10" fmla="*/ 432 w 432"/>
                <a:gd name="T11" fmla="*/ 642 h 642"/>
                <a:gd name="T12" fmla="*/ 298 w 432"/>
                <a:gd name="T13" fmla="*/ 642 h 642"/>
                <a:gd name="T14" fmla="*/ 298 w 432"/>
                <a:gd name="T15" fmla="*/ 379 h 642"/>
                <a:gd name="T16" fmla="*/ 218 w 432"/>
                <a:gd name="T17" fmla="*/ 283 h 642"/>
                <a:gd name="T18" fmla="*/ 134 w 432"/>
                <a:gd name="T19" fmla="*/ 379 h 642"/>
                <a:gd name="T20" fmla="*/ 134 w 432"/>
                <a:gd name="T21" fmla="*/ 642 h 642"/>
                <a:gd name="T22" fmla="*/ 0 w 432"/>
                <a:gd name="T23" fmla="*/ 642 h 642"/>
                <a:gd name="T24" fmla="*/ 0 w 432"/>
                <a:gd name="T25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642">
                  <a:moveTo>
                    <a:pt x="0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4" y="237"/>
                    <a:pt x="134" y="237"/>
                    <a:pt x="134" y="237"/>
                  </a:cubicBezTo>
                  <a:cubicBezTo>
                    <a:pt x="165" y="198"/>
                    <a:pt x="204" y="162"/>
                    <a:pt x="272" y="162"/>
                  </a:cubicBezTo>
                  <a:cubicBezTo>
                    <a:pt x="373" y="162"/>
                    <a:pt x="432" y="229"/>
                    <a:pt x="432" y="337"/>
                  </a:cubicBezTo>
                  <a:cubicBezTo>
                    <a:pt x="432" y="642"/>
                    <a:pt x="432" y="642"/>
                    <a:pt x="432" y="642"/>
                  </a:cubicBezTo>
                  <a:cubicBezTo>
                    <a:pt x="298" y="642"/>
                    <a:pt x="298" y="642"/>
                    <a:pt x="298" y="642"/>
                  </a:cubicBezTo>
                  <a:cubicBezTo>
                    <a:pt x="298" y="379"/>
                    <a:pt x="298" y="379"/>
                    <a:pt x="298" y="379"/>
                  </a:cubicBezTo>
                  <a:cubicBezTo>
                    <a:pt x="298" y="316"/>
                    <a:pt x="269" y="283"/>
                    <a:pt x="218" y="283"/>
                  </a:cubicBezTo>
                  <a:cubicBezTo>
                    <a:pt x="166" y="283"/>
                    <a:pt x="134" y="316"/>
                    <a:pt x="134" y="379"/>
                  </a:cubicBezTo>
                  <a:cubicBezTo>
                    <a:pt x="134" y="642"/>
                    <a:pt x="134" y="642"/>
                    <a:pt x="134" y="642"/>
                  </a:cubicBezTo>
                  <a:cubicBezTo>
                    <a:pt x="0" y="642"/>
                    <a:pt x="0" y="642"/>
                    <a:pt x="0" y="6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7">
              <a:extLst>
                <a:ext uri="{FF2B5EF4-FFF2-40B4-BE49-F238E27FC236}">
                  <a16:creationId xmlns:a16="http://schemas.microsoft.com/office/drawing/2014/main" id="{6DB7C37A-1FE6-9BFA-5E83-3EC0F79497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61304" y="3179763"/>
              <a:ext cx="1390650" cy="1562100"/>
            </a:xfrm>
            <a:custGeom>
              <a:avLst/>
              <a:gdLst>
                <a:gd name="T0" fmla="*/ 0 w 434"/>
                <a:gd name="T1" fmla="*/ 342 h 486"/>
                <a:gd name="T2" fmla="*/ 0 w 434"/>
                <a:gd name="T3" fmla="*/ 340 h 486"/>
                <a:gd name="T4" fmla="*/ 190 w 434"/>
                <a:gd name="T5" fmla="*/ 189 h 486"/>
                <a:gd name="T6" fmla="*/ 305 w 434"/>
                <a:gd name="T7" fmla="*/ 209 h 486"/>
                <a:gd name="T8" fmla="*/ 305 w 434"/>
                <a:gd name="T9" fmla="*/ 201 h 486"/>
                <a:gd name="T10" fmla="*/ 204 w 434"/>
                <a:gd name="T11" fmla="*/ 115 h 486"/>
                <a:gd name="T12" fmla="*/ 74 w 434"/>
                <a:gd name="T13" fmla="*/ 140 h 486"/>
                <a:gd name="T14" fmla="*/ 40 w 434"/>
                <a:gd name="T15" fmla="*/ 38 h 486"/>
                <a:gd name="T16" fmla="*/ 223 w 434"/>
                <a:gd name="T17" fmla="*/ 0 h 486"/>
                <a:gd name="T18" fmla="*/ 383 w 434"/>
                <a:gd name="T19" fmla="*/ 53 h 486"/>
                <a:gd name="T20" fmla="*/ 434 w 434"/>
                <a:gd name="T21" fmla="*/ 204 h 486"/>
                <a:gd name="T22" fmla="*/ 434 w 434"/>
                <a:gd name="T23" fmla="*/ 477 h 486"/>
                <a:gd name="T24" fmla="*/ 304 w 434"/>
                <a:gd name="T25" fmla="*/ 477 h 486"/>
                <a:gd name="T26" fmla="*/ 304 w 434"/>
                <a:gd name="T27" fmla="*/ 426 h 486"/>
                <a:gd name="T28" fmla="*/ 162 w 434"/>
                <a:gd name="T29" fmla="*/ 486 h 486"/>
                <a:gd name="T30" fmla="*/ 0 w 434"/>
                <a:gd name="T31" fmla="*/ 342 h 486"/>
                <a:gd name="T32" fmla="*/ 307 w 434"/>
                <a:gd name="T33" fmla="*/ 311 h 486"/>
                <a:gd name="T34" fmla="*/ 307 w 434"/>
                <a:gd name="T35" fmla="*/ 287 h 486"/>
                <a:gd name="T36" fmla="*/ 222 w 434"/>
                <a:gd name="T37" fmla="*/ 270 h 486"/>
                <a:gd name="T38" fmla="*/ 129 w 434"/>
                <a:gd name="T39" fmla="*/ 335 h 486"/>
                <a:gd name="T40" fmla="*/ 129 w 434"/>
                <a:gd name="T41" fmla="*/ 336 h 486"/>
                <a:gd name="T42" fmla="*/ 202 w 434"/>
                <a:gd name="T43" fmla="*/ 394 h 486"/>
                <a:gd name="T44" fmla="*/ 307 w 434"/>
                <a:gd name="T45" fmla="*/ 31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4" h="486">
                  <a:moveTo>
                    <a:pt x="0" y="342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237"/>
                    <a:pt x="78" y="189"/>
                    <a:pt x="190" y="189"/>
                  </a:cubicBezTo>
                  <a:cubicBezTo>
                    <a:pt x="237" y="189"/>
                    <a:pt x="272" y="197"/>
                    <a:pt x="305" y="209"/>
                  </a:cubicBezTo>
                  <a:cubicBezTo>
                    <a:pt x="305" y="201"/>
                    <a:pt x="305" y="201"/>
                    <a:pt x="305" y="201"/>
                  </a:cubicBezTo>
                  <a:cubicBezTo>
                    <a:pt x="305" y="145"/>
                    <a:pt x="271" y="115"/>
                    <a:pt x="204" y="115"/>
                  </a:cubicBezTo>
                  <a:cubicBezTo>
                    <a:pt x="153" y="115"/>
                    <a:pt x="117" y="124"/>
                    <a:pt x="74" y="140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92" y="15"/>
                    <a:pt x="143" y="0"/>
                    <a:pt x="223" y="0"/>
                  </a:cubicBezTo>
                  <a:cubicBezTo>
                    <a:pt x="296" y="0"/>
                    <a:pt x="349" y="20"/>
                    <a:pt x="383" y="53"/>
                  </a:cubicBezTo>
                  <a:cubicBezTo>
                    <a:pt x="418" y="88"/>
                    <a:pt x="434" y="140"/>
                    <a:pt x="434" y="204"/>
                  </a:cubicBezTo>
                  <a:cubicBezTo>
                    <a:pt x="434" y="477"/>
                    <a:pt x="434" y="477"/>
                    <a:pt x="434" y="477"/>
                  </a:cubicBezTo>
                  <a:cubicBezTo>
                    <a:pt x="304" y="477"/>
                    <a:pt x="304" y="477"/>
                    <a:pt x="304" y="477"/>
                  </a:cubicBezTo>
                  <a:cubicBezTo>
                    <a:pt x="304" y="426"/>
                    <a:pt x="304" y="426"/>
                    <a:pt x="304" y="426"/>
                  </a:cubicBezTo>
                  <a:cubicBezTo>
                    <a:pt x="272" y="462"/>
                    <a:pt x="227" y="486"/>
                    <a:pt x="162" y="486"/>
                  </a:cubicBezTo>
                  <a:cubicBezTo>
                    <a:pt x="73" y="486"/>
                    <a:pt x="0" y="435"/>
                    <a:pt x="0" y="342"/>
                  </a:cubicBezTo>
                  <a:close/>
                  <a:moveTo>
                    <a:pt x="307" y="311"/>
                  </a:moveTo>
                  <a:cubicBezTo>
                    <a:pt x="307" y="287"/>
                    <a:pt x="307" y="287"/>
                    <a:pt x="307" y="287"/>
                  </a:cubicBezTo>
                  <a:cubicBezTo>
                    <a:pt x="284" y="277"/>
                    <a:pt x="254" y="270"/>
                    <a:pt x="222" y="270"/>
                  </a:cubicBezTo>
                  <a:cubicBezTo>
                    <a:pt x="164" y="270"/>
                    <a:pt x="129" y="292"/>
                    <a:pt x="129" y="335"/>
                  </a:cubicBezTo>
                  <a:cubicBezTo>
                    <a:pt x="129" y="336"/>
                    <a:pt x="129" y="336"/>
                    <a:pt x="129" y="336"/>
                  </a:cubicBezTo>
                  <a:cubicBezTo>
                    <a:pt x="129" y="372"/>
                    <a:pt x="159" y="394"/>
                    <a:pt x="202" y="394"/>
                  </a:cubicBezTo>
                  <a:cubicBezTo>
                    <a:pt x="265" y="394"/>
                    <a:pt x="307" y="359"/>
                    <a:pt x="307" y="3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8">
              <a:extLst>
                <a:ext uri="{FF2B5EF4-FFF2-40B4-BE49-F238E27FC236}">
                  <a16:creationId xmlns:a16="http://schemas.microsoft.com/office/drawing/2014/main" id="{3AEA624F-19C6-31CA-5CD9-7E42ED68DA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859916" y="3170238"/>
              <a:ext cx="1384300" cy="1543050"/>
            </a:xfrm>
            <a:custGeom>
              <a:avLst/>
              <a:gdLst>
                <a:gd name="T0" fmla="*/ 0 w 432"/>
                <a:gd name="T1" fmla="*/ 9 h 480"/>
                <a:gd name="T2" fmla="*/ 133 w 432"/>
                <a:gd name="T3" fmla="*/ 9 h 480"/>
                <a:gd name="T4" fmla="*/ 133 w 432"/>
                <a:gd name="T5" fmla="*/ 75 h 480"/>
                <a:gd name="T6" fmla="*/ 272 w 432"/>
                <a:gd name="T7" fmla="*/ 0 h 480"/>
                <a:gd name="T8" fmla="*/ 432 w 432"/>
                <a:gd name="T9" fmla="*/ 175 h 480"/>
                <a:gd name="T10" fmla="*/ 432 w 432"/>
                <a:gd name="T11" fmla="*/ 480 h 480"/>
                <a:gd name="T12" fmla="*/ 298 w 432"/>
                <a:gd name="T13" fmla="*/ 480 h 480"/>
                <a:gd name="T14" fmla="*/ 298 w 432"/>
                <a:gd name="T15" fmla="*/ 217 h 480"/>
                <a:gd name="T16" fmla="*/ 217 w 432"/>
                <a:gd name="T17" fmla="*/ 121 h 480"/>
                <a:gd name="T18" fmla="*/ 133 w 432"/>
                <a:gd name="T19" fmla="*/ 217 h 480"/>
                <a:gd name="T20" fmla="*/ 133 w 432"/>
                <a:gd name="T21" fmla="*/ 480 h 480"/>
                <a:gd name="T22" fmla="*/ 0 w 432"/>
                <a:gd name="T23" fmla="*/ 480 h 480"/>
                <a:gd name="T24" fmla="*/ 0 w 432"/>
                <a:gd name="T25" fmla="*/ 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480">
                  <a:moveTo>
                    <a:pt x="0" y="9"/>
                  </a:moveTo>
                  <a:cubicBezTo>
                    <a:pt x="133" y="9"/>
                    <a:pt x="133" y="9"/>
                    <a:pt x="133" y="9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64" y="36"/>
                    <a:pt x="204" y="0"/>
                    <a:pt x="272" y="0"/>
                  </a:cubicBezTo>
                  <a:cubicBezTo>
                    <a:pt x="373" y="0"/>
                    <a:pt x="432" y="67"/>
                    <a:pt x="432" y="175"/>
                  </a:cubicBezTo>
                  <a:cubicBezTo>
                    <a:pt x="432" y="480"/>
                    <a:pt x="432" y="480"/>
                    <a:pt x="432" y="480"/>
                  </a:cubicBezTo>
                  <a:cubicBezTo>
                    <a:pt x="298" y="480"/>
                    <a:pt x="298" y="480"/>
                    <a:pt x="298" y="480"/>
                  </a:cubicBezTo>
                  <a:cubicBezTo>
                    <a:pt x="298" y="217"/>
                    <a:pt x="298" y="217"/>
                    <a:pt x="298" y="217"/>
                  </a:cubicBezTo>
                  <a:cubicBezTo>
                    <a:pt x="298" y="154"/>
                    <a:pt x="268" y="121"/>
                    <a:pt x="217" y="121"/>
                  </a:cubicBezTo>
                  <a:cubicBezTo>
                    <a:pt x="166" y="121"/>
                    <a:pt x="133" y="154"/>
                    <a:pt x="133" y="217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0" y="480"/>
                    <a:pt x="0" y="480"/>
                    <a:pt x="0" y="48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9">
              <a:extLst>
                <a:ext uri="{FF2B5EF4-FFF2-40B4-BE49-F238E27FC236}">
                  <a16:creationId xmlns:a16="http://schemas.microsoft.com/office/drawing/2014/main" id="{ED142D15-3F97-1719-8D74-37D26D1CAA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36593" y="2649538"/>
              <a:ext cx="1460500" cy="2063750"/>
            </a:xfrm>
            <a:custGeom>
              <a:avLst/>
              <a:gdLst>
                <a:gd name="T0" fmla="*/ 0 w 920"/>
                <a:gd name="T1" fmla="*/ 0 h 1300"/>
                <a:gd name="T2" fmla="*/ 270 w 920"/>
                <a:gd name="T3" fmla="*/ 0 h 1300"/>
                <a:gd name="T4" fmla="*/ 270 w 920"/>
                <a:gd name="T5" fmla="*/ 692 h 1300"/>
                <a:gd name="T6" fmla="*/ 585 w 920"/>
                <a:gd name="T7" fmla="*/ 346 h 1300"/>
                <a:gd name="T8" fmla="*/ 908 w 920"/>
                <a:gd name="T9" fmla="*/ 346 h 1300"/>
                <a:gd name="T10" fmla="*/ 547 w 920"/>
                <a:gd name="T11" fmla="*/ 721 h 1300"/>
                <a:gd name="T12" fmla="*/ 920 w 920"/>
                <a:gd name="T13" fmla="*/ 1300 h 1300"/>
                <a:gd name="T14" fmla="*/ 609 w 920"/>
                <a:gd name="T15" fmla="*/ 1300 h 1300"/>
                <a:gd name="T16" fmla="*/ 365 w 920"/>
                <a:gd name="T17" fmla="*/ 909 h 1300"/>
                <a:gd name="T18" fmla="*/ 270 w 920"/>
                <a:gd name="T19" fmla="*/ 1010 h 1300"/>
                <a:gd name="T20" fmla="*/ 270 w 920"/>
                <a:gd name="T21" fmla="*/ 1300 h 1300"/>
                <a:gd name="T22" fmla="*/ 0 w 920"/>
                <a:gd name="T23" fmla="*/ 1300 h 1300"/>
                <a:gd name="T24" fmla="*/ 0 w 920"/>
                <a:gd name="T25" fmla="*/ 0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0" h="1300">
                  <a:moveTo>
                    <a:pt x="0" y="0"/>
                  </a:moveTo>
                  <a:lnTo>
                    <a:pt x="270" y="0"/>
                  </a:lnTo>
                  <a:lnTo>
                    <a:pt x="270" y="692"/>
                  </a:lnTo>
                  <a:lnTo>
                    <a:pt x="585" y="346"/>
                  </a:lnTo>
                  <a:lnTo>
                    <a:pt x="908" y="346"/>
                  </a:lnTo>
                  <a:lnTo>
                    <a:pt x="547" y="721"/>
                  </a:lnTo>
                  <a:lnTo>
                    <a:pt x="920" y="1300"/>
                  </a:lnTo>
                  <a:lnTo>
                    <a:pt x="609" y="1300"/>
                  </a:lnTo>
                  <a:lnTo>
                    <a:pt x="365" y="909"/>
                  </a:lnTo>
                  <a:lnTo>
                    <a:pt x="270" y="1010"/>
                  </a:lnTo>
                  <a:lnTo>
                    <a:pt x="270" y="1300"/>
                  </a:lnTo>
                  <a:lnTo>
                    <a:pt x="0" y="130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10">
              <a:extLst>
                <a:ext uri="{FF2B5EF4-FFF2-40B4-BE49-F238E27FC236}">
                  <a16:creationId xmlns:a16="http://schemas.microsoft.com/office/drawing/2014/main" id="{6FEBB0B2-4586-05AB-B4FE-055E54F117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9896" y="3173413"/>
              <a:ext cx="1227138" cy="1568450"/>
            </a:xfrm>
            <a:custGeom>
              <a:avLst/>
              <a:gdLst>
                <a:gd name="T0" fmla="*/ 0 w 383"/>
                <a:gd name="T1" fmla="*/ 417 h 488"/>
                <a:gd name="T2" fmla="*/ 57 w 383"/>
                <a:gd name="T3" fmla="*/ 329 h 488"/>
                <a:gd name="T4" fmla="*/ 206 w 383"/>
                <a:gd name="T5" fmla="*/ 385 h 488"/>
                <a:gd name="T6" fmla="*/ 262 w 383"/>
                <a:gd name="T7" fmla="*/ 350 h 488"/>
                <a:gd name="T8" fmla="*/ 262 w 383"/>
                <a:gd name="T9" fmla="*/ 348 h 488"/>
                <a:gd name="T10" fmla="*/ 165 w 383"/>
                <a:gd name="T11" fmla="*/ 294 h 488"/>
                <a:gd name="T12" fmla="*/ 24 w 383"/>
                <a:gd name="T13" fmla="*/ 152 h 488"/>
                <a:gd name="T14" fmla="*/ 24 w 383"/>
                <a:gd name="T15" fmla="*/ 150 h 488"/>
                <a:gd name="T16" fmla="*/ 196 w 383"/>
                <a:gd name="T17" fmla="*/ 0 h 488"/>
                <a:gd name="T18" fmla="*/ 372 w 383"/>
                <a:gd name="T19" fmla="*/ 55 h 488"/>
                <a:gd name="T20" fmla="*/ 321 w 383"/>
                <a:gd name="T21" fmla="*/ 147 h 488"/>
                <a:gd name="T22" fmla="*/ 194 w 383"/>
                <a:gd name="T23" fmla="*/ 103 h 488"/>
                <a:gd name="T24" fmla="*/ 144 w 383"/>
                <a:gd name="T25" fmla="*/ 136 h 488"/>
                <a:gd name="T26" fmla="*/ 144 w 383"/>
                <a:gd name="T27" fmla="*/ 138 h 488"/>
                <a:gd name="T28" fmla="*/ 240 w 383"/>
                <a:gd name="T29" fmla="*/ 194 h 488"/>
                <a:gd name="T30" fmla="*/ 383 w 383"/>
                <a:gd name="T31" fmla="*/ 334 h 488"/>
                <a:gd name="T32" fmla="*/ 383 w 383"/>
                <a:gd name="T33" fmla="*/ 336 h 488"/>
                <a:gd name="T34" fmla="*/ 203 w 383"/>
                <a:gd name="T35" fmla="*/ 488 h 488"/>
                <a:gd name="T36" fmla="*/ 0 w 383"/>
                <a:gd name="T37" fmla="*/ 417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3" h="488">
                  <a:moveTo>
                    <a:pt x="0" y="417"/>
                  </a:moveTo>
                  <a:cubicBezTo>
                    <a:pt x="57" y="329"/>
                    <a:pt x="57" y="329"/>
                    <a:pt x="57" y="329"/>
                  </a:cubicBezTo>
                  <a:cubicBezTo>
                    <a:pt x="108" y="366"/>
                    <a:pt x="162" y="385"/>
                    <a:pt x="206" y="385"/>
                  </a:cubicBezTo>
                  <a:cubicBezTo>
                    <a:pt x="245" y="385"/>
                    <a:pt x="262" y="371"/>
                    <a:pt x="262" y="350"/>
                  </a:cubicBezTo>
                  <a:cubicBezTo>
                    <a:pt x="262" y="348"/>
                    <a:pt x="262" y="348"/>
                    <a:pt x="262" y="348"/>
                  </a:cubicBezTo>
                  <a:cubicBezTo>
                    <a:pt x="262" y="319"/>
                    <a:pt x="217" y="309"/>
                    <a:pt x="165" y="294"/>
                  </a:cubicBezTo>
                  <a:cubicBezTo>
                    <a:pt x="99" y="274"/>
                    <a:pt x="24" y="243"/>
                    <a:pt x="24" y="152"/>
                  </a:cubicBezTo>
                  <a:cubicBezTo>
                    <a:pt x="24" y="150"/>
                    <a:pt x="24" y="150"/>
                    <a:pt x="24" y="150"/>
                  </a:cubicBezTo>
                  <a:cubicBezTo>
                    <a:pt x="24" y="54"/>
                    <a:pt x="101" y="0"/>
                    <a:pt x="196" y="0"/>
                  </a:cubicBezTo>
                  <a:cubicBezTo>
                    <a:pt x="256" y="0"/>
                    <a:pt x="321" y="21"/>
                    <a:pt x="372" y="55"/>
                  </a:cubicBezTo>
                  <a:cubicBezTo>
                    <a:pt x="321" y="147"/>
                    <a:pt x="321" y="147"/>
                    <a:pt x="321" y="147"/>
                  </a:cubicBezTo>
                  <a:cubicBezTo>
                    <a:pt x="275" y="120"/>
                    <a:pt x="228" y="103"/>
                    <a:pt x="194" y="103"/>
                  </a:cubicBezTo>
                  <a:cubicBezTo>
                    <a:pt x="161" y="103"/>
                    <a:pt x="144" y="118"/>
                    <a:pt x="144" y="136"/>
                  </a:cubicBezTo>
                  <a:cubicBezTo>
                    <a:pt x="144" y="138"/>
                    <a:pt x="144" y="138"/>
                    <a:pt x="144" y="138"/>
                  </a:cubicBezTo>
                  <a:cubicBezTo>
                    <a:pt x="144" y="164"/>
                    <a:pt x="189" y="176"/>
                    <a:pt x="240" y="194"/>
                  </a:cubicBezTo>
                  <a:cubicBezTo>
                    <a:pt x="306" y="216"/>
                    <a:pt x="383" y="248"/>
                    <a:pt x="383" y="334"/>
                  </a:cubicBezTo>
                  <a:cubicBezTo>
                    <a:pt x="383" y="336"/>
                    <a:pt x="383" y="336"/>
                    <a:pt x="383" y="336"/>
                  </a:cubicBezTo>
                  <a:cubicBezTo>
                    <a:pt x="383" y="440"/>
                    <a:pt x="305" y="488"/>
                    <a:pt x="203" y="488"/>
                  </a:cubicBezTo>
                  <a:cubicBezTo>
                    <a:pt x="137" y="488"/>
                    <a:pt x="63" y="466"/>
                    <a:pt x="0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Oval 11">
              <a:extLst>
                <a:ext uri="{FF2B5EF4-FFF2-40B4-BE49-F238E27FC236}">
                  <a16:creationId xmlns:a16="http://schemas.microsoft.com/office/drawing/2014/main" id="{70877F96-1F23-E1FC-71E9-01EE358F60F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82260" y="4167188"/>
              <a:ext cx="544513" cy="5461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59C8C1D9-B375-1D63-409C-0E8AA8DEE2D1}"/>
              </a:ext>
            </a:extLst>
          </p:cNvPr>
          <p:cNvGrpSpPr/>
          <p:nvPr userDrawn="1"/>
        </p:nvGrpSpPr>
        <p:grpSpPr>
          <a:xfrm>
            <a:off x="9390324" y="767096"/>
            <a:ext cx="2800087" cy="1898696"/>
            <a:chOff x="9390324" y="767096"/>
            <a:chExt cx="2800087" cy="1898696"/>
          </a:xfrm>
        </p:grpSpPr>
        <p:grpSp>
          <p:nvGrpSpPr>
            <p:cNvPr id="76" name="Group 75">
              <a:extLst>
                <a:ext uri="{FF2B5EF4-FFF2-40B4-BE49-F238E27FC236}">
                  <a16:creationId xmlns:a16="http://schemas.microsoft.com/office/drawing/2014/main" id="{04DB0252-2F51-9D54-5F87-47E8112037C5}"/>
                </a:ext>
              </a:extLst>
            </p:cNvPr>
            <p:cNvGrpSpPr/>
            <p:nvPr userDrawn="1"/>
          </p:nvGrpSpPr>
          <p:grpSpPr>
            <a:xfrm>
              <a:off x="9390324" y="936748"/>
              <a:ext cx="1965963" cy="1042086"/>
              <a:chOff x="4988072" y="501936"/>
              <a:chExt cx="1978802" cy="1051017"/>
            </a:xfrm>
            <a:solidFill>
              <a:schemeClr val="bg1"/>
            </a:solidFill>
          </p:grpSpPr>
          <p:sp>
            <p:nvSpPr>
              <p:cNvPr id="85" name="Freeform 5">
                <a:extLst>
                  <a:ext uri="{FF2B5EF4-FFF2-40B4-BE49-F238E27FC236}">
                    <a16:creationId xmlns:a16="http://schemas.microsoft.com/office/drawing/2014/main" id="{433FD598-576F-FFF0-672B-6A9B1AF5124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59016" y="501936"/>
                <a:ext cx="218094" cy="282813"/>
              </a:xfrm>
              <a:custGeom>
                <a:avLst/>
                <a:gdLst>
                  <a:gd name="T0" fmla="*/ 0 w 502"/>
                  <a:gd name="T1" fmla="*/ 550 h 651"/>
                  <a:gd name="T2" fmla="*/ 83 w 502"/>
                  <a:gd name="T3" fmla="*/ 451 h 651"/>
                  <a:gd name="T4" fmla="*/ 272 w 502"/>
                  <a:gd name="T5" fmla="*/ 528 h 651"/>
                  <a:gd name="T6" fmla="*/ 363 w 502"/>
                  <a:gd name="T7" fmla="*/ 469 h 651"/>
                  <a:gd name="T8" fmla="*/ 363 w 502"/>
                  <a:gd name="T9" fmla="*/ 467 h 651"/>
                  <a:gd name="T10" fmla="*/ 236 w 502"/>
                  <a:gd name="T11" fmla="*/ 386 h 651"/>
                  <a:gd name="T12" fmla="*/ 26 w 502"/>
                  <a:gd name="T13" fmla="*/ 192 h 651"/>
                  <a:gd name="T14" fmla="*/ 26 w 502"/>
                  <a:gd name="T15" fmla="*/ 191 h 651"/>
                  <a:gd name="T16" fmla="*/ 247 w 502"/>
                  <a:gd name="T17" fmla="*/ 0 h 651"/>
                  <a:gd name="T18" fmla="*/ 483 w 502"/>
                  <a:gd name="T19" fmla="*/ 80 h 651"/>
                  <a:gd name="T20" fmla="*/ 410 w 502"/>
                  <a:gd name="T21" fmla="*/ 185 h 651"/>
                  <a:gd name="T22" fmla="*/ 246 w 502"/>
                  <a:gd name="T23" fmla="*/ 123 h 651"/>
                  <a:gd name="T24" fmla="*/ 164 w 502"/>
                  <a:gd name="T25" fmla="*/ 178 h 651"/>
                  <a:gd name="T26" fmla="*/ 164 w 502"/>
                  <a:gd name="T27" fmla="*/ 180 h 651"/>
                  <a:gd name="T28" fmla="*/ 301 w 502"/>
                  <a:gd name="T29" fmla="*/ 263 h 651"/>
                  <a:gd name="T30" fmla="*/ 502 w 502"/>
                  <a:gd name="T31" fmla="*/ 453 h 651"/>
                  <a:gd name="T32" fmla="*/ 502 w 502"/>
                  <a:gd name="T33" fmla="*/ 455 h 651"/>
                  <a:gd name="T34" fmla="*/ 269 w 502"/>
                  <a:gd name="T35" fmla="*/ 651 h 651"/>
                  <a:gd name="T36" fmla="*/ 0 w 502"/>
                  <a:gd name="T37" fmla="*/ 550 h 6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2" h="651">
                    <a:moveTo>
                      <a:pt x="0" y="550"/>
                    </a:moveTo>
                    <a:cubicBezTo>
                      <a:pt x="83" y="451"/>
                      <a:pt x="83" y="451"/>
                      <a:pt x="83" y="451"/>
                    </a:cubicBezTo>
                    <a:cubicBezTo>
                      <a:pt x="140" y="498"/>
                      <a:pt x="200" y="528"/>
                      <a:pt x="272" y="528"/>
                    </a:cubicBezTo>
                    <a:cubicBezTo>
                      <a:pt x="329" y="528"/>
                      <a:pt x="363" y="506"/>
                      <a:pt x="363" y="469"/>
                    </a:cubicBezTo>
                    <a:cubicBezTo>
                      <a:pt x="363" y="467"/>
                      <a:pt x="363" y="467"/>
                      <a:pt x="363" y="467"/>
                    </a:cubicBezTo>
                    <a:cubicBezTo>
                      <a:pt x="363" y="431"/>
                      <a:pt x="342" y="413"/>
                      <a:pt x="236" y="386"/>
                    </a:cubicBezTo>
                    <a:cubicBezTo>
                      <a:pt x="108" y="354"/>
                      <a:pt x="26" y="318"/>
                      <a:pt x="26" y="192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26" y="76"/>
                      <a:pt x="118" y="0"/>
                      <a:pt x="247" y="0"/>
                    </a:cubicBezTo>
                    <a:cubicBezTo>
                      <a:pt x="340" y="0"/>
                      <a:pt x="419" y="29"/>
                      <a:pt x="483" y="80"/>
                    </a:cubicBezTo>
                    <a:cubicBezTo>
                      <a:pt x="410" y="185"/>
                      <a:pt x="410" y="185"/>
                      <a:pt x="410" y="185"/>
                    </a:cubicBezTo>
                    <a:cubicBezTo>
                      <a:pt x="354" y="146"/>
                      <a:pt x="299" y="123"/>
                      <a:pt x="246" y="123"/>
                    </a:cubicBezTo>
                    <a:cubicBezTo>
                      <a:pt x="192" y="123"/>
                      <a:pt x="164" y="147"/>
                      <a:pt x="164" y="178"/>
                    </a:cubicBezTo>
                    <a:cubicBezTo>
                      <a:pt x="164" y="180"/>
                      <a:pt x="164" y="180"/>
                      <a:pt x="164" y="180"/>
                    </a:cubicBezTo>
                    <a:cubicBezTo>
                      <a:pt x="164" y="221"/>
                      <a:pt x="191" y="235"/>
                      <a:pt x="301" y="263"/>
                    </a:cubicBezTo>
                    <a:cubicBezTo>
                      <a:pt x="429" y="297"/>
                      <a:pt x="502" y="343"/>
                      <a:pt x="502" y="453"/>
                    </a:cubicBezTo>
                    <a:cubicBezTo>
                      <a:pt x="502" y="455"/>
                      <a:pt x="502" y="455"/>
                      <a:pt x="502" y="455"/>
                    </a:cubicBezTo>
                    <a:cubicBezTo>
                      <a:pt x="502" y="581"/>
                      <a:pt x="406" y="651"/>
                      <a:pt x="269" y="651"/>
                    </a:cubicBezTo>
                    <a:cubicBezTo>
                      <a:pt x="173" y="651"/>
                      <a:pt x="76" y="618"/>
                      <a:pt x="0" y="5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Freeform 6">
                <a:extLst>
                  <a:ext uri="{FF2B5EF4-FFF2-40B4-BE49-F238E27FC236}">
                    <a16:creationId xmlns:a16="http://schemas.microsoft.com/office/drawing/2014/main" id="{824AAD10-C96C-2D4A-15C2-1D354C7C691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791295" y="566212"/>
                <a:ext cx="322264" cy="214547"/>
              </a:xfrm>
              <a:custGeom>
                <a:avLst/>
                <a:gdLst>
                  <a:gd name="T0" fmla="*/ 0 w 741"/>
                  <a:gd name="T1" fmla="*/ 9 h 494"/>
                  <a:gd name="T2" fmla="*/ 138 w 741"/>
                  <a:gd name="T3" fmla="*/ 9 h 494"/>
                  <a:gd name="T4" fmla="*/ 138 w 741"/>
                  <a:gd name="T5" fmla="*/ 78 h 494"/>
                  <a:gd name="T6" fmla="*/ 281 w 741"/>
                  <a:gd name="T7" fmla="*/ 0 h 494"/>
                  <a:gd name="T8" fmla="*/ 418 w 741"/>
                  <a:gd name="T9" fmla="*/ 77 h 494"/>
                  <a:gd name="T10" fmla="*/ 577 w 741"/>
                  <a:gd name="T11" fmla="*/ 0 h 494"/>
                  <a:gd name="T12" fmla="*/ 741 w 741"/>
                  <a:gd name="T13" fmla="*/ 178 h 494"/>
                  <a:gd name="T14" fmla="*/ 741 w 741"/>
                  <a:gd name="T15" fmla="*/ 494 h 494"/>
                  <a:gd name="T16" fmla="*/ 603 w 741"/>
                  <a:gd name="T17" fmla="*/ 494 h 494"/>
                  <a:gd name="T18" fmla="*/ 603 w 741"/>
                  <a:gd name="T19" fmla="*/ 224 h 494"/>
                  <a:gd name="T20" fmla="*/ 523 w 741"/>
                  <a:gd name="T21" fmla="*/ 125 h 494"/>
                  <a:gd name="T22" fmla="*/ 439 w 741"/>
                  <a:gd name="T23" fmla="*/ 224 h 494"/>
                  <a:gd name="T24" fmla="*/ 439 w 741"/>
                  <a:gd name="T25" fmla="*/ 494 h 494"/>
                  <a:gd name="T26" fmla="*/ 302 w 741"/>
                  <a:gd name="T27" fmla="*/ 494 h 494"/>
                  <a:gd name="T28" fmla="*/ 302 w 741"/>
                  <a:gd name="T29" fmla="*/ 224 h 494"/>
                  <a:gd name="T30" fmla="*/ 221 w 741"/>
                  <a:gd name="T31" fmla="*/ 125 h 494"/>
                  <a:gd name="T32" fmla="*/ 138 w 741"/>
                  <a:gd name="T33" fmla="*/ 224 h 494"/>
                  <a:gd name="T34" fmla="*/ 138 w 741"/>
                  <a:gd name="T35" fmla="*/ 494 h 494"/>
                  <a:gd name="T36" fmla="*/ 0 w 741"/>
                  <a:gd name="T37" fmla="*/ 494 h 494"/>
                  <a:gd name="T38" fmla="*/ 0 w 741"/>
                  <a:gd name="T39" fmla="*/ 9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1" h="494">
                    <a:moveTo>
                      <a:pt x="0" y="9"/>
                    </a:moveTo>
                    <a:cubicBezTo>
                      <a:pt x="138" y="9"/>
                      <a:pt x="138" y="9"/>
                      <a:pt x="138" y="9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70" y="37"/>
                      <a:pt x="211" y="0"/>
                      <a:pt x="281" y="0"/>
                    </a:cubicBezTo>
                    <a:cubicBezTo>
                      <a:pt x="344" y="0"/>
                      <a:pt x="392" y="28"/>
                      <a:pt x="418" y="77"/>
                    </a:cubicBezTo>
                    <a:cubicBezTo>
                      <a:pt x="460" y="27"/>
                      <a:pt x="511" y="0"/>
                      <a:pt x="577" y="0"/>
                    </a:cubicBezTo>
                    <a:cubicBezTo>
                      <a:pt x="679" y="0"/>
                      <a:pt x="741" y="62"/>
                      <a:pt x="741" y="178"/>
                    </a:cubicBezTo>
                    <a:cubicBezTo>
                      <a:pt x="741" y="494"/>
                      <a:pt x="741" y="494"/>
                      <a:pt x="741" y="494"/>
                    </a:cubicBezTo>
                    <a:cubicBezTo>
                      <a:pt x="603" y="494"/>
                      <a:pt x="603" y="494"/>
                      <a:pt x="603" y="494"/>
                    </a:cubicBezTo>
                    <a:cubicBezTo>
                      <a:pt x="603" y="224"/>
                      <a:pt x="603" y="224"/>
                      <a:pt x="603" y="224"/>
                    </a:cubicBezTo>
                    <a:cubicBezTo>
                      <a:pt x="603" y="159"/>
                      <a:pt x="574" y="125"/>
                      <a:pt x="523" y="125"/>
                    </a:cubicBezTo>
                    <a:cubicBezTo>
                      <a:pt x="471" y="125"/>
                      <a:pt x="439" y="159"/>
                      <a:pt x="439" y="224"/>
                    </a:cubicBezTo>
                    <a:cubicBezTo>
                      <a:pt x="439" y="494"/>
                      <a:pt x="439" y="494"/>
                      <a:pt x="439" y="494"/>
                    </a:cubicBezTo>
                    <a:cubicBezTo>
                      <a:pt x="302" y="494"/>
                      <a:pt x="302" y="494"/>
                      <a:pt x="302" y="494"/>
                    </a:cubicBezTo>
                    <a:cubicBezTo>
                      <a:pt x="302" y="224"/>
                      <a:pt x="302" y="224"/>
                      <a:pt x="302" y="224"/>
                    </a:cubicBezTo>
                    <a:cubicBezTo>
                      <a:pt x="302" y="159"/>
                      <a:pt x="273" y="125"/>
                      <a:pt x="221" y="125"/>
                    </a:cubicBezTo>
                    <a:cubicBezTo>
                      <a:pt x="170" y="125"/>
                      <a:pt x="138" y="159"/>
                      <a:pt x="138" y="224"/>
                    </a:cubicBezTo>
                    <a:cubicBezTo>
                      <a:pt x="138" y="494"/>
                      <a:pt x="138" y="494"/>
                      <a:pt x="138" y="494"/>
                    </a:cubicBezTo>
                    <a:cubicBezTo>
                      <a:pt x="0" y="494"/>
                      <a:pt x="0" y="494"/>
                      <a:pt x="0" y="494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Freeform 7">
                <a:extLst>
                  <a:ext uri="{FF2B5EF4-FFF2-40B4-BE49-F238E27FC236}">
                    <a16:creationId xmlns:a16="http://schemas.microsoft.com/office/drawing/2014/main" id="{8776387C-7DBE-0FBD-3AED-689433E7686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125971" y="567985"/>
                <a:ext cx="193713" cy="216764"/>
              </a:xfrm>
              <a:custGeom>
                <a:avLst/>
                <a:gdLst>
                  <a:gd name="T0" fmla="*/ 0 w 446"/>
                  <a:gd name="T1" fmla="*/ 351 h 499"/>
                  <a:gd name="T2" fmla="*/ 0 w 446"/>
                  <a:gd name="T3" fmla="*/ 349 h 499"/>
                  <a:gd name="T4" fmla="*/ 195 w 446"/>
                  <a:gd name="T5" fmla="*/ 194 h 499"/>
                  <a:gd name="T6" fmla="*/ 314 w 446"/>
                  <a:gd name="T7" fmla="*/ 214 h 499"/>
                  <a:gd name="T8" fmla="*/ 314 w 446"/>
                  <a:gd name="T9" fmla="*/ 206 h 499"/>
                  <a:gd name="T10" fmla="*/ 210 w 446"/>
                  <a:gd name="T11" fmla="*/ 117 h 499"/>
                  <a:gd name="T12" fmla="*/ 76 w 446"/>
                  <a:gd name="T13" fmla="*/ 144 h 499"/>
                  <a:gd name="T14" fmla="*/ 42 w 446"/>
                  <a:gd name="T15" fmla="*/ 39 h 499"/>
                  <a:gd name="T16" fmla="*/ 230 w 446"/>
                  <a:gd name="T17" fmla="*/ 0 h 499"/>
                  <a:gd name="T18" fmla="*/ 394 w 446"/>
                  <a:gd name="T19" fmla="*/ 54 h 499"/>
                  <a:gd name="T20" fmla="*/ 446 w 446"/>
                  <a:gd name="T21" fmla="*/ 209 h 499"/>
                  <a:gd name="T22" fmla="*/ 446 w 446"/>
                  <a:gd name="T23" fmla="*/ 490 h 499"/>
                  <a:gd name="T24" fmla="*/ 313 w 446"/>
                  <a:gd name="T25" fmla="*/ 490 h 499"/>
                  <a:gd name="T26" fmla="*/ 313 w 446"/>
                  <a:gd name="T27" fmla="*/ 438 h 499"/>
                  <a:gd name="T28" fmla="*/ 166 w 446"/>
                  <a:gd name="T29" fmla="*/ 499 h 499"/>
                  <a:gd name="T30" fmla="*/ 0 w 446"/>
                  <a:gd name="T31" fmla="*/ 351 h 499"/>
                  <a:gd name="T32" fmla="*/ 316 w 446"/>
                  <a:gd name="T33" fmla="*/ 319 h 499"/>
                  <a:gd name="T34" fmla="*/ 316 w 446"/>
                  <a:gd name="T35" fmla="*/ 295 h 499"/>
                  <a:gd name="T36" fmla="*/ 228 w 446"/>
                  <a:gd name="T37" fmla="*/ 277 h 499"/>
                  <a:gd name="T38" fmla="*/ 133 w 446"/>
                  <a:gd name="T39" fmla="*/ 344 h 499"/>
                  <a:gd name="T40" fmla="*/ 133 w 446"/>
                  <a:gd name="T41" fmla="*/ 346 h 499"/>
                  <a:gd name="T42" fmla="*/ 208 w 446"/>
                  <a:gd name="T43" fmla="*/ 404 h 499"/>
                  <a:gd name="T44" fmla="*/ 316 w 446"/>
                  <a:gd name="T45" fmla="*/ 31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6" h="499">
                    <a:moveTo>
                      <a:pt x="0" y="351"/>
                    </a:moveTo>
                    <a:cubicBezTo>
                      <a:pt x="0" y="349"/>
                      <a:pt x="0" y="349"/>
                      <a:pt x="0" y="349"/>
                    </a:cubicBezTo>
                    <a:cubicBezTo>
                      <a:pt x="0" y="243"/>
                      <a:pt x="80" y="194"/>
                      <a:pt x="195" y="194"/>
                    </a:cubicBezTo>
                    <a:cubicBezTo>
                      <a:pt x="244" y="194"/>
                      <a:pt x="280" y="202"/>
                      <a:pt x="314" y="214"/>
                    </a:cubicBezTo>
                    <a:cubicBezTo>
                      <a:pt x="314" y="206"/>
                      <a:pt x="314" y="206"/>
                      <a:pt x="314" y="206"/>
                    </a:cubicBezTo>
                    <a:cubicBezTo>
                      <a:pt x="314" y="149"/>
                      <a:pt x="279" y="117"/>
                      <a:pt x="210" y="117"/>
                    </a:cubicBezTo>
                    <a:cubicBezTo>
                      <a:pt x="157" y="117"/>
                      <a:pt x="120" y="127"/>
                      <a:pt x="76" y="144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95" y="15"/>
                      <a:pt x="147" y="0"/>
                      <a:pt x="230" y="0"/>
                    </a:cubicBezTo>
                    <a:cubicBezTo>
                      <a:pt x="305" y="0"/>
                      <a:pt x="359" y="20"/>
                      <a:pt x="394" y="54"/>
                    </a:cubicBezTo>
                    <a:cubicBezTo>
                      <a:pt x="430" y="90"/>
                      <a:pt x="446" y="144"/>
                      <a:pt x="446" y="209"/>
                    </a:cubicBezTo>
                    <a:cubicBezTo>
                      <a:pt x="446" y="490"/>
                      <a:pt x="446" y="490"/>
                      <a:pt x="446" y="490"/>
                    </a:cubicBezTo>
                    <a:cubicBezTo>
                      <a:pt x="313" y="490"/>
                      <a:pt x="313" y="490"/>
                      <a:pt x="313" y="490"/>
                    </a:cubicBezTo>
                    <a:cubicBezTo>
                      <a:pt x="313" y="438"/>
                      <a:pt x="313" y="438"/>
                      <a:pt x="313" y="438"/>
                    </a:cubicBezTo>
                    <a:cubicBezTo>
                      <a:pt x="280" y="475"/>
                      <a:pt x="233" y="499"/>
                      <a:pt x="166" y="499"/>
                    </a:cubicBezTo>
                    <a:cubicBezTo>
                      <a:pt x="75" y="499"/>
                      <a:pt x="0" y="447"/>
                      <a:pt x="0" y="351"/>
                    </a:cubicBezTo>
                    <a:close/>
                    <a:moveTo>
                      <a:pt x="316" y="319"/>
                    </a:moveTo>
                    <a:cubicBezTo>
                      <a:pt x="316" y="295"/>
                      <a:pt x="316" y="295"/>
                      <a:pt x="316" y="295"/>
                    </a:cubicBezTo>
                    <a:cubicBezTo>
                      <a:pt x="292" y="284"/>
                      <a:pt x="262" y="277"/>
                      <a:pt x="228" y="277"/>
                    </a:cubicBezTo>
                    <a:cubicBezTo>
                      <a:pt x="169" y="277"/>
                      <a:pt x="133" y="300"/>
                      <a:pt x="133" y="344"/>
                    </a:cubicBezTo>
                    <a:cubicBezTo>
                      <a:pt x="133" y="346"/>
                      <a:pt x="133" y="346"/>
                      <a:pt x="133" y="346"/>
                    </a:cubicBezTo>
                    <a:cubicBezTo>
                      <a:pt x="133" y="383"/>
                      <a:pt x="164" y="404"/>
                      <a:pt x="208" y="404"/>
                    </a:cubicBezTo>
                    <a:cubicBezTo>
                      <a:pt x="272" y="404"/>
                      <a:pt x="316" y="369"/>
                      <a:pt x="316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Freeform 8">
                <a:extLst>
                  <a:ext uri="{FF2B5EF4-FFF2-40B4-BE49-F238E27FC236}">
                    <a16:creationId xmlns:a16="http://schemas.microsoft.com/office/drawing/2014/main" id="{262E0FEC-2981-11B0-3D88-8A94D08178C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36529" y="564438"/>
                <a:ext cx="127665" cy="216321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1 h 498"/>
                  <a:gd name="T6" fmla="*/ 293 w 293"/>
                  <a:gd name="T7" fmla="*/ 4 h 498"/>
                  <a:gd name="T8" fmla="*/ 293 w 293"/>
                  <a:gd name="T9" fmla="*/ 148 h 498"/>
                  <a:gd name="T10" fmla="*/ 285 w 293"/>
                  <a:gd name="T11" fmla="*/ 148 h 498"/>
                  <a:gd name="T12" fmla="*/ 138 w 293"/>
                  <a:gd name="T13" fmla="*/ 319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1"/>
                      <a:pt x="138" y="111"/>
                      <a:pt x="138" y="111"/>
                    </a:cubicBezTo>
                    <a:cubicBezTo>
                      <a:pt x="166" y="44"/>
                      <a:pt x="211" y="0"/>
                      <a:pt x="293" y="4"/>
                    </a:cubicBezTo>
                    <a:cubicBezTo>
                      <a:pt x="293" y="148"/>
                      <a:pt x="293" y="148"/>
                      <a:pt x="293" y="148"/>
                    </a:cubicBezTo>
                    <a:cubicBezTo>
                      <a:pt x="285" y="148"/>
                      <a:pt x="285" y="148"/>
                      <a:pt x="285" y="148"/>
                    </a:cubicBezTo>
                    <a:cubicBezTo>
                      <a:pt x="194" y="148"/>
                      <a:pt x="138" y="203"/>
                      <a:pt x="138" y="319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Freeform 9">
                <a:extLst>
                  <a:ext uri="{FF2B5EF4-FFF2-40B4-BE49-F238E27FC236}">
                    <a16:creationId xmlns:a16="http://schemas.microsoft.com/office/drawing/2014/main" id="{FECC1288-545E-BDB4-6462-3EE5544D702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475719" y="516121"/>
                <a:ext cx="134757" cy="268184"/>
              </a:xfrm>
              <a:custGeom>
                <a:avLst/>
                <a:gdLst>
                  <a:gd name="T0" fmla="*/ 58 w 310"/>
                  <a:gd name="T1" fmla="*/ 472 h 617"/>
                  <a:gd name="T2" fmla="*/ 58 w 310"/>
                  <a:gd name="T3" fmla="*/ 242 h 617"/>
                  <a:gd name="T4" fmla="*/ 0 w 310"/>
                  <a:gd name="T5" fmla="*/ 242 h 617"/>
                  <a:gd name="T6" fmla="*/ 0 w 310"/>
                  <a:gd name="T7" fmla="*/ 124 h 617"/>
                  <a:gd name="T8" fmla="*/ 58 w 310"/>
                  <a:gd name="T9" fmla="*/ 124 h 617"/>
                  <a:gd name="T10" fmla="*/ 58 w 310"/>
                  <a:gd name="T11" fmla="*/ 0 h 617"/>
                  <a:gd name="T12" fmla="*/ 196 w 310"/>
                  <a:gd name="T13" fmla="*/ 0 h 617"/>
                  <a:gd name="T14" fmla="*/ 196 w 310"/>
                  <a:gd name="T15" fmla="*/ 124 h 617"/>
                  <a:gd name="T16" fmla="*/ 310 w 310"/>
                  <a:gd name="T17" fmla="*/ 124 h 617"/>
                  <a:gd name="T18" fmla="*/ 310 w 310"/>
                  <a:gd name="T19" fmla="*/ 242 h 617"/>
                  <a:gd name="T20" fmla="*/ 196 w 310"/>
                  <a:gd name="T21" fmla="*/ 242 h 617"/>
                  <a:gd name="T22" fmla="*/ 196 w 310"/>
                  <a:gd name="T23" fmla="*/ 449 h 617"/>
                  <a:gd name="T24" fmla="*/ 240 w 310"/>
                  <a:gd name="T25" fmla="*/ 496 h 617"/>
                  <a:gd name="T26" fmla="*/ 308 w 310"/>
                  <a:gd name="T27" fmla="*/ 479 h 617"/>
                  <a:gd name="T28" fmla="*/ 308 w 310"/>
                  <a:gd name="T29" fmla="*/ 589 h 617"/>
                  <a:gd name="T30" fmla="*/ 199 w 310"/>
                  <a:gd name="T31" fmla="*/ 617 h 617"/>
                  <a:gd name="T32" fmla="*/ 58 w 310"/>
                  <a:gd name="T33" fmla="*/ 472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617">
                    <a:moveTo>
                      <a:pt x="58" y="472"/>
                    </a:moveTo>
                    <a:cubicBezTo>
                      <a:pt x="58" y="242"/>
                      <a:pt x="58" y="242"/>
                      <a:pt x="58" y="242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196" y="0"/>
                      <a:pt x="196" y="0"/>
                      <a:pt x="196" y="0"/>
                    </a:cubicBezTo>
                    <a:cubicBezTo>
                      <a:pt x="196" y="124"/>
                      <a:pt x="196" y="124"/>
                      <a:pt x="196" y="124"/>
                    </a:cubicBezTo>
                    <a:cubicBezTo>
                      <a:pt x="310" y="124"/>
                      <a:pt x="310" y="124"/>
                      <a:pt x="310" y="124"/>
                    </a:cubicBezTo>
                    <a:cubicBezTo>
                      <a:pt x="310" y="242"/>
                      <a:pt x="310" y="242"/>
                      <a:pt x="310" y="242"/>
                    </a:cubicBezTo>
                    <a:cubicBezTo>
                      <a:pt x="196" y="242"/>
                      <a:pt x="196" y="242"/>
                      <a:pt x="196" y="242"/>
                    </a:cubicBezTo>
                    <a:cubicBezTo>
                      <a:pt x="196" y="449"/>
                      <a:pt x="196" y="449"/>
                      <a:pt x="196" y="449"/>
                    </a:cubicBezTo>
                    <a:cubicBezTo>
                      <a:pt x="196" y="481"/>
                      <a:pt x="209" y="496"/>
                      <a:pt x="240" y="496"/>
                    </a:cubicBezTo>
                    <a:cubicBezTo>
                      <a:pt x="265" y="496"/>
                      <a:pt x="288" y="490"/>
                      <a:pt x="308" y="479"/>
                    </a:cubicBezTo>
                    <a:cubicBezTo>
                      <a:pt x="308" y="589"/>
                      <a:pt x="308" y="589"/>
                      <a:pt x="308" y="589"/>
                    </a:cubicBezTo>
                    <a:cubicBezTo>
                      <a:pt x="279" y="607"/>
                      <a:pt x="245" y="617"/>
                      <a:pt x="199" y="617"/>
                    </a:cubicBezTo>
                    <a:cubicBezTo>
                      <a:pt x="115" y="617"/>
                      <a:pt x="58" y="584"/>
                      <a:pt x="58" y="4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Freeform 10">
                <a:extLst>
                  <a:ext uri="{FF2B5EF4-FFF2-40B4-BE49-F238E27FC236}">
                    <a16:creationId xmlns:a16="http://schemas.microsoft.com/office/drawing/2014/main" id="{9DB49BE1-F1C8-5A4F-1BE7-B9C5B671A4B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18455" y="566212"/>
                <a:ext cx="207012" cy="219424"/>
              </a:xfrm>
              <a:custGeom>
                <a:avLst/>
                <a:gdLst>
                  <a:gd name="T0" fmla="*/ 0 w 476"/>
                  <a:gd name="T1" fmla="*/ 254 h 505"/>
                  <a:gd name="T2" fmla="*/ 0 w 476"/>
                  <a:gd name="T3" fmla="*/ 253 h 505"/>
                  <a:gd name="T4" fmla="*/ 240 w 476"/>
                  <a:gd name="T5" fmla="*/ 0 h 505"/>
                  <a:gd name="T6" fmla="*/ 476 w 476"/>
                  <a:gd name="T7" fmla="*/ 263 h 505"/>
                  <a:gd name="T8" fmla="*/ 475 w 476"/>
                  <a:gd name="T9" fmla="*/ 300 h 505"/>
                  <a:gd name="T10" fmla="*/ 137 w 476"/>
                  <a:gd name="T11" fmla="*/ 300 h 505"/>
                  <a:gd name="T12" fmla="*/ 256 w 476"/>
                  <a:gd name="T13" fmla="*/ 395 h 505"/>
                  <a:gd name="T14" fmla="*/ 373 w 476"/>
                  <a:gd name="T15" fmla="*/ 345 h 505"/>
                  <a:gd name="T16" fmla="*/ 452 w 476"/>
                  <a:gd name="T17" fmla="*/ 415 h 505"/>
                  <a:gd name="T18" fmla="*/ 254 w 476"/>
                  <a:gd name="T19" fmla="*/ 505 h 505"/>
                  <a:gd name="T20" fmla="*/ 0 w 476"/>
                  <a:gd name="T21" fmla="*/ 254 h 505"/>
                  <a:gd name="T22" fmla="*/ 342 w 476"/>
                  <a:gd name="T23" fmla="*/ 214 h 505"/>
                  <a:gd name="T24" fmla="*/ 240 w 476"/>
                  <a:gd name="T25" fmla="*/ 111 h 505"/>
                  <a:gd name="T26" fmla="*/ 135 w 476"/>
                  <a:gd name="T27" fmla="*/ 214 h 505"/>
                  <a:gd name="T28" fmla="*/ 342 w 476"/>
                  <a:gd name="T29" fmla="*/ 21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6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99" y="0"/>
                      <a:pt x="240" y="0"/>
                    </a:cubicBezTo>
                    <a:cubicBezTo>
                      <a:pt x="402" y="0"/>
                      <a:pt x="476" y="126"/>
                      <a:pt x="476" y="263"/>
                    </a:cubicBezTo>
                    <a:cubicBezTo>
                      <a:pt x="476" y="274"/>
                      <a:pt x="476" y="287"/>
                      <a:pt x="475" y="300"/>
                    </a:cubicBezTo>
                    <a:cubicBezTo>
                      <a:pt x="137" y="300"/>
                      <a:pt x="137" y="300"/>
                      <a:pt x="137" y="300"/>
                    </a:cubicBezTo>
                    <a:cubicBezTo>
                      <a:pt x="151" y="362"/>
                      <a:pt x="194" y="395"/>
                      <a:pt x="256" y="395"/>
                    </a:cubicBezTo>
                    <a:cubicBezTo>
                      <a:pt x="302" y="395"/>
                      <a:pt x="335" y="380"/>
                      <a:pt x="373" y="345"/>
                    </a:cubicBezTo>
                    <a:cubicBezTo>
                      <a:pt x="452" y="415"/>
                      <a:pt x="452" y="415"/>
                      <a:pt x="452" y="415"/>
                    </a:cubicBezTo>
                    <a:cubicBezTo>
                      <a:pt x="407" y="471"/>
                      <a:pt x="342" y="505"/>
                      <a:pt x="254" y="505"/>
                    </a:cubicBezTo>
                    <a:cubicBezTo>
                      <a:pt x="108" y="505"/>
                      <a:pt x="0" y="403"/>
                      <a:pt x="0" y="254"/>
                    </a:cubicBezTo>
                    <a:close/>
                    <a:moveTo>
                      <a:pt x="342" y="214"/>
                    </a:moveTo>
                    <a:cubicBezTo>
                      <a:pt x="334" y="152"/>
                      <a:pt x="298" y="111"/>
                      <a:pt x="240" y="111"/>
                    </a:cubicBezTo>
                    <a:cubicBezTo>
                      <a:pt x="183" y="111"/>
                      <a:pt x="146" y="151"/>
                      <a:pt x="135" y="214"/>
                    </a:cubicBezTo>
                    <a:lnTo>
                      <a:pt x="342" y="2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Freeform 11">
                <a:extLst>
                  <a:ext uri="{FF2B5EF4-FFF2-40B4-BE49-F238E27FC236}">
                    <a16:creationId xmlns:a16="http://schemas.microsoft.com/office/drawing/2014/main" id="{5700CEE7-82FA-F314-D150-00348A9C199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837879" y="564438"/>
                <a:ext cx="127221" cy="216321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1 h 498"/>
                  <a:gd name="T6" fmla="*/ 293 w 293"/>
                  <a:gd name="T7" fmla="*/ 4 h 498"/>
                  <a:gd name="T8" fmla="*/ 293 w 293"/>
                  <a:gd name="T9" fmla="*/ 148 h 498"/>
                  <a:gd name="T10" fmla="*/ 285 w 293"/>
                  <a:gd name="T11" fmla="*/ 148 h 498"/>
                  <a:gd name="T12" fmla="*/ 138 w 293"/>
                  <a:gd name="T13" fmla="*/ 319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1"/>
                      <a:pt x="138" y="111"/>
                      <a:pt x="138" y="111"/>
                    </a:cubicBezTo>
                    <a:cubicBezTo>
                      <a:pt x="166" y="44"/>
                      <a:pt x="211" y="0"/>
                      <a:pt x="293" y="4"/>
                    </a:cubicBezTo>
                    <a:cubicBezTo>
                      <a:pt x="293" y="148"/>
                      <a:pt x="293" y="148"/>
                      <a:pt x="293" y="148"/>
                    </a:cubicBezTo>
                    <a:cubicBezTo>
                      <a:pt x="285" y="148"/>
                      <a:pt x="285" y="148"/>
                      <a:pt x="285" y="148"/>
                    </a:cubicBezTo>
                    <a:cubicBezTo>
                      <a:pt x="194" y="148"/>
                      <a:pt x="138" y="203"/>
                      <a:pt x="138" y="319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Freeform 12">
                <a:extLst>
                  <a:ext uri="{FF2B5EF4-FFF2-40B4-BE49-F238E27FC236}">
                    <a16:creationId xmlns:a16="http://schemas.microsoft.com/office/drawing/2014/main" id="{FC0AB9F7-3D02-4537-31F6-D98B2250C9F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988072" y="888476"/>
                <a:ext cx="134757" cy="268628"/>
              </a:xfrm>
              <a:custGeom>
                <a:avLst/>
                <a:gdLst>
                  <a:gd name="T0" fmla="*/ 58 w 310"/>
                  <a:gd name="T1" fmla="*/ 472 h 618"/>
                  <a:gd name="T2" fmla="*/ 58 w 310"/>
                  <a:gd name="T3" fmla="*/ 242 h 618"/>
                  <a:gd name="T4" fmla="*/ 0 w 310"/>
                  <a:gd name="T5" fmla="*/ 242 h 618"/>
                  <a:gd name="T6" fmla="*/ 0 w 310"/>
                  <a:gd name="T7" fmla="*/ 124 h 618"/>
                  <a:gd name="T8" fmla="*/ 58 w 310"/>
                  <a:gd name="T9" fmla="*/ 124 h 618"/>
                  <a:gd name="T10" fmla="*/ 58 w 310"/>
                  <a:gd name="T11" fmla="*/ 0 h 618"/>
                  <a:gd name="T12" fmla="*/ 195 w 310"/>
                  <a:gd name="T13" fmla="*/ 0 h 618"/>
                  <a:gd name="T14" fmla="*/ 195 w 310"/>
                  <a:gd name="T15" fmla="*/ 124 h 618"/>
                  <a:gd name="T16" fmla="*/ 310 w 310"/>
                  <a:gd name="T17" fmla="*/ 124 h 618"/>
                  <a:gd name="T18" fmla="*/ 310 w 310"/>
                  <a:gd name="T19" fmla="*/ 242 h 618"/>
                  <a:gd name="T20" fmla="*/ 195 w 310"/>
                  <a:gd name="T21" fmla="*/ 242 h 618"/>
                  <a:gd name="T22" fmla="*/ 195 w 310"/>
                  <a:gd name="T23" fmla="*/ 449 h 618"/>
                  <a:gd name="T24" fmla="*/ 240 w 310"/>
                  <a:gd name="T25" fmla="*/ 496 h 618"/>
                  <a:gd name="T26" fmla="*/ 308 w 310"/>
                  <a:gd name="T27" fmla="*/ 479 h 618"/>
                  <a:gd name="T28" fmla="*/ 308 w 310"/>
                  <a:gd name="T29" fmla="*/ 590 h 618"/>
                  <a:gd name="T30" fmla="*/ 199 w 310"/>
                  <a:gd name="T31" fmla="*/ 618 h 618"/>
                  <a:gd name="T32" fmla="*/ 58 w 310"/>
                  <a:gd name="T33" fmla="*/ 472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618">
                    <a:moveTo>
                      <a:pt x="58" y="472"/>
                    </a:moveTo>
                    <a:cubicBezTo>
                      <a:pt x="58" y="242"/>
                      <a:pt x="58" y="242"/>
                      <a:pt x="58" y="242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195" y="0"/>
                      <a:pt x="195" y="0"/>
                      <a:pt x="195" y="0"/>
                    </a:cubicBezTo>
                    <a:cubicBezTo>
                      <a:pt x="195" y="124"/>
                      <a:pt x="195" y="124"/>
                      <a:pt x="195" y="124"/>
                    </a:cubicBezTo>
                    <a:cubicBezTo>
                      <a:pt x="310" y="124"/>
                      <a:pt x="310" y="124"/>
                      <a:pt x="310" y="124"/>
                    </a:cubicBezTo>
                    <a:cubicBezTo>
                      <a:pt x="310" y="242"/>
                      <a:pt x="310" y="242"/>
                      <a:pt x="310" y="242"/>
                    </a:cubicBezTo>
                    <a:cubicBezTo>
                      <a:pt x="195" y="242"/>
                      <a:pt x="195" y="242"/>
                      <a:pt x="195" y="242"/>
                    </a:cubicBezTo>
                    <a:cubicBezTo>
                      <a:pt x="195" y="449"/>
                      <a:pt x="195" y="449"/>
                      <a:pt x="195" y="449"/>
                    </a:cubicBezTo>
                    <a:cubicBezTo>
                      <a:pt x="195" y="481"/>
                      <a:pt x="209" y="496"/>
                      <a:pt x="240" y="496"/>
                    </a:cubicBezTo>
                    <a:cubicBezTo>
                      <a:pt x="265" y="496"/>
                      <a:pt x="288" y="490"/>
                      <a:pt x="308" y="479"/>
                    </a:cubicBezTo>
                    <a:cubicBezTo>
                      <a:pt x="308" y="590"/>
                      <a:pt x="308" y="590"/>
                      <a:pt x="308" y="590"/>
                    </a:cubicBezTo>
                    <a:cubicBezTo>
                      <a:pt x="279" y="607"/>
                      <a:pt x="245" y="618"/>
                      <a:pt x="199" y="618"/>
                    </a:cubicBezTo>
                    <a:cubicBezTo>
                      <a:pt x="115" y="618"/>
                      <a:pt x="58" y="584"/>
                      <a:pt x="58" y="4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Freeform 13">
                <a:extLst>
                  <a:ext uri="{FF2B5EF4-FFF2-40B4-BE49-F238E27FC236}">
                    <a16:creationId xmlns:a16="http://schemas.microsoft.com/office/drawing/2014/main" id="{12D11DBC-90A7-4337-F6CB-C20DBD872CB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131251" y="938123"/>
                <a:ext cx="207455" cy="219867"/>
              </a:xfrm>
              <a:custGeom>
                <a:avLst/>
                <a:gdLst>
                  <a:gd name="T0" fmla="*/ 0 w 477"/>
                  <a:gd name="T1" fmla="*/ 254 h 505"/>
                  <a:gd name="T2" fmla="*/ 0 w 477"/>
                  <a:gd name="T3" fmla="*/ 253 h 505"/>
                  <a:gd name="T4" fmla="*/ 240 w 477"/>
                  <a:gd name="T5" fmla="*/ 0 h 505"/>
                  <a:gd name="T6" fmla="*/ 477 w 477"/>
                  <a:gd name="T7" fmla="*/ 263 h 505"/>
                  <a:gd name="T8" fmla="*/ 475 w 477"/>
                  <a:gd name="T9" fmla="*/ 300 h 505"/>
                  <a:gd name="T10" fmla="*/ 137 w 477"/>
                  <a:gd name="T11" fmla="*/ 300 h 505"/>
                  <a:gd name="T12" fmla="*/ 256 w 477"/>
                  <a:gd name="T13" fmla="*/ 395 h 505"/>
                  <a:gd name="T14" fmla="*/ 373 w 477"/>
                  <a:gd name="T15" fmla="*/ 345 h 505"/>
                  <a:gd name="T16" fmla="*/ 452 w 477"/>
                  <a:gd name="T17" fmla="*/ 415 h 505"/>
                  <a:gd name="T18" fmla="*/ 254 w 477"/>
                  <a:gd name="T19" fmla="*/ 505 h 505"/>
                  <a:gd name="T20" fmla="*/ 0 w 477"/>
                  <a:gd name="T21" fmla="*/ 254 h 505"/>
                  <a:gd name="T22" fmla="*/ 343 w 477"/>
                  <a:gd name="T23" fmla="*/ 214 h 505"/>
                  <a:gd name="T24" fmla="*/ 240 w 477"/>
                  <a:gd name="T25" fmla="*/ 111 h 505"/>
                  <a:gd name="T26" fmla="*/ 135 w 477"/>
                  <a:gd name="T27" fmla="*/ 214 h 505"/>
                  <a:gd name="T28" fmla="*/ 343 w 477"/>
                  <a:gd name="T29" fmla="*/ 21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7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99" y="0"/>
                      <a:pt x="240" y="0"/>
                    </a:cubicBezTo>
                    <a:cubicBezTo>
                      <a:pt x="402" y="0"/>
                      <a:pt x="477" y="126"/>
                      <a:pt x="477" y="263"/>
                    </a:cubicBezTo>
                    <a:cubicBezTo>
                      <a:pt x="477" y="274"/>
                      <a:pt x="476" y="287"/>
                      <a:pt x="475" y="300"/>
                    </a:cubicBezTo>
                    <a:cubicBezTo>
                      <a:pt x="137" y="300"/>
                      <a:pt x="137" y="300"/>
                      <a:pt x="137" y="300"/>
                    </a:cubicBezTo>
                    <a:cubicBezTo>
                      <a:pt x="151" y="362"/>
                      <a:pt x="194" y="395"/>
                      <a:pt x="256" y="395"/>
                    </a:cubicBezTo>
                    <a:cubicBezTo>
                      <a:pt x="302" y="395"/>
                      <a:pt x="335" y="380"/>
                      <a:pt x="373" y="345"/>
                    </a:cubicBezTo>
                    <a:cubicBezTo>
                      <a:pt x="452" y="415"/>
                      <a:pt x="452" y="415"/>
                      <a:pt x="452" y="415"/>
                    </a:cubicBezTo>
                    <a:cubicBezTo>
                      <a:pt x="407" y="471"/>
                      <a:pt x="342" y="505"/>
                      <a:pt x="254" y="505"/>
                    </a:cubicBezTo>
                    <a:cubicBezTo>
                      <a:pt x="108" y="505"/>
                      <a:pt x="0" y="403"/>
                      <a:pt x="0" y="254"/>
                    </a:cubicBezTo>
                    <a:close/>
                    <a:moveTo>
                      <a:pt x="343" y="214"/>
                    </a:moveTo>
                    <a:cubicBezTo>
                      <a:pt x="334" y="152"/>
                      <a:pt x="298" y="111"/>
                      <a:pt x="240" y="111"/>
                    </a:cubicBezTo>
                    <a:cubicBezTo>
                      <a:pt x="183" y="111"/>
                      <a:pt x="146" y="151"/>
                      <a:pt x="135" y="214"/>
                    </a:cubicBezTo>
                    <a:lnTo>
                      <a:pt x="343" y="2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Freeform 14">
                <a:extLst>
                  <a:ext uri="{FF2B5EF4-FFF2-40B4-BE49-F238E27FC236}">
                    <a16:creationId xmlns:a16="http://schemas.microsoft.com/office/drawing/2014/main" id="{F524D8E9-37C3-A27E-30E8-DF8ACF25D41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48015" y="938123"/>
                <a:ext cx="195486" cy="219867"/>
              </a:xfrm>
              <a:custGeom>
                <a:avLst/>
                <a:gdLst>
                  <a:gd name="T0" fmla="*/ 0 w 450"/>
                  <a:gd name="T1" fmla="*/ 254 h 505"/>
                  <a:gd name="T2" fmla="*/ 0 w 450"/>
                  <a:gd name="T3" fmla="*/ 253 h 505"/>
                  <a:gd name="T4" fmla="*/ 254 w 450"/>
                  <a:gd name="T5" fmla="*/ 0 h 505"/>
                  <a:gd name="T6" fmla="*/ 448 w 450"/>
                  <a:gd name="T7" fmla="*/ 82 h 505"/>
                  <a:gd name="T8" fmla="*/ 363 w 450"/>
                  <a:gd name="T9" fmla="*/ 172 h 505"/>
                  <a:gd name="T10" fmla="*/ 253 w 450"/>
                  <a:gd name="T11" fmla="*/ 119 h 505"/>
                  <a:gd name="T12" fmla="*/ 135 w 450"/>
                  <a:gd name="T13" fmla="*/ 251 h 505"/>
                  <a:gd name="T14" fmla="*/ 135 w 450"/>
                  <a:gd name="T15" fmla="*/ 253 h 505"/>
                  <a:gd name="T16" fmla="*/ 258 w 450"/>
                  <a:gd name="T17" fmla="*/ 387 h 505"/>
                  <a:gd name="T18" fmla="*/ 370 w 450"/>
                  <a:gd name="T19" fmla="*/ 335 h 505"/>
                  <a:gd name="T20" fmla="*/ 450 w 450"/>
                  <a:gd name="T21" fmla="*/ 416 h 505"/>
                  <a:gd name="T22" fmla="*/ 252 w 450"/>
                  <a:gd name="T23" fmla="*/ 505 h 505"/>
                  <a:gd name="T24" fmla="*/ 0 w 450"/>
                  <a:gd name="T25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50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106" y="0"/>
                      <a:pt x="254" y="0"/>
                    </a:cubicBezTo>
                    <a:cubicBezTo>
                      <a:pt x="345" y="0"/>
                      <a:pt x="402" y="31"/>
                      <a:pt x="448" y="82"/>
                    </a:cubicBezTo>
                    <a:cubicBezTo>
                      <a:pt x="363" y="172"/>
                      <a:pt x="363" y="172"/>
                      <a:pt x="363" y="172"/>
                    </a:cubicBezTo>
                    <a:cubicBezTo>
                      <a:pt x="333" y="139"/>
                      <a:pt x="302" y="119"/>
                      <a:pt x="253" y="119"/>
                    </a:cubicBezTo>
                    <a:cubicBezTo>
                      <a:pt x="184" y="119"/>
                      <a:pt x="135" y="179"/>
                      <a:pt x="135" y="251"/>
                    </a:cubicBezTo>
                    <a:cubicBezTo>
                      <a:pt x="135" y="253"/>
                      <a:pt x="135" y="253"/>
                      <a:pt x="135" y="253"/>
                    </a:cubicBezTo>
                    <a:cubicBezTo>
                      <a:pt x="135" y="327"/>
                      <a:pt x="183" y="387"/>
                      <a:pt x="258" y="387"/>
                    </a:cubicBezTo>
                    <a:cubicBezTo>
                      <a:pt x="305" y="387"/>
                      <a:pt x="336" y="367"/>
                      <a:pt x="370" y="335"/>
                    </a:cubicBezTo>
                    <a:cubicBezTo>
                      <a:pt x="450" y="416"/>
                      <a:pt x="450" y="416"/>
                      <a:pt x="450" y="416"/>
                    </a:cubicBezTo>
                    <a:cubicBezTo>
                      <a:pt x="403" y="468"/>
                      <a:pt x="349" y="505"/>
                      <a:pt x="252" y="505"/>
                    </a:cubicBezTo>
                    <a:cubicBezTo>
                      <a:pt x="106" y="505"/>
                      <a:pt x="0" y="393"/>
                      <a:pt x="0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Freeform 15">
                <a:extLst>
                  <a:ext uri="{FF2B5EF4-FFF2-40B4-BE49-F238E27FC236}">
                    <a16:creationId xmlns:a16="http://schemas.microsoft.com/office/drawing/2014/main" id="{083673F6-E265-4005-D62C-293234A8CE0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53254" y="866312"/>
                <a:ext cx="193270" cy="286802"/>
              </a:xfrm>
              <a:custGeom>
                <a:avLst/>
                <a:gdLst>
                  <a:gd name="T0" fmla="*/ 0 w 445"/>
                  <a:gd name="T1" fmla="*/ 0 h 660"/>
                  <a:gd name="T2" fmla="*/ 138 w 445"/>
                  <a:gd name="T3" fmla="*/ 0 h 660"/>
                  <a:gd name="T4" fmla="*/ 138 w 445"/>
                  <a:gd name="T5" fmla="*/ 244 h 660"/>
                  <a:gd name="T6" fmla="*/ 280 w 445"/>
                  <a:gd name="T7" fmla="*/ 166 h 660"/>
                  <a:gd name="T8" fmla="*/ 445 w 445"/>
                  <a:gd name="T9" fmla="*/ 346 h 660"/>
                  <a:gd name="T10" fmla="*/ 445 w 445"/>
                  <a:gd name="T11" fmla="*/ 660 h 660"/>
                  <a:gd name="T12" fmla="*/ 307 w 445"/>
                  <a:gd name="T13" fmla="*/ 660 h 660"/>
                  <a:gd name="T14" fmla="*/ 307 w 445"/>
                  <a:gd name="T15" fmla="*/ 390 h 660"/>
                  <a:gd name="T16" fmla="*/ 224 w 445"/>
                  <a:gd name="T17" fmla="*/ 291 h 660"/>
                  <a:gd name="T18" fmla="*/ 138 w 445"/>
                  <a:gd name="T19" fmla="*/ 390 h 660"/>
                  <a:gd name="T20" fmla="*/ 138 w 445"/>
                  <a:gd name="T21" fmla="*/ 660 h 660"/>
                  <a:gd name="T22" fmla="*/ 0 w 445"/>
                  <a:gd name="T23" fmla="*/ 660 h 660"/>
                  <a:gd name="T24" fmla="*/ 0 w 445"/>
                  <a:gd name="T25" fmla="*/ 0 h 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5" h="660">
                    <a:moveTo>
                      <a:pt x="0" y="0"/>
                    </a:moveTo>
                    <a:cubicBezTo>
                      <a:pt x="138" y="0"/>
                      <a:pt x="138" y="0"/>
                      <a:pt x="138" y="0"/>
                    </a:cubicBezTo>
                    <a:cubicBezTo>
                      <a:pt x="138" y="244"/>
                      <a:pt x="138" y="244"/>
                      <a:pt x="138" y="244"/>
                    </a:cubicBezTo>
                    <a:cubicBezTo>
                      <a:pt x="169" y="203"/>
                      <a:pt x="210" y="166"/>
                      <a:pt x="280" y="166"/>
                    </a:cubicBezTo>
                    <a:cubicBezTo>
                      <a:pt x="384" y="166"/>
                      <a:pt x="445" y="235"/>
                      <a:pt x="445" y="346"/>
                    </a:cubicBezTo>
                    <a:cubicBezTo>
                      <a:pt x="445" y="660"/>
                      <a:pt x="445" y="660"/>
                      <a:pt x="445" y="660"/>
                    </a:cubicBezTo>
                    <a:cubicBezTo>
                      <a:pt x="307" y="660"/>
                      <a:pt x="307" y="660"/>
                      <a:pt x="307" y="660"/>
                    </a:cubicBezTo>
                    <a:cubicBezTo>
                      <a:pt x="307" y="390"/>
                      <a:pt x="307" y="390"/>
                      <a:pt x="307" y="390"/>
                    </a:cubicBezTo>
                    <a:cubicBezTo>
                      <a:pt x="307" y="324"/>
                      <a:pt x="276" y="291"/>
                      <a:pt x="224" y="291"/>
                    </a:cubicBezTo>
                    <a:cubicBezTo>
                      <a:pt x="171" y="291"/>
                      <a:pt x="138" y="324"/>
                      <a:pt x="138" y="390"/>
                    </a:cubicBezTo>
                    <a:cubicBezTo>
                      <a:pt x="138" y="660"/>
                      <a:pt x="138" y="660"/>
                      <a:pt x="138" y="660"/>
                    </a:cubicBezTo>
                    <a:cubicBezTo>
                      <a:pt x="0" y="660"/>
                      <a:pt x="0" y="660"/>
                      <a:pt x="0" y="66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Freeform 16">
                <a:extLst>
                  <a:ext uri="{FF2B5EF4-FFF2-40B4-BE49-F238E27FC236}">
                    <a16:creationId xmlns:a16="http://schemas.microsoft.com/office/drawing/2014/main" id="{4F04928C-BA06-2085-F636-A4F44FC6E98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762039" y="938123"/>
                <a:ext cx="192827" cy="214991"/>
              </a:xfrm>
              <a:custGeom>
                <a:avLst/>
                <a:gdLst>
                  <a:gd name="T0" fmla="*/ 0 w 444"/>
                  <a:gd name="T1" fmla="*/ 9 h 494"/>
                  <a:gd name="T2" fmla="*/ 137 w 444"/>
                  <a:gd name="T3" fmla="*/ 9 h 494"/>
                  <a:gd name="T4" fmla="*/ 137 w 444"/>
                  <a:gd name="T5" fmla="*/ 78 h 494"/>
                  <a:gd name="T6" fmla="*/ 279 w 444"/>
                  <a:gd name="T7" fmla="*/ 0 h 494"/>
                  <a:gd name="T8" fmla="*/ 444 w 444"/>
                  <a:gd name="T9" fmla="*/ 180 h 494"/>
                  <a:gd name="T10" fmla="*/ 444 w 444"/>
                  <a:gd name="T11" fmla="*/ 494 h 494"/>
                  <a:gd name="T12" fmla="*/ 306 w 444"/>
                  <a:gd name="T13" fmla="*/ 494 h 494"/>
                  <a:gd name="T14" fmla="*/ 306 w 444"/>
                  <a:gd name="T15" fmla="*/ 224 h 494"/>
                  <a:gd name="T16" fmla="*/ 223 w 444"/>
                  <a:gd name="T17" fmla="*/ 125 h 494"/>
                  <a:gd name="T18" fmla="*/ 137 w 444"/>
                  <a:gd name="T19" fmla="*/ 224 h 494"/>
                  <a:gd name="T20" fmla="*/ 137 w 444"/>
                  <a:gd name="T21" fmla="*/ 494 h 494"/>
                  <a:gd name="T22" fmla="*/ 0 w 444"/>
                  <a:gd name="T23" fmla="*/ 494 h 494"/>
                  <a:gd name="T24" fmla="*/ 0 w 444"/>
                  <a:gd name="T25" fmla="*/ 9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4" h="494">
                    <a:moveTo>
                      <a:pt x="0" y="9"/>
                    </a:moveTo>
                    <a:cubicBezTo>
                      <a:pt x="137" y="9"/>
                      <a:pt x="137" y="9"/>
                      <a:pt x="137" y="9"/>
                    </a:cubicBezTo>
                    <a:cubicBezTo>
                      <a:pt x="137" y="78"/>
                      <a:pt x="137" y="78"/>
                      <a:pt x="137" y="78"/>
                    </a:cubicBezTo>
                    <a:cubicBezTo>
                      <a:pt x="169" y="37"/>
                      <a:pt x="210" y="0"/>
                      <a:pt x="279" y="0"/>
                    </a:cubicBezTo>
                    <a:cubicBezTo>
                      <a:pt x="383" y="0"/>
                      <a:pt x="444" y="69"/>
                      <a:pt x="444" y="180"/>
                    </a:cubicBezTo>
                    <a:cubicBezTo>
                      <a:pt x="444" y="494"/>
                      <a:pt x="444" y="494"/>
                      <a:pt x="444" y="494"/>
                    </a:cubicBezTo>
                    <a:cubicBezTo>
                      <a:pt x="306" y="494"/>
                      <a:pt x="306" y="494"/>
                      <a:pt x="306" y="494"/>
                    </a:cubicBezTo>
                    <a:cubicBezTo>
                      <a:pt x="306" y="224"/>
                      <a:pt x="306" y="224"/>
                      <a:pt x="306" y="224"/>
                    </a:cubicBezTo>
                    <a:cubicBezTo>
                      <a:pt x="306" y="158"/>
                      <a:pt x="276" y="125"/>
                      <a:pt x="223" y="125"/>
                    </a:cubicBezTo>
                    <a:cubicBezTo>
                      <a:pt x="171" y="125"/>
                      <a:pt x="137" y="158"/>
                      <a:pt x="137" y="224"/>
                    </a:cubicBezTo>
                    <a:cubicBezTo>
                      <a:pt x="137" y="494"/>
                      <a:pt x="137" y="494"/>
                      <a:pt x="137" y="494"/>
                    </a:cubicBezTo>
                    <a:cubicBezTo>
                      <a:pt x="0" y="494"/>
                      <a:pt x="0" y="494"/>
                      <a:pt x="0" y="494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Freeform 17">
                <a:extLst>
                  <a:ext uri="{FF2B5EF4-FFF2-40B4-BE49-F238E27FC236}">
                    <a16:creationId xmlns:a16="http://schemas.microsoft.com/office/drawing/2014/main" id="{0B7609F1-6889-0F3F-1078-1078D3AEDAE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967277" y="938123"/>
                <a:ext cx="228289" cy="219867"/>
              </a:xfrm>
              <a:custGeom>
                <a:avLst/>
                <a:gdLst>
                  <a:gd name="T0" fmla="*/ 0 w 525"/>
                  <a:gd name="T1" fmla="*/ 254 h 505"/>
                  <a:gd name="T2" fmla="*/ 0 w 525"/>
                  <a:gd name="T3" fmla="*/ 253 h 505"/>
                  <a:gd name="T4" fmla="*/ 263 w 525"/>
                  <a:gd name="T5" fmla="*/ 0 h 505"/>
                  <a:gd name="T6" fmla="*/ 525 w 525"/>
                  <a:gd name="T7" fmla="*/ 251 h 505"/>
                  <a:gd name="T8" fmla="*/ 525 w 525"/>
                  <a:gd name="T9" fmla="*/ 253 h 505"/>
                  <a:gd name="T10" fmla="*/ 262 w 525"/>
                  <a:gd name="T11" fmla="*/ 505 h 505"/>
                  <a:gd name="T12" fmla="*/ 0 w 525"/>
                  <a:gd name="T13" fmla="*/ 254 h 505"/>
                  <a:gd name="T14" fmla="*/ 389 w 525"/>
                  <a:gd name="T15" fmla="*/ 254 h 505"/>
                  <a:gd name="T16" fmla="*/ 389 w 525"/>
                  <a:gd name="T17" fmla="*/ 253 h 505"/>
                  <a:gd name="T18" fmla="*/ 262 w 525"/>
                  <a:gd name="T19" fmla="*/ 119 h 505"/>
                  <a:gd name="T20" fmla="*/ 136 w 525"/>
                  <a:gd name="T21" fmla="*/ 251 h 505"/>
                  <a:gd name="T22" fmla="*/ 136 w 525"/>
                  <a:gd name="T23" fmla="*/ 253 h 505"/>
                  <a:gd name="T24" fmla="*/ 263 w 525"/>
                  <a:gd name="T25" fmla="*/ 387 h 505"/>
                  <a:gd name="T26" fmla="*/ 389 w 525"/>
                  <a:gd name="T27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3"/>
                      <a:pt x="112" y="0"/>
                      <a:pt x="263" y="0"/>
                    </a:cubicBezTo>
                    <a:cubicBezTo>
                      <a:pt x="414" y="0"/>
                      <a:pt x="525" y="111"/>
                      <a:pt x="525" y="251"/>
                    </a:cubicBezTo>
                    <a:cubicBezTo>
                      <a:pt x="525" y="253"/>
                      <a:pt x="525" y="253"/>
                      <a:pt x="525" y="253"/>
                    </a:cubicBezTo>
                    <a:cubicBezTo>
                      <a:pt x="525" y="392"/>
                      <a:pt x="413" y="505"/>
                      <a:pt x="262" y="505"/>
                    </a:cubicBezTo>
                    <a:cubicBezTo>
                      <a:pt x="111" y="505"/>
                      <a:pt x="0" y="394"/>
                      <a:pt x="0" y="254"/>
                    </a:cubicBezTo>
                    <a:close/>
                    <a:moveTo>
                      <a:pt x="389" y="254"/>
                    </a:moveTo>
                    <a:cubicBezTo>
                      <a:pt x="389" y="253"/>
                      <a:pt x="389" y="253"/>
                      <a:pt x="389" y="253"/>
                    </a:cubicBezTo>
                    <a:cubicBezTo>
                      <a:pt x="389" y="181"/>
                      <a:pt x="338" y="119"/>
                      <a:pt x="262" y="119"/>
                    </a:cubicBezTo>
                    <a:cubicBezTo>
                      <a:pt x="183" y="119"/>
                      <a:pt x="136" y="179"/>
                      <a:pt x="136" y="251"/>
                    </a:cubicBezTo>
                    <a:cubicBezTo>
                      <a:pt x="136" y="253"/>
                      <a:pt x="136" y="253"/>
                      <a:pt x="136" y="253"/>
                    </a:cubicBezTo>
                    <a:cubicBezTo>
                      <a:pt x="136" y="324"/>
                      <a:pt x="187" y="387"/>
                      <a:pt x="263" y="387"/>
                    </a:cubicBezTo>
                    <a:cubicBezTo>
                      <a:pt x="342" y="387"/>
                      <a:pt x="389" y="326"/>
                      <a:pt x="389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Rectangle 18">
                <a:extLst>
                  <a:ext uri="{FF2B5EF4-FFF2-40B4-BE49-F238E27FC236}">
                    <a16:creationId xmlns:a16="http://schemas.microsoft.com/office/drawing/2014/main" id="{14DEDB85-DF79-F93C-595F-4B0E6B36F339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207091" y="866312"/>
                <a:ext cx="59843" cy="28680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Freeform 19">
                <a:extLst>
                  <a:ext uri="{FF2B5EF4-FFF2-40B4-BE49-F238E27FC236}">
                    <a16:creationId xmlns:a16="http://schemas.microsoft.com/office/drawing/2014/main" id="{481DD98C-1DDB-14FF-BA62-46FAD00BAA8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78460" y="938123"/>
                <a:ext cx="228732" cy="219867"/>
              </a:xfrm>
              <a:custGeom>
                <a:avLst/>
                <a:gdLst>
                  <a:gd name="T0" fmla="*/ 0 w 526"/>
                  <a:gd name="T1" fmla="*/ 254 h 505"/>
                  <a:gd name="T2" fmla="*/ 0 w 526"/>
                  <a:gd name="T3" fmla="*/ 253 h 505"/>
                  <a:gd name="T4" fmla="*/ 264 w 526"/>
                  <a:gd name="T5" fmla="*/ 0 h 505"/>
                  <a:gd name="T6" fmla="*/ 526 w 526"/>
                  <a:gd name="T7" fmla="*/ 251 h 505"/>
                  <a:gd name="T8" fmla="*/ 526 w 526"/>
                  <a:gd name="T9" fmla="*/ 253 h 505"/>
                  <a:gd name="T10" fmla="*/ 262 w 526"/>
                  <a:gd name="T11" fmla="*/ 505 h 505"/>
                  <a:gd name="T12" fmla="*/ 0 w 526"/>
                  <a:gd name="T13" fmla="*/ 254 h 505"/>
                  <a:gd name="T14" fmla="*/ 390 w 526"/>
                  <a:gd name="T15" fmla="*/ 254 h 505"/>
                  <a:gd name="T16" fmla="*/ 390 w 526"/>
                  <a:gd name="T17" fmla="*/ 253 h 505"/>
                  <a:gd name="T18" fmla="*/ 262 w 526"/>
                  <a:gd name="T19" fmla="*/ 119 h 505"/>
                  <a:gd name="T20" fmla="*/ 136 w 526"/>
                  <a:gd name="T21" fmla="*/ 251 h 505"/>
                  <a:gd name="T22" fmla="*/ 136 w 526"/>
                  <a:gd name="T23" fmla="*/ 253 h 505"/>
                  <a:gd name="T24" fmla="*/ 264 w 526"/>
                  <a:gd name="T25" fmla="*/ 387 h 505"/>
                  <a:gd name="T26" fmla="*/ 390 w 526"/>
                  <a:gd name="T27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6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3"/>
                      <a:pt x="113" y="0"/>
                      <a:pt x="264" y="0"/>
                    </a:cubicBezTo>
                    <a:cubicBezTo>
                      <a:pt x="414" y="0"/>
                      <a:pt x="526" y="111"/>
                      <a:pt x="526" y="251"/>
                    </a:cubicBezTo>
                    <a:cubicBezTo>
                      <a:pt x="526" y="253"/>
                      <a:pt x="526" y="253"/>
                      <a:pt x="526" y="253"/>
                    </a:cubicBezTo>
                    <a:cubicBezTo>
                      <a:pt x="526" y="392"/>
                      <a:pt x="413" y="505"/>
                      <a:pt x="262" y="505"/>
                    </a:cubicBezTo>
                    <a:cubicBezTo>
                      <a:pt x="112" y="505"/>
                      <a:pt x="0" y="394"/>
                      <a:pt x="0" y="254"/>
                    </a:cubicBezTo>
                    <a:close/>
                    <a:moveTo>
                      <a:pt x="390" y="254"/>
                    </a:moveTo>
                    <a:cubicBezTo>
                      <a:pt x="390" y="253"/>
                      <a:pt x="390" y="253"/>
                      <a:pt x="390" y="253"/>
                    </a:cubicBezTo>
                    <a:cubicBezTo>
                      <a:pt x="390" y="181"/>
                      <a:pt x="338" y="119"/>
                      <a:pt x="262" y="119"/>
                    </a:cubicBezTo>
                    <a:cubicBezTo>
                      <a:pt x="183" y="119"/>
                      <a:pt x="136" y="179"/>
                      <a:pt x="136" y="251"/>
                    </a:cubicBezTo>
                    <a:cubicBezTo>
                      <a:pt x="136" y="253"/>
                      <a:pt x="136" y="253"/>
                      <a:pt x="136" y="253"/>
                    </a:cubicBezTo>
                    <a:cubicBezTo>
                      <a:pt x="136" y="324"/>
                      <a:pt x="188" y="387"/>
                      <a:pt x="264" y="387"/>
                    </a:cubicBezTo>
                    <a:cubicBezTo>
                      <a:pt x="343" y="387"/>
                      <a:pt x="390" y="326"/>
                      <a:pt x="390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Freeform 20">
                <a:extLst>
                  <a:ext uri="{FF2B5EF4-FFF2-40B4-BE49-F238E27FC236}">
                    <a16:creationId xmlns:a16="http://schemas.microsoft.com/office/drawing/2014/main" id="{BDC10D2B-8240-1306-CC54-B3F0CF2378C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516057" y="938123"/>
                <a:ext cx="221197" cy="278823"/>
              </a:xfrm>
              <a:custGeom>
                <a:avLst/>
                <a:gdLst>
                  <a:gd name="T0" fmla="*/ 24 w 509"/>
                  <a:gd name="T1" fmla="*/ 590 h 641"/>
                  <a:gd name="T2" fmla="*/ 71 w 509"/>
                  <a:gd name="T3" fmla="*/ 487 h 641"/>
                  <a:gd name="T4" fmla="*/ 235 w 509"/>
                  <a:gd name="T5" fmla="*/ 531 h 641"/>
                  <a:gd name="T6" fmla="*/ 373 w 509"/>
                  <a:gd name="T7" fmla="*/ 399 h 641"/>
                  <a:gd name="T8" fmla="*/ 373 w 509"/>
                  <a:gd name="T9" fmla="*/ 376 h 641"/>
                  <a:gd name="T10" fmla="*/ 215 w 509"/>
                  <a:gd name="T11" fmla="*/ 454 h 641"/>
                  <a:gd name="T12" fmla="*/ 0 w 509"/>
                  <a:gd name="T13" fmla="*/ 228 h 641"/>
                  <a:gd name="T14" fmla="*/ 0 w 509"/>
                  <a:gd name="T15" fmla="*/ 226 h 641"/>
                  <a:gd name="T16" fmla="*/ 215 w 509"/>
                  <a:gd name="T17" fmla="*/ 0 h 641"/>
                  <a:gd name="T18" fmla="*/ 372 w 509"/>
                  <a:gd name="T19" fmla="*/ 72 h 641"/>
                  <a:gd name="T20" fmla="*/ 372 w 509"/>
                  <a:gd name="T21" fmla="*/ 9 h 641"/>
                  <a:gd name="T22" fmla="*/ 509 w 509"/>
                  <a:gd name="T23" fmla="*/ 9 h 641"/>
                  <a:gd name="T24" fmla="*/ 509 w 509"/>
                  <a:gd name="T25" fmla="*/ 385 h 641"/>
                  <a:gd name="T26" fmla="*/ 448 w 509"/>
                  <a:gd name="T27" fmla="*/ 576 h 641"/>
                  <a:gd name="T28" fmla="*/ 239 w 509"/>
                  <a:gd name="T29" fmla="*/ 641 h 641"/>
                  <a:gd name="T30" fmla="*/ 24 w 509"/>
                  <a:gd name="T31" fmla="*/ 590 h 641"/>
                  <a:gd name="T32" fmla="*/ 373 w 509"/>
                  <a:gd name="T33" fmla="*/ 228 h 641"/>
                  <a:gd name="T34" fmla="*/ 373 w 509"/>
                  <a:gd name="T35" fmla="*/ 226 h 641"/>
                  <a:gd name="T36" fmla="*/ 255 w 509"/>
                  <a:gd name="T37" fmla="*/ 114 h 641"/>
                  <a:gd name="T38" fmla="*/ 137 w 509"/>
                  <a:gd name="T39" fmla="*/ 226 h 641"/>
                  <a:gd name="T40" fmla="*/ 137 w 509"/>
                  <a:gd name="T41" fmla="*/ 228 h 641"/>
                  <a:gd name="T42" fmla="*/ 255 w 509"/>
                  <a:gd name="T43" fmla="*/ 340 h 641"/>
                  <a:gd name="T44" fmla="*/ 373 w 509"/>
                  <a:gd name="T45" fmla="*/ 228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09" h="641">
                    <a:moveTo>
                      <a:pt x="24" y="590"/>
                    </a:moveTo>
                    <a:cubicBezTo>
                      <a:pt x="71" y="487"/>
                      <a:pt x="71" y="487"/>
                      <a:pt x="71" y="487"/>
                    </a:cubicBezTo>
                    <a:cubicBezTo>
                      <a:pt x="121" y="515"/>
                      <a:pt x="171" y="531"/>
                      <a:pt x="235" y="531"/>
                    </a:cubicBezTo>
                    <a:cubicBezTo>
                      <a:pt x="329" y="531"/>
                      <a:pt x="373" y="486"/>
                      <a:pt x="373" y="399"/>
                    </a:cubicBezTo>
                    <a:cubicBezTo>
                      <a:pt x="373" y="376"/>
                      <a:pt x="373" y="376"/>
                      <a:pt x="373" y="376"/>
                    </a:cubicBezTo>
                    <a:cubicBezTo>
                      <a:pt x="333" y="425"/>
                      <a:pt x="288" y="454"/>
                      <a:pt x="215" y="454"/>
                    </a:cubicBezTo>
                    <a:cubicBezTo>
                      <a:pt x="102" y="454"/>
                      <a:pt x="0" y="372"/>
                      <a:pt x="0" y="228"/>
                    </a:cubicBezTo>
                    <a:cubicBezTo>
                      <a:pt x="0" y="226"/>
                      <a:pt x="0" y="226"/>
                      <a:pt x="0" y="226"/>
                    </a:cubicBezTo>
                    <a:cubicBezTo>
                      <a:pt x="0" y="82"/>
                      <a:pt x="104" y="0"/>
                      <a:pt x="215" y="0"/>
                    </a:cubicBezTo>
                    <a:cubicBezTo>
                      <a:pt x="290" y="0"/>
                      <a:pt x="334" y="32"/>
                      <a:pt x="372" y="72"/>
                    </a:cubicBezTo>
                    <a:cubicBezTo>
                      <a:pt x="372" y="9"/>
                      <a:pt x="372" y="9"/>
                      <a:pt x="372" y="9"/>
                    </a:cubicBezTo>
                    <a:cubicBezTo>
                      <a:pt x="509" y="9"/>
                      <a:pt x="509" y="9"/>
                      <a:pt x="509" y="9"/>
                    </a:cubicBezTo>
                    <a:cubicBezTo>
                      <a:pt x="509" y="385"/>
                      <a:pt x="509" y="385"/>
                      <a:pt x="509" y="385"/>
                    </a:cubicBezTo>
                    <a:cubicBezTo>
                      <a:pt x="509" y="472"/>
                      <a:pt x="488" y="535"/>
                      <a:pt x="448" y="576"/>
                    </a:cubicBezTo>
                    <a:cubicBezTo>
                      <a:pt x="402" y="621"/>
                      <a:pt x="333" y="641"/>
                      <a:pt x="239" y="641"/>
                    </a:cubicBezTo>
                    <a:cubicBezTo>
                      <a:pt x="160" y="641"/>
                      <a:pt x="86" y="623"/>
                      <a:pt x="24" y="590"/>
                    </a:cubicBezTo>
                    <a:close/>
                    <a:moveTo>
                      <a:pt x="373" y="228"/>
                    </a:moveTo>
                    <a:cubicBezTo>
                      <a:pt x="373" y="226"/>
                      <a:pt x="373" y="226"/>
                      <a:pt x="373" y="226"/>
                    </a:cubicBezTo>
                    <a:cubicBezTo>
                      <a:pt x="373" y="160"/>
                      <a:pt x="322" y="114"/>
                      <a:pt x="255" y="114"/>
                    </a:cubicBezTo>
                    <a:cubicBezTo>
                      <a:pt x="188" y="114"/>
                      <a:pt x="137" y="160"/>
                      <a:pt x="137" y="226"/>
                    </a:cubicBezTo>
                    <a:cubicBezTo>
                      <a:pt x="137" y="228"/>
                      <a:pt x="137" y="228"/>
                      <a:pt x="137" y="228"/>
                    </a:cubicBezTo>
                    <a:cubicBezTo>
                      <a:pt x="137" y="295"/>
                      <a:pt x="188" y="340"/>
                      <a:pt x="255" y="340"/>
                    </a:cubicBezTo>
                    <a:cubicBezTo>
                      <a:pt x="322" y="340"/>
                      <a:pt x="373" y="294"/>
                      <a:pt x="373" y="2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Freeform 21">
                <a:extLst>
                  <a:ext uri="{FF2B5EF4-FFF2-40B4-BE49-F238E27FC236}">
                    <a16:creationId xmlns:a16="http://schemas.microsoft.com/office/drawing/2014/main" id="{A2A74FC7-B210-AC23-8BAD-A8CEF20144F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747450" y="942113"/>
                <a:ext cx="219424" cy="275277"/>
              </a:xfrm>
              <a:custGeom>
                <a:avLst/>
                <a:gdLst>
                  <a:gd name="T0" fmla="*/ 362 w 505"/>
                  <a:gd name="T1" fmla="*/ 0 h 633"/>
                  <a:gd name="T2" fmla="*/ 505 w 505"/>
                  <a:gd name="T3" fmla="*/ 0 h 633"/>
                  <a:gd name="T4" fmla="*/ 319 w 505"/>
                  <a:gd name="T5" fmla="*/ 497 h 633"/>
                  <a:gd name="T6" fmla="*/ 159 w 505"/>
                  <a:gd name="T7" fmla="*/ 633 h 633"/>
                  <a:gd name="T8" fmla="*/ 37 w 505"/>
                  <a:gd name="T9" fmla="*/ 599 h 633"/>
                  <a:gd name="T10" fmla="*/ 83 w 505"/>
                  <a:gd name="T11" fmla="*/ 500 h 633"/>
                  <a:gd name="T12" fmla="*/ 142 w 505"/>
                  <a:gd name="T13" fmla="*/ 519 h 633"/>
                  <a:gd name="T14" fmla="*/ 190 w 505"/>
                  <a:gd name="T15" fmla="*/ 487 h 633"/>
                  <a:gd name="T16" fmla="*/ 0 w 505"/>
                  <a:gd name="T17" fmla="*/ 0 h 633"/>
                  <a:gd name="T18" fmla="*/ 146 w 505"/>
                  <a:gd name="T19" fmla="*/ 0 h 633"/>
                  <a:gd name="T20" fmla="*/ 256 w 505"/>
                  <a:gd name="T21" fmla="*/ 331 h 633"/>
                  <a:gd name="T22" fmla="*/ 362 w 505"/>
                  <a:gd name="T23" fmla="*/ 0 h 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5" h="633">
                    <a:moveTo>
                      <a:pt x="362" y="0"/>
                    </a:moveTo>
                    <a:cubicBezTo>
                      <a:pt x="505" y="0"/>
                      <a:pt x="505" y="0"/>
                      <a:pt x="505" y="0"/>
                    </a:cubicBezTo>
                    <a:cubicBezTo>
                      <a:pt x="319" y="497"/>
                      <a:pt x="319" y="497"/>
                      <a:pt x="319" y="497"/>
                    </a:cubicBezTo>
                    <a:cubicBezTo>
                      <a:pt x="282" y="596"/>
                      <a:pt x="242" y="633"/>
                      <a:pt x="159" y="633"/>
                    </a:cubicBezTo>
                    <a:cubicBezTo>
                      <a:pt x="110" y="633"/>
                      <a:pt x="73" y="620"/>
                      <a:pt x="37" y="599"/>
                    </a:cubicBezTo>
                    <a:cubicBezTo>
                      <a:pt x="83" y="500"/>
                      <a:pt x="83" y="500"/>
                      <a:pt x="83" y="500"/>
                    </a:cubicBezTo>
                    <a:cubicBezTo>
                      <a:pt x="101" y="511"/>
                      <a:pt x="124" y="519"/>
                      <a:pt x="142" y="519"/>
                    </a:cubicBezTo>
                    <a:cubicBezTo>
                      <a:pt x="166" y="519"/>
                      <a:pt x="178" y="512"/>
                      <a:pt x="190" y="48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256" y="331"/>
                      <a:pt x="256" y="331"/>
                      <a:pt x="256" y="331"/>
                    </a:cubicBezTo>
                    <a:lnTo>
                      <a:pt x="36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" name="Freeform 22">
                <a:extLst>
                  <a:ext uri="{FF2B5EF4-FFF2-40B4-BE49-F238E27FC236}">
                    <a16:creationId xmlns:a16="http://schemas.microsoft.com/office/drawing/2014/main" id="{ACC82ECF-72D6-6ED9-EF73-7495DE192F9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05842" y="1258171"/>
                <a:ext cx="132541" cy="290348"/>
              </a:xfrm>
              <a:custGeom>
                <a:avLst/>
                <a:gdLst>
                  <a:gd name="T0" fmla="*/ 57 w 305"/>
                  <a:gd name="T1" fmla="*/ 299 h 667"/>
                  <a:gd name="T2" fmla="*/ 0 w 305"/>
                  <a:gd name="T3" fmla="*/ 299 h 667"/>
                  <a:gd name="T4" fmla="*/ 0 w 305"/>
                  <a:gd name="T5" fmla="*/ 186 h 667"/>
                  <a:gd name="T6" fmla="*/ 57 w 305"/>
                  <a:gd name="T7" fmla="*/ 186 h 667"/>
                  <a:gd name="T8" fmla="*/ 57 w 305"/>
                  <a:gd name="T9" fmla="*/ 155 h 667"/>
                  <a:gd name="T10" fmla="*/ 96 w 305"/>
                  <a:gd name="T11" fmla="*/ 38 h 667"/>
                  <a:gd name="T12" fmla="*/ 208 w 305"/>
                  <a:gd name="T13" fmla="*/ 0 h 667"/>
                  <a:gd name="T14" fmla="*/ 305 w 305"/>
                  <a:gd name="T15" fmla="*/ 13 h 667"/>
                  <a:gd name="T16" fmla="*/ 305 w 305"/>
                  <a:gd name="T17" fmla="*/ 127 h 667"/>
                  <a:gd name="T18" fmla="*/ 243 w 305"/>
                  <a:gd name="T19" fmla="*/ 115 h 667"/>
                  <a:gd name="T20" fmla="*/ 193 w 305"/>
                  <a:gd name="T21" fmla="*/ 168 h 667"/>
                  <a:gd name="T22" fmla="*/ 193 w 305"/>
                  <a:gd name="T23" fmla="*/ 187 h 667"/>
                  <a:gd name="T24" fmla="*/ 305 w 305"/>
                  <a:gd name="T25" fmla="*/ 187 h 667"/>
                  <a:gd name="T26" fmla="*/ 305 w 305"/>
                  <a:gd name="T27" fmla="*/ 299 h 667"/>
                  <a:gd name="T28" fmla="*/ 195 w 305"/>
                  <a:gd name="T29" fmla="*/ 299 h 667"/>
                  <a:gd name="T30" fmla="*/ 195 w 305"/>
                  <a:gd name="T31" fmla="*/ 667 h 667"/>
                  <a:gd name="T32" fmla="*/ 57 w 305"/>
                  <a:gd name="T33" fmla="*/ 667 h 667"/>
                  <a:gd name="T34" fmla="*/ 57 w 305"/>
                  <a:gd name="T35" fmla="*/ 299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5" h="667">
                    <a:moveTo>
                      <a:pt x="57" y="299"/>
                    </a:moveTo>
                    <a:cubicBezTo>
                      <a:pt x="0" y="299"/>
                      <a:pt x="0" y="299"/>
                      <a:pt x="0" y="299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57" y="186"/>
                      <a:pt x="57" y="186"/>
                      <a:pt x="57" y="186"/>
                    </a:cubicBezTo>
                    <a:cubicBezTo>
                      <a:pt x="57" y="155"/>
                      <a:pt x="57" y="155"/>
                      <a:pt x="57" y="155"/>
                    </a:cubicBezTo>
                    <a:cubicBezTo>
                      <a:pt x="57" y="102"/>
                      <a:pt x="71" y="63"/>
                      <a:pt x="96" y="38"/>
                    </a:cubicBezTo>
                    <a:cubicBezTo>
                      <a:pt x="122" y="12"/>
                      <a:pt x="159" y="0"/>
                      <a:pt x="208" y="0"/>
                    </a:cubicBezTo>
                    <a:cubicBezTo>
                      <a:pt x="251" y="0"/>
                      <a:pt x="280" y="5"/>
                      <a:pt x="305" y="13"/>
                    </a:cubicBezTo>
                    <a:cubicBezTo>
                      <a:pt x="305" y="127"/>
                      <a:pt x="305" y="127"/>
                      <a:pt x="305" y="127"/>
                    </a:cubicBezTo>
                    <a:cubicBezTo>
                      <a:pt x="286" y="120"/>
                      <a:pt x="267" y="115"/>
                      <a:pt x="243" y="115"/>
                    </a:cubicBezTo>
                    <a:cubicBezTo>
                      <a:pt x="211" y="115"/>
                      <a:pt x="193" y="132"/>
                      <a:pt x="193" y="168"/>
                    </a:cubicBezTo>
                    <a:cubicBezTo>
                      <a:pt x="193" y="187"/>
                      <a:pt x="193" y="187"/>
                      <a:pt x="193" y="187"/>
                    </a:cubicBezTo>
                    <a:cubicBezTo>
                      <a:pt x="305" y="187"/>
                      <a:pt x="305" y="187"/>
                      <a:pt x="305" y="187"/>
                    </a:cubicBezTo>
                    <a:cubicBezTo>
                      <a:pt x="305" y="299"/>
                      <a:pt x="305" y="299"/>
                      <a:pt x="305" y="299"/>
                    </a:cubicBezTo>
                    <a:cubicBezTo>
                      <a:pt x="195" y="299"/>
                      <a:pt x="195" y="299"/>
                      <a:pt x="195" y="299"/>
                    </a:cubicBezTo>
                    <a:cubicBezTo>
                      <a:pt x="195" y="667"/>
                      <a:pt x="195" y="667"/>
                      <a:pt x="195" y="667"/>
                    </a:cubicBezTo>
                    <a:cubicBezTo>
                      <a:pt x="57" y="667"/>
                      <a:pt x="57" y="667"/>
                      <a:pt x="57" y="667"/>
                    </a:cubicBezTo>
                    <a:lnTo>
                      <a:pt x="57" y="29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Freeform 23">
                <a:extLst>
                  <a:ext uri="{FF2B5EF4-FFF2-40B4-BE49-F238E27FC236}">
                    <a16:creationId xmlns:a16="http://schemas.microsoft.com/office/drawing/2014/main" id="{22DAB937-2E79-C195-4D0E-AD10E570DD1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137497" y="1333086"/>
                <a:ext cx="228289" cy="219867"/>
              </a:xfrm>
              <a:custGeom>
                <a:avLst/>
                <a:gdLst>
                  <a:gd name="T0" fmla="*/ 0 w 525"/>
                  <a:gd name="T1" fmla="*/ 255 h 506"/>
                  <a:gd name="T2" fmla="*/ 0 w 525"/>
                  <a:gd name="T3" fmla="*/ 253 h 506"/>
                  <a:gd name="T4" fmla="*/ 263 w 525"/>
                  <a:gd name="T5" fmla="*/ 0 h 506"/>
                  <a:gd name="T6" fmla="*/ 525 w 525"/>
                  <a:gd name="T7" fmla="*/ 251 h 506"/>
                  <a:gd name="T8" fmla="*/ 525 w 525"/>
                  <a:gd name="T9" fmla="*/ 253 h 506"/>
                  <a:gd name="T10" fmla="*/ 261 w 525"/>
                  <a:gd name="T11" fmla="*/ 506 h 506"/>
                  <a:gd name="T12" fmla="*/ 0 w 525"/>
                  <a:gd name="T13" fmla="*/ 255 h 506"/>
                  <a:gd name="T14" fmla="*/ 389 w 525"/>
                  <a:gd name="T15" fmla="*/ 255 h 506"/>
                  <a:gd name="T16" fmla="*/ 389 w 525"/>
                  <a:gd name="T17" fmla="*/ 253 h 506"/>
                  <a:gd name="T18" fmla="*/ 261 w 525"/>
                  <a:gd name="T19" fmla="*/ 119 h 506"/>
                  <a:gd name="T20" fmla="*/ 135 w 525"/>
                  <a:gd name="T21" fmla="*/ 251 h 506"/>
                  <a:gd name="T22" fmla="*/ 135 w 525"/>
                  <a:gd name="T23" fmla="*/ 253 h 506"/>
                  <a:gd name="T24" fmla="*/ 263 w 525"/>
                  <a:gd name="T25" fmla="*/ 387 h 506"/>
                  <a:gd name="T26" fmla="*/ 389 w 525"/>
                  <a:gd name="T27" fmla="*/ 255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06">
                    <a:moveTo>
                      <a:pt x="0" y="255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112" y="0"/>
                      <a:pt x="263" y="0"/>
                    </a:cubicBezTo>
                    <a:cubicBezTo>
                      <a:pt x="413" y="0"/>
                      <a:pt x="525" y="112"/>
                      <a:pt x="525" y="251"/>
                    </a:cubicBezTo>
                    <a:cubicBezTo>
                      <a:pt x="525" y="253"/>
                      <a:pt x="525" y="253"/>
                      <a:pt x="525" y="253"/>
                    </a:cubicBezTo>
                    <a:cubicBezTo>
                      <a:pt x="525" y="392"/>
                      <a:pt x="412" y="506"/>
                      <a:pt x="261" y="506"/>
                    </a:cubicBezTo>
                    <a:cubicBezTo>
                      <a:pt x="111" y="506"/>
                      <a:pt x="0" y="394"/>
                      <a:pt x="0" y="255"/>
                    </a:cubicBezTo>
                    <a:close/>
                    <a:moveTo>
                      <a:pt x="389" y="255"/>
                    </a:moveTo>
                    <a:cubicBezTo>
                      <a:pt x="389" y="253"/>
                      <a:pt x="389" y="253"/>
                      <a:pt x="389" y="253"/>
                    </a:cubicBezTo>
                    <a:cubicBezTo>
                      <a:pt x="389" y="182"/>
                      <a:pt x="337" y="119"/>
                      <a:pt x="261" y="119"/>
                    </a:cubicBezTo>
                    <a:cubicBezTo>
                      <a:pt x="183" y="119"/>
                      <a:pt x="135" y="180"/>
                      <a:pt x="135" y="251"/>
                    </a:cubicBezTo>
                    <a:cubicBezTo>
                      <a:pt x="135" y="253"/>
                      <a:pt x="135" y="253"/>
                      <a:pt x="135" y="253"/>
                    </a:cubicBezTo>
                    <a:cubicBezTo>
                      <a:pt x="135" y="325"/>
                      <a:pt x="187" y="387"/>
                      <a:pt x="263" y="387"/>
                    </a:cubicBezTo>
                    <a:cubicBezTo>
                      <a:pt x="342" y="387"/>
                      <a:pt x="389" y="326"/>
                      <a:pt x="389" y="2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" name="Freeform 24">
                <a:extLst>
                  <a:ext uri="{FF2B5EF4-FFF2-40B4-BE49-F238E27FC236}">
                    <a16:creationId xmlns:a16="http://schemas.microsoft.com/office/drawing/2014/main" id="{10B466F6-F9DE-C9E9-D98F-5CB17B8BE4D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79084" y="1331756"/>
                <a:ext cx="127665" cy="216764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0 h 498"/>
                  <a:gd name="T6" fmla="*/ 293 w 293"/>
                  <a:gd name="T7" fmla="*/ 3 h 498"/>
                  <a:gd name="T8" fmla="*/ 293 w 293"/>
                  <a:gd name="T9" fmla="*/ 147 h 498"/>
                  <a:gd name="T10" fmla="*/ 286 w 293"/>
                  <a:gd name="T11" fmla="*/ 147 h 498"/>
                  <a:gd name="T12" fmla="*/ 138 w 293"/>
                  <a:gd name="T13" fmla="*/ 318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0"/>
                      <a:pt x="138" y="110"/>
                      <a:pt x="138" y="110"/>
                    </a:cubicBezTo>
                    <a:cubicBezTo>
                      <a:pt x="166" y="43"/>
                      <a:pt x="211" y="0"/>
                      <a:pt x="293" y="3"/>
                    </a:cubicBezTo>
                    <a:cubicBezTo>
                      <a:pt x="293" y="147"/>
                      <a:pt x="293" y="147"/>
                      <a:pt x="293" y="147"/>
                    </a:cubicBezTo>
                    <a:cubicBezTo>
                      <a:pt x="286" y="147"/>
                      <a:pt x="286" y="147"/>
                      <a:pt x="286" y="147"/>
                    </a:cubicBezTo>
                    <a:cubicBezTo>
                      <a:pt x="194" y="147"/>
                      <a:pt x="138" y="203"/>
                      <a:pt x="138" y="318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" name="Freeform 25">
                <a:extLst>
                  <a:ext uri="{FF2B5EF4-FFF2-40B4-BE49-F238E27FC236}">
                    <a16:creationId xmlns:a16="http://schemas.microsoft.com/office/drawing/2014/main" id="{AD3E18E3-90EA-4D54-E039-6221DAC5595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582993" y="1334859"/>
                <a:ext cx="194157" cy="217207"/>
              </a:xfrm>
              <a:custGeom>
                <a:avLst/>
                <a:gdLst>
                  <a:gd name="T0" fmla="*/ 0 w 446"/>
                  <a:gd name="T1" fmla="*/ 351 h 500"/>
                  <a:gd name="T2" fmla="*/ 0 w 446"/>
                  <a:gd name="T3" fmla="*/ 349 h 500"/>
                  <a:gd name="T4" fmla="*/ 195 w 446"/>
                  <a:gd name="T5" fmla="*/ 195 h 500"/>
                  <a:gd name="T6" fmla="*/ 314 w 446"/>
                  <a:gd name="T7" fmla="*/ 215 h 500"/>
                  <a:gd name="T8" fmla="*/ 314 w 446"/>
                  <a:gd name="T9" fmla="*/ 206 h 500"/>
                  <a:gd name="T10" fmla="*/ 210 w 446"/>
                  <a:gd name="T11" fmla="*/ 118 h 500"/>
                  <a:gd name="T12" fmla="*/ 76 w 446"/>
                  <a:gd name="T13" fmla="*/ 144 h 500"/>
                  <a:gd name="T14" fmla="*/ 42 w 446"/>
                  <a:gd name="T15" fmla="*/ 39 h 500"/>
                  <a:gd name="T16" fmla="*/ 230 w 446"/>
                  <a:gd name="T17" fmla="*/ 0 h 500"/>
                  <a:gd name="T18" fmla="*/ 394 w 446"/>
                  <a:gd name="T19" fmla="*/ 54 h 500"/>
                  <a:gd name="T20" fmla="*/ 446 w 446"/>
                  <a:gd name="T21" fmla="*/ 209 h 500"/>
                  <a:gd name="T22" fmla="*/ 446 w 446"/>
                  <a:gd name="T23" fmla="*/ 491 h 500"/>
                  <a:gd name="T24" fmla="*/ 313 w 446"/>
                  <a:gd name="T25" fmla="*/ 491 h 500"/>
                  <a:gd name="T26" fmla="*/ 313 w 446"/>
                  <a:gd name="T27" fmla="*/ 438 h 500"/>
                  <a:gd name="T28" fmla="*/ 167 w 446"/>
                  <a:gd name="T29" fmla="*/ 500 h 500"/>
                  <a:gd name="T30" fmla="*/ 0 w 446"/>
                  <a:gd name="T31" fmla="*/ 351 h 500"/>
                  <a:gd name="T32" fmla="*/ 316 w 446"/>
                  <a:gd name="T33" fmla="*/ 320 h 500"/>
                  <a:gd name="T34" fmla="*/ 316 w 446"/>
                  <a:gd name="T35" fmla="*/ 295 h 500"/>
                  <a:gd name="T36" fmla="*/ 228 w 446"/>
                  <a:gd name="T37" fmla="*/ 277 h 500"/>
                  <a:gd name="T38" fmla="*/ 133 w 446"/>
                  <a:gd name="T39" fmla="*/ 344 h 500"/>
                  <a:gd name="T40" fmla="*/ 133 w 446"/>
                  <a:gd name="T41" fmla="*/ 346 h 500"/>
                  <a:gd name="T42" fmla="*/ 208 w 446"/>
                  <a:gd name="T43" fmla="*/ 405 h 500"/>
                  <a:gd name="T44" fmla="*/ 316 w 446"/>
                  <a:gd name="T45" fmla="*/ 32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6" h="500">
                    <a:moveTo>
                      <a:pt x="0" y="351"/>
                    </a:moveTo>
                    <a:cubicBezTo>
                      <a:pt x="0" y="349"/>
                      <a:pt x="0" y="349"/>
                      <a:pt x="0" y="349"/>
                    </a:cubicBezTo>
                    <a:cubicBezTo>
                      <a:pt x="0" y="244"/>
                      <a:pt x="81" y="195"/>
                      <a:pt x="195" y="195"/>
                    </a:cubicBezTo>
                    <a:cubicBezTo>
                      <a:pt x="244" y="195"/>
                      <a:pt x="280" y="203"/>
                      <a:pt x="314" y="215"/>
                    </a:cubicBezTo>
                    <a:cubicBezTo>
                      <a:pt x="314" y="206"/>
                      <a:pt x="314" y="206"/>
                      <a:pt x="314" y="206"/>
                    </a:cubicBezTo>
                    <a:cubicBezTo>
                      <a:pt x="314" y="149"/>
                      <a:pt x="279" y="118"/>
                      <a:pt x="210" y="118"/>
                    </a:cubicBezTo>
                    <a:cubicBezTo>
                      <a:pt x="157" y="118"/>
                      <a:pt x="120" y="128"/>
                      <a:pt x="76" y="144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95" y="15"/>
                      <a:pt x="148" y="0"/>
                      <a:pt x="230" y="0"/>
                    </a:cubicBezTo>
                    <a:cubicBezTo>
                      <a:pt x="305" y="0"/>
                      <a:pt x="359" y="20"/>
                      <a:pt x="394" y="54"/>
                    </a:cubicBezTo>
                    <a:cubicBezTo>
                      <a:pt x="430" y="91"/>
                      <a:pt x="446" y="144"/>
                      <a:pt x="446" y="209"/>
                    </a:cubicBezTo>
                    <a:cubicBezTo>
                      <a:pt x="446" y="491"/>
                      <a:pt x="446" y="491"/>
                      <a:pt x="446" y="491"/>
                    </a:cubicBezTo>
                    <a:cubicBezTo>
                      <a:pt x="313" y="491"/>
                      <a:pt x="313" y="491"/>
                      <a:pt x="313" y="491"/>
                    </a:cubicBezTo>
                    <a:cubicBezTo>
                      <a:pt x="313" y="438"/>
                      <a:pt x="313" y="438"/>
                      <a:pt x="313" y="438"/>
                    </a:cubicBezTo>
                    <a:cubicBezTo>
                      <a:pt x="280" y="475"/>
                      <a:pt x="234" y="500"/>
                      <a:pt x="167" y="500"/>
                    </a:cubicBezTo>
                    <a:cubicBezTo>
                      <a:pt x="75" y="500"/>
                      <a:pt x="0" y="447"/>
                      <a:pt x="0" y="351"/>
                    </a:cubicBezTo>
                    <a:close/>
                    <a:moveTo>
                      <a:pt x="316" y="320"/>
                    </a:moveTo>
                    <a:cubicBezTo>
                      <a:pt x="316" y="295"/>
                      <a:pt x="316" y="295"/>
                      <a:pt x="316" y="295"/>
                    </a:cubicBezTo>
                    <a:cubicBezTo>
                      <a:pt x="292" y="284"/>
                      <a:pt x="262" y="277"/>
                      <a:pt x="228" y="277"/>
                    </a:cubicBezTo>
                    <a:cubicBezTo>
                      <a:pt x="169" y="277"/>
                      <a:pt x="133" y="301"/>
                      <a:pt x="133" y="344"/>
                    </a:cubicBezTo>
                    <a:cubicBezTo>
                      <a:pt x="133" y="346"/>
                      <a:pt x="133" y="346"/>
                      <a:pt x="133" y="346"/>
                    </a:cubicBezTo>
                    <a:cubicBezTo>
                      <a:pt x="133" y="383"/>
                      <a:pt x="164" y="405"/>
                      <a:pt x="208" y="405"/>
                    </a:cubicBezTo>
                    <a:cubicBezTo>
                      <a:pt x="272" y="405"/>
                      <a:pt x="316" y="369"/>
                      <a:pt x="316" y="3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Rectangle 26">
                <a:extLst>
                  <a:ext uri="{FF2B5EF4-FFF2-40B4-BE49-F238E27FC236}">
                    <a16:creationId xmlns:a16="http://schemas.microsoft.com/office/drawing/2014/main" id="{144E16EA-4F3F-420C-5D8D-753A1E9F0B11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801973" y="1260831"/>
                <a:ext cx="59843" cy="28768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Rectangle 27">
                <a:extLst>
                  <a:ext uri="{FF2B5EF4-FFF2-40B4-BE49-F238E27FC236}">
                    <a16:creationId xmlns:a16="http://schemas.microsoft.com/office/drawing/2014/main" id="{E009FD22-AB72-D26D-205F-29DF66B5BFFA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886639" y="1260831"/>
                <a:ext cx="59399" cy="28768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77" name="Rectangle 28">
              <a:extLst>
                <a:ext uri="{FF2B5EF4-FFF2-40B4-BE49-F238E27FC236}">
                  <a16:creationId xmlns:a16="http://schemas.microsoft.com/office/drawing/2014/main" id="{FB305569-AB33-7799-ED76-68F103CE5B8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1556230" y="767096"/>
              <a:ext cx="634181" cy="189869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DC4D5431-76CB-4561-B2E0-664C3E75E88C}"/>
                </a:ext>
              </a:extLst>
            </p:cNvPr>
            <p:cNvGrpSpPr/>
            <p:nvPr userDrawn="1"/>
          </p:nvGrpSpPr>
          <p:grpSpPr>
            <a:xfrm>
              <a:off x="11701122" y="936748"/>
              <a:ext cx="321494" cy="1552800"/>
              <a:chOff x="7313961" y="501936"/>
              <a:chExt cx="323594" cy="1566108"/>
            </a:xfrm>
          </p:grpSpPr>
          <p:sp>
            <p:nvSpPr>
              <p:cNvPr id="79" name="Freeform 29">
                <a:extLst>
                  <a:ext uri="{FF2B5EF4-FFF2-40B4-BE49-F238E27FC236}">
                    <a16:creationId xmlns:a16="http://schemas.microsoft.com/office/drawing/2014/main" id="{9EB7EA56-59D4-7E58-E9A3-5C4585DF00F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83556" y="1311808"/>
                <a:ext cx="249567" cy="247350"/>
              </a:xfrm>
              <a:custGeom>
                <a:avLst/>
                <a:gdLst>
                  <a:gd name="T0" fmla="*/ 0 w 574"/>
                  <a:gd name="T1" fmla="*/ 229 h 569"/>
                  <a:gd name="T2" fmla="*/ 90 w 574"/>
                  <a:gd name="T3" fmla="*/ 413 h 569"/>
                  <a:gd name="T4" fmla="*/ 90 w 574"/>
                  <a:gd name="T5" fmla="*/ 413 h 569"/>
                  <a:gd name="T6" fmla="*/ 90 w 574"/>
                  <a:gd name="T7" fmla="*/ 413 h 569"/>
                  <a:gd name="T8" fmla="*/ 9 w 574"/>
                  <a:gd name="T9" fmla="*/ 413 h 569"/>
                  <a:gd name="T10" fmla="*/ 9 w 574"/>
                  <a:gd name="T11" fmla="*/ 569 h 569"/>
                  <a:gd name="T12" fmla="*/ 574 w 574"/>
                  <a:gd name="T13" fmla="*/ 569 h 569"/>
                  <a:gd name="T14" fmla="*/ 574 w 574"/>
                  <a:gd name="T15" fmla="*/ 413 h 569"/>
                  <a:gd name="T16" fmla="*/ 253 w 574"/>
                  <a:gd name="T17" fmla="*/ 413 h 569"/>
                  <a:gd name="T18" fmla="*/ 133 w 574"/>
                  <a:gd name="T19" fmla="*/ 286 h 569"/>
                  <a:gd name="T20" fmla="*/ 253 w 574"/>
                  <a:gd name="T21" fmla="*/ 155 h 569"/>
                  <a:gd name="T22" fmla="*/ 574 w 574"/>
                  <a:gd name="T23" fmla="*/ 155 h 569"/>
                  <a:gd name="T24" fmla="*/ 574 w 574"/>
                  <a:gd name="T25" fmla="*/ 0 h 569"/>
                  <a:gd name="T26" fmla="*/ 224 w 574"/>
                  <a:gd name="T27" fmla="*/ 0 h 569"/>
                  <a:gd name="T28" fmla="*/ 0 w 574"/>
                  <a:gd name="T29" fmla="*/ 229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74" h="569">
                    <a:moveTo>
                      <a:pt x="0" y="229"/>
                    </a:moveTo>
                    <a:cubicBezTo>
                      <a:pt x="0" y="294"/>
                      <a:pt x="30" y="368"/>
                      <a:pt x="90" y="413"/>
                    </a:cubicBezTo>
                    <a:cubicBezTo>
                      <a:pt x="90" y="413"/>
                      <a:pt x="90" y="413"/>
                      <a:pt x="90" y="413"/>
                    </a:cubicBezTo>
                    <a:cubicBezTo>
                      <a:pt x="90" y="413"/>
                      <a:pt x="90" y="413"/>
                      <a:pt x="90" y="413"/>
                    </a:cubicBezTo>
                    <a:cubicBezTo>
                      <a:pt x="9" y="413"/>
                      <a:pt x="9" y="413"/>
                      <a:pt x="9" y="413"/>
                    </a:cubicBezTo>
                    <a:cubicBezTo>
                      <a:pt x="9" y="569"/>
                      <a:pt x="9" y="569"/>
                      <a:pt x="9" y="569"/>
                    </a:cubicBezTo>
                    <a:cubicBezTo>
                      <a:pt x="574" y="569"/>
                      <a:pt x="574" y="569"/>
                      <a:pt x="574" y="569"/>
                    </a:cubicBezTo>
                    <a:cubicBezTo>
                      <a:pt x="574" y="413"/>
                      <a:pt x="574" y="413"/>
                      <a:pt x="574" y="413"/>
                    </a:cubicBezTo>
                    <a:cubicBezTo>
                      <a:pt x="253" y="413"/>
                      <a:pt x="253" y="413"/>
                      <a:pt x="253" y="413"/>
                    </a:cubicBezTo>
                    <a:cubicBezTo>
                      <a:pt x="195" y="413"/>
                      <a:pt x="133" y="369"/>
                      <a:pt x="133" y="286"/>
                    </a:cubicBezTo>
                    <a:cubicBezTo>
                      <a:pt x="133" y="221"/>
                      <a:pt x="178" y="155"/>
                      <a:pt x="253" y="155"/>
                    </a:cubicBezTo>
                    <a:cubicBezTo>
                      <a:pt x="574" y="155"/>
                      <a:pt x="574" y="155"/>
                      <a:pt x="574" y="155"/>
                    </a:cubicBezTo>
                    <a:cubicBezTo>
                      <a:pt x="574" y="0"/>
                      <a:pt x="574" y="0"/>
                      <a:pt x="574" y="0"/>
                    </a:cubicBezTo>
                    <a:cubicBezTo>
                      <a:pt x="224" y="0"/>
                      <a:pt x="224" y="0"/>
                      <a:pt x="224" y="0"/>
                    </a:cubicBezTo>
                    <a:cubicBezTo>
                      <a:pt x="94" y="0"/>
                      <a:pt x="0" y="93"/>
                      <a:pt x="0" y="2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Freeform 30">
                <a:extLst>
                  <a:ext uri="{FF2B5EF4-FFF2-40B4-BE49-F238E27FC236}">
                    <a16:creationId xmlns:a16="http://schemas.microsoft.com/office/drawing/2014/main" id="{93B05BBE-DBEC-684B-B012-F63384131C1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87546" y="755049"/>
                <a:ext cx="245577" cy="276163"/>
              </a:xfrm>
              <a:custGeom>
                <a:avLst/>
                <a:gdLst>
                  <a:gd name="T0" fmla="*/ 0 w 554"/>
                  <a:gd name="T1" fmla="*/ 174 h 623"/>
                  <a:gd name="T2" fmla="*/ 377 w 554"/>
                  <a:gd name="T3" fmla="*/ 311 h 623"/>
                  <a:gd name="T4" fmla="*/ 0 w 554"/>
                  <a:gd name="T5" fmla="*/ 450 h 623"/>
                  <a:gd name="T6" fmla="*/ 0 w 554"/>
                  <a:gd name="T7" fmla="*/ 623 h 623"/>
                  <a:gd name="T8" fmla="*/ 554 w 554"/>
                  <a:gd name="T9" fmla="*/ 395 h 623"/>
                  <a:gd name="T10" fmla="*/ 554 w 554"/>
                  <a:gd name="T11" fmla="*/ 228 h 623"/>
                  <a:gd name="T12" fmla="*/ 0 w 554"/>
                  <a:gd name="T13" fmla="*/ 0 h 623"/>
                  <a:gd name="T14" fmla="*/ 0 w 554"/>
                  <a:gd name="T15" fmla="*/ 174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4" h="623">
                    <a:moveTo>
                      <a:pt x="0" y="174"/>
                    </a:moveTo>
                    <a:lnTo>
                      <a:pt x="377" y="311"/>
                    </a:lnTo>
                    <a:lnTo>
                      <a:pt x="0" y="450"/>
                    </a:lnTo>
                    <a:lnTo>
                      <a:pt x="0" y="623"/>
                    </a:lnTo>
                    <a:lnTo>
                      <a:pt x="554" y="395"/>
                    </a:lnTo>
                    <a:lnTo>
                      <a:pt x="554" y="228"/>
                    </a:lnTo>
                    <a:lnTo>
                      <a:pt x="0" y="0"/>
                    </a:lnTo>
                    <a:lnTo>
                      <a:pt x="0" y="17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31">
                <a:extLst>
                  <a:ext uri="{FF2B5EF4-FFF2-40B4-BE49-F238E27FC236}">
                    <a16:creationId xmlns:a16="http://schemas.microsoft.com/office/drawing/2014/main" id="{972F0292-22E7-DDB2-79F6-6703AF74768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1583096"/>
                <a:ext cx="253999" cy="256659"/>
              </a:xfrm>
              <a:custGeom>
                <a:avLst/>
                <a:gdLst>
                  <a:gd name="T0" fmla="*/ 401 w 584"/>
                  <a:gd name="T1" fmla="*/ 110 h 590"/>
                  <a:gd name="T2" fmla="*/ 460 w 584"/>
                  <a:gd name="T3" fmla="*/ 272 h 590"/>
                  <a:gd name="T4" fmla="*/ 415 w 584"/>
                  <a:gd name="T5" fmla="*/ 397 h 590"/>
                  <a:gd name="T6" fmla="*/ 250 w 584"/>
                  <a:gd name="T7" fmla="*/ 0 h 590"/>
                  <a:gd name="T8" fmla="*/ 92 w 584"/>
                  <a:gd name="T9" fmla="*/ 68 h 590"/>
                  <a:gd name="T10" fmla="*/ 0 w 584"/>
                  <a:gd name="T11" fmla="*/ 291 h 590"/>
                  <a:gd name="T12" fmla="*/ 292 w 584"/>
                  <a:gd name="T13" fmla="*/ 590 h 590"/>
                  <a:gd name="T14" fmla="*/ 584 w 584"/>
                  <a:gd name="T15" fmla="*/ 274 h 590"/>
                  <a:gd name="T16" fmla="*/ 476 w 584"/>
                  <a:gd name="T17" fmla="*/ 12 h 590"/>
                  <a:gd name="T18" fmla="*/ 401 w 584"/>
                  <a:gd name="T19" fmla="*/ 110 h 590"/>
                  <a:gd name="T20" fmla="*/ 179 w 584"/>
                  <a:gd name="T21" fmla="*/ 408 h 590"/>
                  <a:gd name="T22" fmla="*/ 123 w 584"/>
                  <a:gd name="T23" fmla="*/ 288 h 590"/>
                  <a:gd name="T24" fmla="*/ 202 w 584"/>
                  <a:gd name="T25" fmla="*/ 168 h 590"/>
                  <a:gd name="T26" fmla="*/ 315 w 584"/>
                  <a:gd name="T27" fmla="*/ 439 h 590"/>
                  <a:gd name="T28" fmla="*/ 179 w 584"/>
                  <a:gd name="T29" fmla="*/ 408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4" h="590">
                    <a:moveTo>
                      <a:pt x="401" y="110"/>
                    </a:moveTo>
                    <a:cubicBezTo>
                      <a:pt x="449" y="175"/>
                      <a:pt x="460" y="212"/>
                      <a:pt x="460" y="272"/>
                    </a:cubicBezTo>
                    <a:cubicBezTo>
                      <a:pt x="460" y="325"/>
                      <a:pt x="444" y="367"/>
                      <a:pt x="415" y="397"/>
                    </a:cubicBezTo>
                    <a:cubicBezTo>
                      <a:pt x="250" y="0"/>
                      <a:pt x="250" y="0"/>
                      <a:pt x="250" y="0"/>
                    </a:cubicBezTo>
                    <a:cubicBezTo>
                      <a:pt x="189" y="9"/>
                      <a:pt x="134" y="32"/>
                      <a:pt x="92" y="68"/>
                    </a:cubicBezTo>
                    <a:cubicBezTo>
                      <a:pt x="32" y="120"/>
                      <a:pt x="0" y="197"/>
                      <a:pt x="0" y="291"/>
                    </a:cubicBezTo>
                    <a:cubicBezTo>
                      <a:pt x="0" y="462"/>
                      <a:pt x="126" y="590"/>
                      <a:pt x="292" y="590"/>
                    </a:cubicBezTo>
                    <a:cubicBezTo>
                      <a:pt x="462" y="590"/>
                      <a:pt x="584" y="462"/>
                      <a:pt x="584" y="274"/>
                    </a:cubicBezTo>
                    <a:cubicBezTo>
                      <a:pt x="584" y="169"/>
                      <a:pt x="534" y="62"/>
                      <a:pt x="476" y="12"/>
                    </a:cubicBezTo>
                    <a:lnTo>
                      <a:pt x="401" y="110"/>
                    </a:lnTo>
                    <a:close/>
                    <a:moveTo>
                      <a:pt x="179" y="408"/>
                    </a:moveTo>
                    <a:cubicBezTo>
                      <a:pt x="144" y="381"/>
                      <a:pt x="123" y="339"/>
                      <a:pt x="123" y="288"/>
                    </a:cubicBezTo>
                    <a:cubicBezTo>
                      <a:pt x="123" y="232"/>
                      <a:pt x="155" y="190"/>
                      <a:pt x="202" y="168"/>
                    </a:cubicBezTo>
                    <a:cubicBezTo>
                      <a:pt x="315" y="439"/>
                      <a:pt x="315" y="439"/>
                      <a:pt x="315" y="439"/>
                    </a:cubicBezTo>
                    <a:cubicBezTo>
                      <a:pt x="257" y="447"/>
                      <a:pt x="212" y="432"/>
                      <a:pt x="179" y="40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Freeform 32">
                <a:extLst>
                  <a:ext uri="{FF2B5EF4-FFF2-40B4-BE49-F238E27FC236}">
                    <a16:creationId xmlns:a16="http://schemas.microsoft.com/office/drawing/2014/main" id="{8FB3E4DF-D685-E83E-C831-3D30D648641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13961" y="1846404"/>
                <a:ext cx="319161" cy="221640"/>
              </a:xfrm>
              <a:custGeom>
                <a:avLst/>
                <a:gdLst>
                  <a:gd name="T0" fmla="*/ 580 w 720"/>
                  <a:gd name="T1" fmla="*/ 0 h 500"/>
                  <a:gd name="T2" fmla="*/ 580 w 720"/>
                  <a:gd name="T3" fmla="*/ 346 h 500"/>
                  <a:gd name="T4" fmla="*/ 0 w 720"/>
                  <a:gd name="T5" fmla="*/ 346 h 500"/>
                  <a:gd name="T6" fmla="*/ 0 w 720"/>
                  <a:gd name="T7" fmla="*/ 500 h 500"/>
                  <a:gd name="T8" fmla="*/ 720 w 720"/>
                  <a:gd name="T9" fmla="*/ 500 h 500"/>
                  <a:gd name="T10" fmla="*/ 720 w 720"/>
                  <a:gd name="T11" fmla="*/ 0 h 500"/>
                  <a:gd name="T12" fmla="*/ 580 w 720"/>
                  <a:gd name="T13" fmla="*/ 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0" h="500">
                    <a:moveTo>
                      <a:pt x="580" y="0"/>
                    </a:moveTo>
                    <a:lnTo>
                      <a:pt x="580" y="346"/>
                    </a:lnTo>
                    <a:lnTo>
                      <a:pt x="0" y="346"/>
                    </a:lnTo>
                    <a:lnTo>
                      <a:pt x="0" y="500"/>
                    </a:lnTo>
                    <a:lnTo>
                      <a:pt x="720" y="500"/>
                    </a:lnTo>
                    <a:lnTo>
                      <a:pt x="720" y="0"/>
                    </a:lnTo>
                    <a:lnTo>
                      <a:pt x="58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Freeform 33">
                <a:extLst>
                  <a:ext uri="{FF2B5EF4-FFF2-40B4-BE49-F238E27FC236}">
                    <a16:creationId xmlns:a16="http://schemas.microsoft.com/office/drawing/2014/main" id="{7E51460F-8A6D-E455-ADF5-BF3600A7DAC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501936"/>
                <a:ext cx="253999" cy="263752"/>
              </a:xfrm>
              <a:custGeom>
                <a:avLst/>
                <a:gdLst>
                  <a:gd name="T0" fmla="*/ 584 w 584"/>
                  <a:gd name="T1" fmla="*/ 304 h 607"/>
                  <a:gd name="T2" fmla="*/ 292 w 584"/>
                  <a:gd name="T3" fmla="*/ 607 h 607"/>
                  <a:gd name="T4" fmla="*/ 0 w 584"/>
                  <a:gd name="T5" fmla="*/ 302 h 607"/>
                  <a:gd name="T6" fmla="*/ 292 w 584"/>
                  <a:gd name="T7" fmla="*/ 0 h 607"/>
                  <a:gd name="T8" fmla="*/ 584 w 584"/>
                  <a:gd name="T9" fmla="*/ 304 h 607"/>
                  <a:gd name="T10" fmla="*/ 133 w 584"/>
                  <a:gd name="T11" fmla="*/ 304 h 607"/>
                  <a:gd name="T12" fmla="*/ 292 w 584"/>
                  <a:gd name="T13" fmla="*/ 454 h 607"/>
                  <a:gd name="T14" fmla="*/ 451 w 584"/>
                  <a:gd name="T15" fmla="*/ 302 h 607"/>
                  <a:gd name="T16" fmla="*/ 292 w 584"/>
                  <a:gd name="T17" fmla="*/ 153 h 607"/>
                  <a:gd name="T18" fmla="*/ 133 w 584"/>
                  <a:gd name="T19" fmla="*/ 304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4" h="607">
                    <a:moveTo>
                      <a:pt x="584" y="304"/>
                    </a:moveTo>
                    <a:cubicBezTo>
                      <a:pt x="584" y="474"/>
                      <a:pt x="457" y="607"/>
                      <a:pt x="292" y="607"/>
                    </a:cubicBezTo>
                    <a:cubicBezTo>
                      <a:pt x="128" y="607"/>
                      <a:pt x="0" y="473"/>
                      <a:pt x="0" y="302"/>
                    </a:cubicBezTo>
                    <a:cubicBezTo>
                      <a:pt x="0" y="133"/>
                      <a:pt x="126" y="0"/>
                      <a:pt x="292" y="0"/>
                    </a:cubicBezTo>
                    <a:cubicBezTo>
                      <a:pt x="455" y="0"/>
                      <a:pt x="584" y="133"/>
                      <a:pt x="584" y="304"/>
                    </a:cubicBezTo>
                    <a:moveTo>
                      <a:pt x="133" y="304"/>
                    </a:moveTo>
                    <a:cubicBezTo>
                      <a:pt x="133" y="391"/>
                      <a:pt x="198" y="454"/>
                      <a:pt x="292" y="454"/>
                    </a:cubicBezTo>
                    <a:cubicBezTo>
                      <a:pt x="381" y="454"/>
                      <a:pt x="451" y="387"/>
                      <a:pt x="451" y="302"/>
                    </a:cubicBezTo>
                    <a:cubicBezTo>
                      <a:pt x="451" y="216"/>
                      <a:pt x="383" y="153"/>
                      <a:pt x="292" y="153"/>
                    </a:cubicBezTo>
                    <a:cubicBezTo>
                      <a:pt x="203" y="153"/>
                      <a:pt x="133" y="219"/>
                      <a:pt x="133" y="30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Freeform 34">
                <a:extLst>
                  <a:ext uri="{FF2B5EF4-FFF2-40B4-BE49-F238E27FC236}">
                    <a16:creationId xmlns:a16="http://schemas.microsoft.com/office/drawing/2014/main" id="{9296505E-2DA9-07F7-31C5-6D802244B0F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1021017"/>
                <a:ext cx="253999" cy="263752"/>
              </a:xfrm>
              <a:custGeom>
                <a:avLst/>
                <a:gdLst>
                  <a:gd name="T0" fmla="*/ 584 w 584"/>
                  <a:gd name="T1" fmla="*/ 305 h 607"/>
                  <a:gd name="T2" fmla="*/ 292 w 584"/>
                  <a:gd name="T3" fmla="*/ 607 h 607"/>
                  <a:gd name="T4" fmla="*/ 0 w 584"/>
                  <a:gd name="T5" fmla="*/ 303 h 607"/>
                  <a:gd name="T6" fmla="*/ 292 w 584"/>
                  <a:gd name="T7" fmla="*/ 0 h 607"/>
                  <a:gd name="T8" fmla="*/ 584 w 584"/>
                  <a:gd name="T9" fmla="*/ 305 h 607"/>
                  <a:gd name="T10" fmla="*/ 133 w 584"/>
                  <a:gd name="T11" fmla="*/ 305 h 607"/>
                  <a:gd name="T12" fmla="*/ 292 w 584"/>
                  <a:gd name="T13" fmla="*/ 454 h 607"/>
                  <a:gd name="T14" fmla="*/ 451 w 584"/>
                  <a:gd name="T15" fmla="*/ 303 h 607"/>
                  <a:gd name="T16" fmla="*/ 292 w 584"/>
                  <a:gd name="T17" fmla="*/ 153 h 607"/>
                  <a:gd name="T18" fmla="*/ 133 w 584"/>
                  <a:gd name="T19" fmla="*/ 305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4" h="607">
                    <a:moveTo>
                      <a:pt x="584" y="305"/>
                    </a:moveTo>
                    <a:cubicBezTo>
                      <a:pt x="584" y="474"/>
                      <a:pt x="457" y="607"/>
                      <a:pt x="292" y="607"/>
                    </a:cubicBezTo>
                    <a:cubicBezTo>
                      <a:pt x="128" y="607"/>
                      <a:pt x="0" y="474"/>
                      <a:pt x="0" y="303"/>
                    </a:cubicBezTo>
                    <a:cubicBezTo>
                      <a:pt x="0" y="133"/>
                      <a:pt x="126" y="0"/>
                      <a:pt x="292" y="0"/>
                    </a:cubicBezTo>
                    <a:cubicBezTo>
                      <a:pt x="455" y="0"/>
                      <a:pt x="584" y="134"/>
                      <a:pt x="584" y="305"/>
                    </a:cubicBezTo>
                    <a:moveTo>
                      <a:pt x="133" y="305"/>
                    </a:moveTo>
                    <a:cubicBezTo>
                      <a:pt x="133" y="391"/>
                      <a:pt x="198" y="454"/>
                      <a:pt x="292" y="454"/>
                    </a:cubicBezTo>
                    <a:cubicBezTo>
                      <a:pt x="381" y="454"/>
                      <a:pt x="451" y="388"/>
                      <a:pt x="451" y="303"/>
                    </a:cubicBezTo>
                    <a:cubicBezTo>
                      <a:pt x="451" y="216"/>
                      <a:pt x="383" y="153"/>
                      <a:pt x="292" y="153"/>
                    </a:cubicBezTo>
                    <a:cubicBezTo>
                      <a:pt x="203" y="153"/>
                      <a:pt x="133" y="220"/>
                      <a:pt x="133" y="30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17167718"/>
      </p:ext>
    </p:extLst>
  </p:cSld>
  <p:clrMapOvr>
    <a:masterClrMapping/>
  </p:clrMapOvr>
  <p:transition spd="med"/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標題投影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6">
            <a:extLst>
              <a:ext uri="{FF2B5EF4-FFF2-40B4-BE49-F238E27FC236}">
                <a16:creationId xmlns:a16="http://schemas.microsoft.com/office/drawing/2014/main" id="{CEBAC2A0-B6AA-D74C-B164-7A4DE3B61C1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>
          <a:xfrm>
            <a:off x="750138" y="1524000"/>
            <a:ext cx="9909515" cy="3273368"/>
          </a:xfrm>
          <a:prstGeom prst="rect">
            <a:avLst/>
          </a:prstGeom>
        </p:spPr>
        <p:txBody>
          <a:bodyPr lIns="0" tIns="0" rIns="121899" bIns="0" anchor="b" anchorCtr="0"/>
          <a:lstStyle>
            <a:lvl1pPr marL="0" algn="l" defTabSz="1218255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7996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342410E4-1904-904F-8DF3-6A4C5975A6FD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760217" y="5046115"/>
            <a:ext cx="9909515" cy="356616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 defTabSz="12182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598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12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25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73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651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56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47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38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302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sp>
        <p:nvSpPr>
          <p:cNvPr id="9" name="Freeform 5">
            <a:extLst>
              <a:ext uri="{FF2B5EF4-FFF2-40B4-BE49-F238E27FC236}">
                <a16:creationId xmlns:a16="http://schemas.microsoft.com/office/drawing/2014/main" id="{5B28D7F0-ADF1-394E-AE9D-74409A28E2CA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50138" y="762000"/>
            <a:ext cx="3940038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392" tIns="45696" rIns="91392" bIns="45696" numCol="1" anchor="t" anchorCtr="0" compatLnSpc="1">
            <a:prstTxWarp prst="textNoShape">
              <a:avLst/>
            </a:prstTxWarp>
          </a:bodyPr>
          <a:lstStyle/>
          <a:p>
            <a:endParaRPr lang="en-US" sz="2398"/>
          </a:p>
        </p:txBody>
      </p:sp>
      <p:pic>
        <p:nvPicPr>
          <p:cNvPr id="11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5C11F992-FE20-4645-BA2F-FB27B95D585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" y="38"/>
            <a:ext cx="12185651" cy="6857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81342605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0A3FDCC7-BA62-4365-BA68-B2059C6747E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" y="39"/>
            <a:ext cx="12188825" cy="6857929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459408" y="1524000"/>
            <a:ext cx="9912096" cy="3273368"/>
          </a:xfrm>
          <a:prstGeom prst="rect">
            <a:avLst/>
          </a:prstGeom>
        </p:spPr>
        <p:txBody>
          <a:bodyPr lIns="0" tIns="0" rIns="121899" bIns="0" anchor="b" anchorCtr="0"/>
          <a:lstStyle>
            <a:lvl1pPr marL="0" algn="l" defTabSz="1218255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7996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469489" y="5046115"/>
            <a:ext cx="9912096" cy="356616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 defTabSz="12182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598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12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25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73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651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56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47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38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302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grpSp>
        <p:nvGrpSpPr>
          <p:cNvPr id="36" name="群組 35">
            <a:extLst>
              <a:ext uri="{FF2B5EF4-FFF2-40B4-BE49-F238E27FC236}">
                <a16:creationId xmlns:a16="http://schemas.microsoft.com/office/drawing/2014/main" id="{B1C3BE96-0302-0C47-94FB-B1E158E015AE}"/>
              </a:ext>
            </a:extLst>
          </p:cNvPr>
          <p:cNvGrpSpPr/>
          <p:nvPr userDrawn="1"/>
        </p:nvGrpSpPr>
        <p:grpSpPr>
          <a:xfrm>
            <a:off x="571922" y="6452161"/>
            <a:ext cx="4033028" cy="206799"/>
            <a:chOff x="760611" y="6348294"/>
            <a:chExt cx="5058542" cy="259316"/>
          </a:xfrm>
        </p:grpSpPr>
        <p:sp>
          <p:nvSpPr>
            <p:cNvPr id="37" name="TextBox 24">
              <a:extLst>
                <a:ext uri="{FF2B5EF4-FFF2-40B4-BE49-F238E27FC236}">
                  <a16:creationId xmlns:a16="http://schemas.microsoft.com/office/drawing/2014/main" id="{B6330AE5-5A77-1E4E-A61A-5886468C0EF7}"/>
                </a:ext>
              </a:extLst>
            </p:cNvPr>
            <p:cNvSpPr txBox="1"/>
            <p:nvPr userDrawn="1"/>
          </p:nvSpPr>
          <p:spPr>
            <a:xfrm>
              <a:off x="1703281" y="6382304"/>
              <a:ext cx="4115872" cy="1736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2024 Lenovo Internal. All rights reserved.</a:t>
              </a:r>
            </a:p>
          </p:txBody>
        </p:sp>
        <p:grpSp>
          <p:nvGrpSpPr>
            <p:cNvPr id="38" name="Group 25">
              <a:extLst>
                <a:ext uri="{FF2B5EF4-FFF2-40B4-BE49-F238E27FC236}">
                  <a16:creationId xmlns:a16="http://schemas.microsoft.com/office/drawing/2014/main" id="{95DE677B-EADB-5A43-9465-CDFF1496FF84}"/>
                </a:ext>
              </a:extLst>
            </p:cNvPr>
            <p:cNvGrpSpPr>
              <a:grpSpLocks noChangeAspect="1"/>
            </p:cNvGrpSpPr>
            <p:nvPr userDrawn="1"/>
          </p:nvGrpSpPr>
          <p:grpSpPr>
            <a:xfrm>
              <a:off x="760611" y="6348294"/>
              <a:ext cx="777442" cy="259316"/>
              <a:chOff x="547684" y="952666"/>
              <a:chExt cx="12190405" cy="4067176"/>
            </a:xfrm>
          </p:grpSpPr>
          <p:sp>
            <p:nvSpPr>
              <p:cNvPr id="39" name="Rectangle 26">
                <a:extLst>
                  <a:ext uri="{FF2B5EF4-FFF2-40B4-BE49-F238E27FC236}">
                    <a16:creationId xmlns:a16="http://schemas.microsoft.com/office/drawing/2014/main" id="{9CB4DB3B-CFA9-254C-9205-A8613AF58D73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547684" y="952666"/>
                <a:ext cx="12190405" cy="4067176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0" name="Freeform 7">
                <a:extLst>
                  <a:ext uri="{FF2B5EF4-FFF2-40B4-BE49-F238E27FC236}">
                    <a16:creationId xmlns:a16="http://schemas.microsoft.com/office/drawing/2014/main" id="{C621AF53-BFC8-B24E-A7B7-30FDC7153A4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922838" y="2319338"/>
                <a:ext cx="1571625" cy="1590675"/>
              </a:xfrm>
              <a:custGeom>
                <a:avLst/>
                <a:gdLst>
                  <a:gd name="T0" fmla="*/ 492 w 825"/>
                  <a:gd name="T1" fmla="*/ 0 h 834"/>
                  <a:gd name="T2" fmla="*/ 225 w 825"/>
                  <a:gd name="T3" fmla="*/ 132 h 834"/>
                  <a:gd name="T4" fmla="*/ 225 w 825"/>
                  <a:gd name="T5" fmla="*/ 132 h 834"/>
                  <a:gd name="T6" fmla="*/ 225 w 825"/>
                  <a:gd name="T7" fmla="*/ 132 h 834"/>
                  <a:gd name="T8" fmla="*/ 225 w 825"/>
                  <a:gd name="T9" fmla="*/ 14 h 834"/>
                  <a:gd name="T10" fmla="*/ 0 w 825"/>
                  <a:gd name="T11" fmla="*/ 14 h 834"/>
                  <a:gd name="T12" fmla="*/ 0 w 825"/>
                  <a:gd name="T13" fmla="*/ 834 h 834"/>
                  <a:gd name="T14" fmla="*/ 225 w 825"/>
                  <a:gd name="T15" fmla="*/ 834 h 834"/>
                  <a:gd name="T16" fmla="*/ 225 w 825"/>
                  <a:gd name="T17" fmla="*/ 367 h 834"/>
                  <a:gd name="T18" fmla="*/ 411 w 825"/>
                  <a:gd name="T19" fmla="*/ 194 h 834"/>
                  <a:gd name="T20" fmla="*/ 600 w 825"/>
                  <a:gd name="T21" fmla="*/ 367 h 834"/>
                  <a:gd name="T22" fmla="*/ 600 w 825"/>
                  <a:gd name="T23" fmla="*/ 834 h 834"/>
                  <a:gd name="T24" fmla="*/ 825 w 825"/>
                  <a:gd name="T25" fmla="*/ 834 h 834"/>
                  <a:gd name="T26" fmla="*/ 825 w 825"/>
                  <a:gd name="T27" fmla="*/ 326 h 834"/>
                  <a:gd name="T28" fmla="*/ 492 w 825"/>
                  <a:gd name="T29" fmla="*/ 0 h 8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25" h="834">
                    <a:moveTo>
                      <a:pt x="492" y="0"/>
                    </a:moveTo>
                    <a:cubicBezTo>
                      <a:pt x="398" y="0"/>
                      <a:pt x="291" y="44"/>
                      <a:pt x="225" y="132"/>
                    </a:cubicBezTo>
                    <a:cubicBezTo>
                      <a:pt x="225" y="132"/>
                      <a:pt x="225" y="132"/>
                      <a:pt x="225" y="132"/>
                    </a:cubicBezTo>
                    <a:cubicBezTo>
                      <a:pt x="225" y="132"/>
                      <a:pt x="225" y="132"/>
                      <a:pt x="225" y="132"/>
                    </a:cubicBezTo>
                    <a:cubicBezTo>
                      <a:pt x="225" y="14"/>
                      <a:pt x="225" y="14"/>
                      <a:pt x="225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34"/>
                      <a:pt x="0" y="834"/>
                      <a:pt x="0" y="834"/>
                    </a:cubicBezTo>
                    <a:cubicBezTo>
                      <a:pt x="225" y="834"/>
                      <a:pt x="225" y="834"/>
                      <a:pt x="225" y="834"/>
                    </a:cubicBezTo>
                    <a:cubicBezTo>
                      <a:pt x="225" y="367"/>
                      <a:pt x="225" y="367"/>
                      <a:pt x="225" y="367"/>
                    </a:cubicBezTo>
                    <a:cubicBezTo>
                      <a:pt x="225" y="283"/>
                      <a:pt x="290" y="194"/>
                      <a:pt x="411" y="194"/>
                    </a:cubicBezTo>
                    <a:cubicBezTo>
                      <a:pt x="504" y="194"/>
                      <a:pt x="600" y="259"/>
                      <a:pt x="600" y="367"/>
                    </a:cubicBezTo>
                    <a:cubicBezTo>
                      <a:pt x="600" y="834"/>
                      <a:pt x="600" y="834"/>
                      <a:pt x="600" y="834"/>
                    </a:cubicBezTo>
                    <a:cubicBezTo>
                      <a:pt x="825" y="834"/>
                      <a:pt x="825" y="834"/>
                      <a:pt x="825" y="834"/>
                    </a:cubicBezTo>
                    <a:cubicBezTo>
                      <a:pt x="825" y="326"/>
                      <a:pt x="825" y="326"/>
                      <a:pt x="825" y="326"/>
                    </a:cubicBezTo>
                    <a:cubicBezTo>
                      <a:pt x="825" y="137"/>
                      <a:pt x="690" y="0"/>
                      <a:pt x="49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1" name="Freeform 8">
                <a:extLst>
                  <a:ext uri="{FF2B5EF4-FFF2-40B4-BE49-F238E27FC236}">
                    <a16:creationId xmlns:a16="http://schemas.microsoft.com/office/drawing/2014/main" id="{C77CAD5B-2477-5844-B406-82F0C7A5852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277225" y="2346325"/>
                <a:ext cx="1755775" cy="1563688"/>
              </a:xfrm>
              <a:custGeom>
                <a:avLst/>
                <a:gdLst>
                  <a:gd name="T0" fmla="*/ 797 w 1106"/>
                  <a:gd name="T1" fmla="*/ 0 h 985"/>
                  <a:gd name="T2" fmla="*/ 553 w 1106"/>
                  <a:gd name="T3" fmla="*/ 671 h 985"/>
                  <a:gd name="T4" fmla="*/ 308 w 1106"/>
                  <a:gd name="T5" fmla="*/ 0 h 985"/>
                  <a:gd name="T6" fmla="*/ 0 w 1106"/>
                  <a:gd name="T7" fmla="*/ 0 h 985"/>
                  <a:gd name="T8" fmla="*/ 405 w 1106"/>
                  <a:gd name="T9" fmla="*/ 985 h 985"/>
                  <a:gd name="T10" fmla="*/ 701 w 1106"/>
                  <a:gd name="T11" fmla="*/ 985 h 985"/>
                  <a:gd name="T12" fmla="*/ 1106 w 1106"/>
                  <a:gd name="T13" fmla="*/ 0 h 985"/>
                  <a:gd name="T14" fmla="*/ 797 w 1106"/>
                  <a:gd name="T15" fmla="*/ 0 h 9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6" h="985">
                    <a:moveTo>
                      <a:pt x="797" y="0"/>
                    </a:moveTo>
                    <a:lnTo>
                      <a:pt x="553" y="671"/>
                    </a:lnTo>
                    <a:lnTo>
                      <a:pt x="308" y="0"/>
                    </a:lnTo>
                    <a:lnTo>
                      <a:pt x="0" y="0"/>
                    </a:lnTo>
                    <a:lnTo>
                      <a:pt x="405" y="985"/>
                    </a:lnTo>
                    <a:lnTo>
                      <a:pt x="701" y="985"/>
                    </a:lnTo>
                    <a:lnTo>
                      <a:pt x="1106" y="0"/>
                    </a:lnTo>
                    <a:lnTo>
                      <a:pt x="79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2" name="Freeform 9">
                <a:extLst>
                  <a:ext uri="{FF2B5EF4-FFF2-40B4-BE49-F238E27FC236}">
                    <a16:creationId xmlns:a16="http://schemas.microsoft.com/office/drawing/2014/main" id="{4CAAADC6-E907-3942-9924-C5F86D222EE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138488" y="2319338"/>
                <a:ext cx="1630363" cy="1617663"/>
              </a:xfrm>
              <a:custGeom>
                <a:avLst/>
                <a:gdLst>
                  <a:gd name="T0" fmla="*/ 697 w 856"/>
                  <a:gd name="T1" fmla="*/ 582 h 848"/>
                  <a:gd name="T2" fmla="*/ 462 w 856"/>
                  <a:gd name="T3" fmla="*/ 669 h 848"/>
                  <a:gd name="T4" fmla="*/ 280 w 856"/>
                  <a:gd name="T5" fmla="*/ 602 h 848"/>
                  <a:gd name="T6" fmla="*/ 856 w 856"/>
                  <a:gd name="T7" fmla="*/ 363 h 848"/>
                  <a:gd name="T8" fmla="*/ 758 w 856"/>
                  <a:gd name="T9" fmla="*/ 135 h 848"/>
                  <a:gd name="T10" fmla="*/ 434 w 856"/>
                  <a:gd name="T11" fmla="*/ 0 h 848"/>
                  <a:gd name="T12" fmla="*/ 0 w 856"/>
                  <a:gd name="T13" fmla="*/ 424 h 848"/>
                  <a:gd name="T14" fmla="*/ 459 w 856"/>
                  <a:gd name="T15" fmla="*/ 848 h 848"/>
                  <a:gd name="T16" fmla="*/ 840 w 856"/>
                  <a:gd name="T17" fmla="*/ 691 h 848"/>
                  <a:gd name="T18" fmla="*/ 697 w 856"/>
                  <a:gd name="T19" fmla="*/ 582 h 848"/>
                  <a:gd name="T20" fmla="*/ 265 w 856"/>
                  <a:gd name="T21" fmla="*/ 261 h 848"/>
                  <a:gd name="T22" fmla="*/ 438 w 856"/>
                  <a:gd name="T23" fmla="*/ 179 h 848"/>
                  <a:gd name="T24" fmla="*/ 612 w 856"/>
                  <a:gd name="T25" fmla="*/ 294 h 848"/>
                  <a:gd name="T26" fmla="*/ 219 w 856"/>
                  <a:gd name="T27" fmla="*/ 457 h 848"/>
                  <a:gd name="T28" fmla="*/ 265 w 856"/>
                  <a:gd name="T29" fmla="*/ 261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56" h="848">
                    <a:moveTo>
                      <a:pt x="697" y="582"/>
                    </a:moveTo>
                    <a:cubicBezTo>
                      <a:pt x="602" y="652"/>
                      <a:pt x="548" y="669"/>
                      <a:pt x="462" y="669"/>
                    </a:cubicBezTo>
                    <a:cubicBezTo>
                      <a:pt x="384" y="669"/>
                      <a:pt x="323" y="645"/>
                      <a:pt x="280" y="602"/>
                    </a:cubicBezTo>
                    <a:cubicBezTo>
                      <a:pt x="856" y="363"/>
                      <a:pt x="856" y="363"/>
                      <a:pt x="856" y="363"/>
                    </a:cubicBezTo>
                    <a:cubicBezTo>
                      <a:pt x="843" y="275"/>
                      <a:pt x="810" y="195"/>
                      <a:pt x="758" y="135"/>
                    </a:cubicBezTo>
                    <a:cubicBezTo>
                      <a:pt x="682" y="47"/>
                      <a:pt x="570" y="0"/>
                      <a:pt x="434" y="0"/>
                    </a:cubicBezTo>
                    <a:cubicBezTo>
                      <a:pt x="186" y="0"/>
                      <a:pt x="0" y="183"/>
                      <a:pt x="0" y="424"/>
                    </a:cubicBezTo>
                    <a:cubicBezTo>
                      <a:pt x="0" y="672"/>
                      <a:pt x="187" y="848"/>
                      <a:pt x="459" y="848"/>
                    </a:cubicBezTo>
                    <a:cubicBezTo>
                      <a:pt x="611" y="848"/>
                      <a:pt x="767" y="776"/>
                      <a:pt x="840" y="691"/>
                    </a:cubicBezTo>
                    <a:lnTo>
                      <a:pt x="697" y="582"/>
                    </a:lnTo>
                    <a:close/>
                    <a:moveTo>
                      <a:pt x="265" y="261"/>
                    </a:moveTo>
                    <a:cubicBezTo>
                      <a:pt x="303" y="210"/>
                      <a:pt x="364" y="179"/>
                      <a:pt x="438" y="179"/>
                    </a:cubicBezTo>
                    <a:cubicBezTo>
                      <a:pt x="519" y="179"/>
                      <a:pt x="581" y="226"/>
                      <a:pt x="612" y="294"/>
                    </a:cubicBezTo>
                    <a:cubicBezTo>
                      <a:pt x="219" y="457"/>
                      <a:pt x="219" y="457"/>
                      <a:pt x="219" y="457"/>
                    </a:cubicBezTo>
                    <a:cubicBezTo>
                      <a:pt x="208" y="374"/>
                      <a:pt x="230" y="308"/>
                      <a:pt x="265" y="2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3" name="Freeform 10">
                <a:extLst>
                  <a:ext uri="{FF2B5EF4-FFF2-40B4-BE49-F238E27FC236}">
                    <a16:creationId xmlns:a16="http://schemas.microsoft.com/office/drawing/2014/main" id="{61A7F7AB-9599-324C-9C6C-752F6E3ECDB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925" y="1879600"/>
                <a:ext cx="1409700" cy="2030413"/>
              </a:xfrm>
              <a:custGeom>
                <a:avLst/>
                <a:gdLst>
                  <a:gd name="T0" fmla="*/ 888 w 888"/>
                  <a:gd name="T1" fmla="*/ 1030 h 1279"/>
                  <a:gd name="T2" fmla="*/ 274 w 888"/>
                  <a:gd name="T3" fmla="*/ 1030 h 1279"/>
                  <a:gd name="T4" fmla="*/ 274 w 888"/>
                  <a:gd name="T5" fmla="*/ 0 h 1279"/>
                  <a:gd name="T6" fmla="*/ 0 w 888"/>
                  <a:gd name="T7" fmla="*/ 0 h 1279"/>
                  <a:gd name="T8" fmla="*/ 0 w 888"/>
                  <a:gd name="T9" fmla="*/ 1279 h 1279"/>
                  <a:gd name="T10" fmla="*/ 888 w 888"/>
                  <a:gd name="T11" fmla="*/ 1279 h 1279"/>
                  <a:gd name="T12" fmla="*/ 888 w 888"/>
                  <a:gd name="T13" fmla="*/ 1030 h 1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8" h="1279">
                    <a:moveTo>
                      <a:pt x="888" y="1030"/>
                    </a:moveTo>
                    <a:lnTo>
                      <a:pt x="274" y="1030"/>
                    </a:lnTo>
                    <a:lnTo>
                      <a:pt x="274" y="0"/>
                    </a:lnTo>
                    <a:lnTo>
                      <a:pt x="0" y="0"/>
                    </a:lnTo>
                    <a:lnTo>
                      <a:pt x="0" y="1279"/>
                    </a:lnTo>
                    <a:lnTo>
                      <a:pt x="888" y="1279"/>
                    </a:lnTo>
                    <a:lnTo>
                      <a:pt x="888" y="10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4" name="Freeform 10">
                <a:extLst>
                  <a:ext uri="{FF2B5EF4-FFF2-40B4-BE49-F238E27FC236}">
                    <a16:creationId xmlns:a16="http://schemas.microsoft.com/office/drawing/2014/main" id="{B70DB862-CFF9-2E47-82F0-C3F275BA6F4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966325" y="2319338"/>
                <a:ext cx="1677988" cy="1617663"/>
              </a:xfrm>
              <a:custGeom>
                <a:avLst/>
                <a:gdLst>
                  <a:gd name="T0" fmla="*/ 439 w 881"/>
                  <a:gd name="T1" fmla="*/ 848 h 848"/>
                  <a:gd name="T2" fmla="*/ 0 w 881"/>
                  <a:gd name="T3" fmla="*/ 424 h 848"/>
                  <a:gd name="T4" fmla="*/ 442 w 881"/>
                  <a:gd name="T5" fmla="*/ 0 h 848"/>
                  <a:gd name="T6" fmla="*/ 881 w 881"/>
                  <a:gd name="T7" fmla="*/ 424 h 848"/>
                  <a:gd name="T8" fmla="*/ 439 w 881"/>
                  <a:gd name="T9" fmla="*/ 848 h 848"/>
                  <a:gd name="T10" fmla="*/ 439 w 881"/>
                  <a:gd name="T11" fmla="*/ 193 h 848"/>
                  <a:gd name="T12" fmla="*/ 222 w 881"/>
                  <a:gd name="T13" fmla="*/ 424 h 848"/>
                  <a:gd name="T14" fmla="*/ 442 w 881"/>
                  <a:gd name="T15" fmla="*/ 655 h 848"/>
                  <a:gd name="T16" fmla="*/ 659 w 881"/>
                  <a:gd name="T17" fmla="*/ 424 h 848"/>
                  <a:gd name="T18" fmla="*/ 439 w 881"/>
                  <a:gd name="T19" fmla="*/ 193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1" h="848">
                    <a:moveTo>
                      <a:pt x="439" y="848"/>
                    </a:moveTo>
                    <a:cubicBezTo>
                      <a:pt x="193" y="848"/>
                      <a:pt x="0" y="664"/>
                      <a:pt x="0" y="424"/>
                    </a:cubicBezTo>
                    <a:cubicBezTo>
                      <a:pt x="0" y="186"/>
                      <a:pt x="194" y="0"/>
                      <a:pt x="442" y="0"/>
                    </a:cubicBezTo>
                    <a:cubicBezTo>
                      <a:pt x="688" y="0"/>
                      <a:pt x="881" y="184"/>
                      <a:pt x="881" y="424"/>
                    </a:cubicBezTo>
                    <a:cubicBezTo>
                      <a:pt x="881" y="662"/>
                      <a:pt x="687" y="848"/>
                      <a:pt x="439" y="848"/>
                    </a:cubicBezTo>
                    <a:moveTo>
                      <a:pt x="439" y="193"/>
                    </a:moveTo>
                    <a:cubicBezTo>
                      <a:pt x="313" y="193"/>
                      <a:pt x="222" y="288"/>
                      <a:pt x="222" y="424"/>
                    </a:cubicBezTo>
                    <a:cubicBezTo>
                      <a:pt x="222" y="553"/>
                      <a:pt x="319" y="655"/>
                      <a:pt x="442" y="655"/>
                    </a:cubicBezTo>
                    <a:cubicBezTo>
                      <a:pt x="568" y="655"/>
                      <a:pt x="659" y="557"/>
                      <a:pt x="659" y="424"/>
                    </a:cubicBezTo>
                    <a:cubicBezTo>
                      <a:pt x="659" y="295"/>
                      <a:pt x="562" y="193"/>
                      <a:pt x="439" y="19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5" name="Freeform 11">
                <a:extLst>
                  <a:ext uri="{FF2B5EF4-FFF2-40B4-BE49-F238E27FC236}">
                    <a16:creationId xmlns:a16="http://schemas.microsoft.com/office/drawing/2014/main" id="{B54D7246-E7C2-FE4F-8773-4AE6CF9FE9A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64325" y="2319338"/>
                <a:ext cx="1679575" cy="1617663"/>
              </a:xfrm>
              <a:custGeom>
                <a:avLst/>
                <a:gdLst>
                  <a:gd name="T0" fmla="*/ 439 w 882"/>
                  <a:gd name="T1" fmla="*/ 848 h 848"/>
                  <a:gd name="T2" fmla="*/ 0 w 882"/>
                  <a:gd name="T3" fmla="*/ 424 h 848"/>
                  <a:gd name="T4" fmla="*/ 442 w 882"/>
                  <a:gd name="T5" fmla="*/ 0 h 848"/>
                  <a:gd name="T6" fmla="*/ 882 w 882"/>
                  <a:gd name="T7" fmla="*/ 424 h 848"/>
                  <a:gd name="T8" fmla="*/ 439 w 882"/>
                  <a:gd name="T9" fmla="*/ 848 h 848"/>
                  <a:gd name="T10" fmla="*/ 439 w 882"/>
                  <a:gd name="T11" fmla="*/ 193 h 848"/>
                  <a:gd name="T12" fmla="*/ 222 w 882"/>
                  <a:gd name="T13" fmla="*/ 424 h 848"/>
                  <a:gd name="T14" fmla="*/ 442 w 882"/>
                  <a:gd name="T15" fmla="*/ 655 h 848"/>
                  <a:gd name="T16" fmla="*/ 660 w 882"/>
                  <a:gd name="T17" fmla="*/ 424 h 848"/>
                  <a:gd name="T18" fmla="*/ 439 w 882"/>
                  <a:gd name="T19" fmla="*/ 193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2" h="848">
                    <a:moveTo>
                      <a:pt x="439" y="848"/>
                    </a:moveTo>
                    <a:cubicBezTo>
                      <a:pt x="193" y="848"/>
                      <a:pt x="0" y="664"/>
                      <a:pt x="0" y="424"/>
                    </a:cubicBezTo>
                    <a:cubicBezTo>
                      <a:pt x="0" y="186"/>
                      <a:pt x="195" y="0"/>
                      <a:pt x="442" y="0"/>
                    </a:cubicBezTo>
                    <a:cubicBezTo>
                      <a:pt x="689" y="0"/>
                      <a:pt x="882" y="184"/>
                      <a:pt x="882" y="424"/>
                    </a:cubicBezTo>
                    <a:cubicBezTo>
                      <a:pt x="882" y="662"/>
                      <a:pt x="687" y="848"/>
                      <a:pt x="439" y="848"/>
                    </a:cubicBezTo>
                    <a:moveTo>
                      <a:pt x="439" y="193"/>
                    </a:moveTo>
                    <a:cubicBezTo>
                      <a:pt x="314" y="193"/>
                      <a:pt x="222" y="288"/>
                      <a:pt x="222" y="424"/>
                    </a:cubicBezTo>
                    <a:cubicBezTo>
                      <a:pt x="222" y="553"/>
                      <a:pt x="319" y="655"/>
                      <a:pt x="442" y="655"/>
                    </a:cubicBezTo>
                    <a:cubicBezTo>
                      <a:pt x="568" y="655"/>
                      <a:pt x="660" y="557"/>
                      <a:pt x="660" y="424"/>
                    </a:cubicBezTo>
                    <a:cubicBezTo>
                      <a:pt x="660" y="295"/>
                      <a:pt x="563" y="193"/>
                      <a:pt x="439" y="19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75339273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Layout_Color">
    <p:bg>
      <p:bgPr>
        <a:gradFill>
          <a:gsLst>
            <a:gs pos="100000">
              <a:srgbClr val="391262"/>
            </a:gs>
            <a:gs pos="38000">
              <a:srgbClr val="64131E"/>
            </a:gs>
            <a:gs pos="0">
              <a:srgbClr val="831B22"/>
            </a:gs>
            <a:gs pos="71000">
              <a:srgbClr val="4D144A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" name="Picture 24">
            <a:extLst>
              <a:ext uri="{FF2B5EF4-FFF2-40B4-BE49-F238E27FC236}">
                <a16:creationId xmlns:a16="http://schemas.microsoft.com/office/drawing/2014/main" id="{A74438C4-6CB3-CD4D-B3A7-4414BB7BF24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41581" y="6458851"/>
            <a:ext cx="650217" cy="206472"/>
          </a:xfrm>
          <a:prstGeom prst="rect">
            <a:avLst/>
          </a:prstGeom>
        </p:spPr>
      </p:pic>
      <p:grpSp>
        <p:nvGrpSpPr>
          <p:cNvPr id="51" name="群組 50">
            <a:extLst>
              <a:ext uri="{FF2B5EF4-FFF2-40B4-BE49-F238E27FC236}">
                <a16:creationId xmlns:a16="http://schemas.microsoft.com/office/drawing/2014/main" id="{BE57BBE8-D914-9141-9F0B-DE6E5A1F799C}"/>
              </a:ext>
            </a:extLst>
          </p:cNvPr>
          <p:cNvGrpSpPr/>
          <p:nvPr userDrawn="1"/>
        </p:nvGrpSpPr>
        <p:grpSpPr>
          <a:xfrm>
            <a:off x="571922" y="6452161"/>
            <a:ext cx="4033028" cy="206799"/>
            <a:chOff x="760611" y="6348294"/>
            <a:chExt cx="5058542" cy="259316"/>
          </a:xfrm>
        </p:grpSpPr>
        <p:sp>
          <p:nvSpPr>
            <p:cNvPr id="52" name="TextBox 24">
              <a:extLst>
                <a:ext uri="{FF2B5EF4-FFF2-40B4-BE49-F238E27FC236}">
                  <a16:creationId xmlns:a16="http://schemas.microsoft.com/office/drawing/2014/main" id="{86B628B4-BDFB-5743-80DF-176A948EF6C0}"/>
                </a:ext>
              </a:extLst>
            </p:cNvPr>
            <p:cNvSpPr txBox="1"/>
            <p:nvPr userDrawn="1"/>
          </p:nvSpPr>
          <p:spPr>
            <a:xfrm>
              <a:off x="1703281" y="6382304"/>
              <a:ext cx="4115872" cy="1736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2023 Lenovo Internal. All rights reserved.</a:t>
              </a:r>
            </a:p>
          </p:txBody>
        </p:sp>
        <p:grpSp>
          <p:nvGrpSpPr>
            <p:cNvPr id="53" name="Group 25">
              <a:extLst>
                <a:ext uri="{FF2B5EF4-FFF2-40B4-BE49-F238E27FC236}">
                  <a16:creationId xmlns:a16="http://schemas.microsoft.com/office/drawing/2014/main" id="{6A3C7BAD-CCB7-9649-BF84-8FB72441DB9C}"/>
                </a:ext>
              </a:extLst>
            </p:cNvPr>
            <p:cNvGrpSpPr>
              <a:grpSpLocks noChangeAspect="1"/>
            </p:cNvGrpSpPr>
            <p:nvPr userDrawn="1"/>
          </p:nvGrpSpPr>
          <p:grpSpPr>
            <a:xfrm>
              <a:off x="760611" y="6348294"/>
              <a:ext cx="777442" cy="259316"/>
              <a:chOff x="547684" y="952666"/>
              <a:chExt cx="12190405" cy="4067176"/>
            </a:xfrm>
          </p:grpSpPr>
          <p:sp>
            <p:nvSpPr>
              <p:cNvPr id="54" name="Rectangle 26">
                <a:extLst>
                  <a:ext uri="{FF2B5EF4-FFF2-40B4-BE49-F238E27FC236}">
                    <a16:creationId xmlns:a16="http://schemas.microsoft.com/office/drawing/2014/main" id="{A90EAF67-EBA0-0D47-B39F-DCCB74FF1F45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547684" y="952666"/>
                <a:ext cx="12190405" cy="4067176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55" name="Freeform 7">
                <a:extLst>
                  <a:ext uri="{FF2B5EF4-FFF2-40B4-BE49-F238E27FC236}">
                    <a16:creationId xmlns:a16="http://schemas.microsoft.com/office/drawing/2014/main" id="{A72597D4-07C7-F04B-9188-CF4DBFA90F1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922838" y="2319338"/>
                <a:ext cx="1571625" cy="1590675"/>
              </a:xfrm>
              <a:custGeom>
                <a:avLst/>
                <a:gdLst>
                  <a:gd name="T0" fmla="*/ 492 w 825"/>
                  <a:gd name="T1" fmla="*/ 0 h 834"/>
                  <a:gd name="T2" fmla="*/ 225 w 825"/>
                  <a:gd name="T3" fmla="*/ 132 h 834"/>
                  <a:gd name="T4" fmla="*/ 225 w 825"/>
                  <a:gd name="T5" fmla="*/ 132 h 834"/>
                  <a:gd name="T6" fmla="*/ 225 w 825"/>
                  <a:gd name="T7" fmla="*/ 132 h 834"/>
                  <a:gd name="T8" fmla="*/ 225 w 825"/>
                  <a:gd name="T9" fmla="*/ 14 h 834"/>
                  <a:gd name="T10" fmla="*/ 0 w 825"/>
                  <a:gd name="T11" fmla="*/ 14 h 834"/>
                  <a:gd name="T12" fmla="*/ 0 w 825"/>
                  <a:gd name="T13" fmla="*/ 834 h 834"/>
                  <a:gd name="T14" fmla="*/ 225 w 825"/>
                  <a:gd name="T15" fmla="*/ 834 h 834"/>
                  <a:gd name="T16" fmla="*/ 225 w 825"/>
                  <a:gd name="T17" fmla="*/ 367 h 834"/>
                  <a:gd name="T18" fmla="*/ 411 w 825"/>
                  <a:gd name="T19" fmla="*/ 194 h 834"/>
                  <a:gd name="T20" fmla="*/ 600 w 825"/>
                  <a:gd name="T21" fmla="*/ 367 h 834"/>
                  <a:gd name="T22" fmla="*/ 600 w 825"/>
                  <a:gd name="T23" fmla="*/ 834 h 834"/>
                  <a:gd name="T24" fmla="*/ 825 w 825"/>
                  <a:gd name="T25" fmla="*/ 834 h 834"/>
                  <a:gd name="T26" fmla="*/ 825 w 825"/>
                  <a:gd name="T27" fmla="*/ 326 h 834"/>
                  <a:gd name="T28" fmla="*/ 492 w 825"/>
                  <a:gd name="T29" fmla="*/ 0 h 8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25" h="834">
                    <a:moveTo>
                      <a:pt x="492" y="0"/>
                    </a:moveTo>
                    <a:cubicBezTo>
                      <a:pt x="398" y="0"/>
                      <a:pt x="291" y="44"/>
                      <a:pt x="225" y="132"/>
                    </a:cubicBezTo>
                    <a:cubicBezTo>
                      <a:pt x="225" y="132"/>
                      <a:pt x="225" y="132"/>
                      <a:pt x="225" y="132"/>
                    </a:cubicBezTo>
                    <a:cubicBezTo>
                      <a:pt x="225" y="132"/>
                      <a:pt x="225" y="132"/>
                      <a:pt x="225" y="132"/>
                    </a:cubicBezTo>
                    <a:cubicBezTo>
                      <a:pt x="225" y="14"/>
                      <a:pt x="225" y="14"/>
                      <a:pt x="225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34"/>
                      <a:pt x="0" y="834"/>
                      <a:pt x="0" y="834"/>
                    </a:cubicBezTo>
                    <a:cubicBezTo>
                      <a:pt x="225" y="834"/>
                      <a:pt x="225" y="834"/>
                      <a:pt x="225" y="834"/>
                    </a:cubicBezTo>
                    <a:cubicBezTo>
                      <a:pt x="225" y="367"/>
                      <a:pt x="225" y="367"/>
                      <a:pt x="225" y="367"/>
                    </a:cubicBezTo>
                    <a:cubicBezTo>
                      <a:pt x="225" y="283"/>
                      <a:pt x="290" y="194"/>
                      <a:pt x="411" y="194"/>
                    </a:cubicBezTo>
                    <a:cubicBezTo>
                      <a:pt x="504" y="194"/>
                      <a:pt x="600" y="259"/>
                      <a:pt x="600" y="367"/>
                    </a:cubicBezTo>
                    <a:cubicBezTo>
                      <a:pt x="600" y="834"/>
                      <a:pt x="600" y="834"/>
                      <a:pt x="600" y="834"/>
                    </a:cubicBezTo>
                    <a:cubicBezTo>
                      <a:pt x="825" y="834"/>
                      <a:pt x="825" y="834"/>
                      <a:pt x="825" y="834"/>
                    </a:cubicBezTo>
                    <a:cubicBezTo>
                      <a:pt x="825" y="326"/>
                      <a:pt x="825" y="326"/>
                      <a:pt x="825" y="326"/>
                    </a:cubicBezTo>
                    <a:cubicBezTo>
                      <a:pt x="825" y="137"/>
                      <a:pt x="690" y="0"/>
                      <a:pt x="49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56" name="Freeform 8">
                <a:extLst>
                  <a:ext uri="{FF2B5EF4-FFF2-40B4-BE49-F238E27FC236}">
                    <a16:creationId xmlns:a16="http://schemas.microsoft.com/office/drawing/2014/main" id="{2F9FB322-A3FC-6F46-B307-D245B0C916D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277225" y="2346325"/>
                <a:ext cx="1755775" cy="1563688"/>
              </a:xfrm>
              <a:custGeom>
                <a:avLst/>
                <a:gdLst>
                  <a:gd name="T0" fmla="*/ 797 w 1106"/>
                  <a:gd name="T1" fmla="*/ 0 h 985"/>
                  <a:gd name="T2" fmla="*/ 553 w 1106"/>
                  <a:gd name="T3" fmla="*/ 671 h 985"/>
                  <a:gd name="T4" fmla="*/ 308 w 1106"/>
                  <a:gd name="T5" fmla="*/ 0 h 985"/>
                  <a:gd name="T6" fmla="*/ 0 w 1106"/>
                  <a:gd name="T7" fmla="*/ 0 h 985"/>
                  <a:gd name="T8" fmla="*/ 405 w 1106"/>
                  <a:gd name="T9" fmla="*/ 985 h 985"/>
                  <a:gd name="T10" fmla="*/ 701 w 1106"/>
                  <a:gd name="T11" fmla="*/ 985 h 985"/>
                  <a:gd name="T12" fmla="*/ 1106 w 1106"/>
                  <a:gd name="T13" fmla="*/ 0 h 985"/>
                  <a:gd name="T14" fmla="*/ 797 w 1106"/>
                  <a:gd name="T15" fmla="*/ 0 h 9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6" h="985">
                    <a:moveTo>
                      <a:pt x="797" y="0"/>
                    </a:moveTo>
                    <a:lnTo>
                      <a:pt x="553" y="671"/>
                    </a:lnTo>
                    <a:lnTo>
                      <a:pt x="308" y="0"/>
                    </a:lnTo>
                    <a:lnTo>
                      <a:pt x="0" y="0"/>
                    </a:lnTo>
                    <a:lnTo>
                      <a:pt x="405" y="985"/>
                    </a:lnTo>
                    <a:lnTo>
                      <a:pt x="701" y="985"/>
                    </a:lnTo>
                    <a:lnTo>
                      <a:pt x="1106" y="0"/>
                    </a:lnTo>
                    <a:lnTo>
                      <a:pt x="79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57" name="Freeform 9">
                <a:extLst>
                  <a:ext uri="{FF2B5EF4-FFF2-40B4-BE49-F238E27FC236}">
                    <a16:creationId xmlns:a16="http://schemas.microsoft.com/office/drawing/2014/main" id="{CC9EDF2E-73C7-614B-8F5D-175980BA2C1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138488" y="2319338"/>
                <a:ext cx="1630363" cy="1617663"/>
              </a:xfrm>
              <a:custGeom>
                <a:avLst/>
                <a:gdLst>
                  <a:gd name="T0" fmla="*/ 697 w 856"/>
                  <a:gd name="T1" fmla="*/ 582 h 848"/>
                  <a:gd name="T2" fmla="*/ 462 w 856"/>
                  <a:gd name="T3" fmla="*/ 669 h 848"/>
                  <a:gd name="T4" fmla="*/ 280 w 856"/>
                  <a:gd name="T5" fmla="*/ 602 h 848"/>
                  <a:gd name="T6" fmla="*/ 856 w 856"/>
                  <a:gd name="T7" fmla="*/ 363 h 848"/>
                  <a:gd name="T8" fmla="*/ 758 w 856"/>
                  <a:gd name="T9" fmla="*/ 135 h 848"/>
                  <a:gd name="T10" fmla="*/ 434 w 856"/>
                  <a:gd name="T11" fmla="*/ 0 h 848"/>
                  <a:gd name="T12" fmla="*/ 0 w 856"/>
                  <a:gd name="T13" fmla="*/ 424 h 848"/>
                  <a:gd name="T14" fmla="*/ 459 w 856"/>
                  <a:gd name="T15" fmla="*/ 848 h 848"/>
                  <a:gd name="T16" fmla="*/ 840 w 856"/>
                  <a:gd name="T17" fmla="*/ 691 h 848"/>
                  <a:gd name="T18" fmla="*/ 697 w 856"/>
                  <a:gd name="T19" fmla="*/ 582 h 848"/>
                  <a:gd name="T20" fmla="*/ 265 w 856"/>
                  <a:gd name="T21" fmla="*/ 261 h 848"/>
                  <a:gd name="T22" fmla="*/ 438 w 856"/>
                  <a:gd name="T23" fmla="*/ 179 h 848"/>
                  <a:gd name="T24" fmla="*/ 612 w 856"/>
                  <a:gd name="T25" fmla="*/ 294 h 848"/>
                  <a:gd name="T26" fmla="*/ 219 w 856"/>
                  <a:gd name="T27" fmla="*/ 457 h 848"/>
                  <a:gd name="T28" fmla="*/ 265 w 856"/>
                  <a:gd name="T29" fmla="*/ 261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56" h="848">
                    <a:moveTo>
                      <a:pt x="697" y="582"/>
                    </a:moveTo>
                    <a:cubicBezTo>
                      <a:pt x="602" y="652"/>
                      <a:pt x="548" y="669"/>
                      <a:pt x="462" y="669"/>
                    </a:cubicBezTo>
                    <a:cubicBezTo>
                      <a:pt x="384" y="669"/>
                      <a:pt x="323" y="645"/>
                      <a:pt x="280" y="602"/>
                    </a:cubicBezTo>
                    <a:cubicBezTo>
                      <a:pt x="856" y="363"/>
                      <a:pt x="856" y="363"/>
                      <a:pt x="856" y="363"/>
                    </a:cubicBezTo>
                    <a:cubicBezTo>
                      <a:pt x="843" y="275"/>
                      <a:pt x="810" y="195"/>
                      <a:pt x="758" y="135"/>
                    </a:cubicBezTo>
                    <a:cubicBezTo>
                      <a:pt x="682" y="47"/>
                      <a:pt x="570" y="0"/>
                      <a:pt x="434" y="0"/>
                    </a:cubicBezTo>
                    <a:cubicBezTo>
                      <a:pt x="186" y="0"/>
                      <a:pt x="0" y="183"/>
                      <a:pt x="0" y="424"/>
                    </a:cubicBezTo>
                    <a:cubicBezTo>
                      <a:pt x="0" y="672"/>
                      <a:pt x="187" y="848"/>
                      <a:pt x="459" y="848"/>
                    </a:cubicBezTo>
                    <a:cubicBezTo>
                      <a:pt x="611" y="848"/>
                      <a:pt x="767" y="776"/>
                      <a:pt x="840" y="691"/>
                    </a:cubicBezTo>
                    <a:lnTo>
                      <a:pt x="697" y="582"/>
                    </a:lnTo>
                    <a:close/>
                    <a:moveTo>
                      <a:pt x="265" y="261"/>
                    </a:moveTo>
                    <a:cubicBezTo>
                      <a:pt x="303" y="210"/>
                      <a:pt x="364" y="179"/>
                      <a:pt x="438" y="179"/>
                    </a:cubicBezTo>
                    <a:cubicBezTo>
                      <a:pt x="519" y="179"/>
                      <a:pt x="581" y="226"/>
                      <a:pt x="612" y="294"/>
                    </a:cubicBezTo>
                    <a:cubicBezTo>
                      <a:pt x="219" y="457"/>
                      <a:pt x="219" y="457"/>
                      <a:pt x="219" y="457"/>
                    </a:cubicBezTo>
                    <a:cubicBezTo>
                      <a:pt x="208" y="374"/>
                      <a:pt x="230" y="308"/>
                      <a:pt x="265" y="2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58" name="Freeform 10">
                <a:extLst>
                  <a:ext uri="{FF2B5EF4-FFF2-40B4-BE49-F238E27FC236}">
                    <a16:creationId xmlns:a16="http://schemas.microsoft.com/office/drawing/2014/main" id="{DCF20482-9AFA-C943-84EB-7498D5EB07E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925" y="1879600"/>
                <a:ext cx="1409700" cy="2030413"/>
              </a:xfrm>
              <a:custGeom>
                <a:avLst/>
                <a:gdLst>
                  <a:gd name="T0" fmla="*/ 888 w 888"/>
                  <a:gd name="T1" fmla="*/ 1030 h 1279"/>
                  <a:gd name="T2" fmla="*/ 274 w 888"/>
                  <a:gd name="T3" fmla="*/ 1030 h 1279"/>
                  <a:gd name="T4" fmla="*/ 274 w 888"/>
                  <a:gd name="T5" fmla="*/ 0 h 1279"/>
                  <a:gd name="T6" fmla="*/ 0 w 888"/>
                  <a:gd name="T7" fmla="*/ 0 h 1279"/>
                  <a:gd name="T8" fmla="*/ 0 w 888"/>
                  <a:gd name="T9" fmla="*/ 1279 h 1279"/>
                  <a:gd name="T10" fmla="*/ 888 w 888"/>
                  <a:gd name="T11" fmla="*/ 1279 h 1279"/>
                  <a:gd name="T12" fmla="*/ 888 w 888"/>
                  <a:gd name="T13" fmla="*/ 1030 h 1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8" h="1279">
                    <a:moveTo>
                      <a:pt x="888" y="1030"/>
                    </a:moveTo>
                    <a:lnTo>
                      <a:pt x="274" y="1030"/>
                    </a:lnTo>
                    <a:lnTo>
                      <a:pt x="274" y="0"/>
                    </a:lnTo>
                    <a:lnTo>
                      <a:pt x="0" y="0"/>
                    </a:lnTo>
                    <a:lnTo>
                      <a:pt x="0" y="1279"/>
                    </a:lnTo>
                    <a:lnTo>
                      <a:pt x="888" y="1279"/>
                    </a:lnTo>
                    <a:lnTo>
                      <a:pt x="888" y="10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59" name="Freeform 10">
                <a:extLst>
                  <a:ext uri="{FF2B5EF4-FFF2-40B4-BE49-F238E27FC236}">
                    <a16:creationId xmlns:a16="http://schemas.microsoft.com/office/drawing/2014/main" id="{E4297D20-DA09-AF4F-8951-94C05B9B8E7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966325" y="2319338"/>
                <a:ext cx="1677988" cy="1617663"/>
              </a:xfrm>
              <a:custGeom>
                <a:avLst/>
                <a:gdLst>
                  <a:gd name="T0" fmla="*/ 439 w 881"/>
                  <a:gd name="T1" fmla="*/ 848 h 848"/>
                  <a:gd name="T2" fmla="*/ 0 w 881"/>
                  <a:gd name="T3" fmla="*/ 424 h 848"/>
                  <a:gd name="T4" fmla="*/ 442 w 881"/>
                  <a:gd name="T5" fmla="*/ 0 h 848"/>
                  <a:gd name="T6" fmla="*/ 881 w 881"/>
                  <a:gd name="T7" fmla="*/ 424 h 848"/>
                  <a:gd name="T8" fmla="*/ 439 w 881"/>
                  <a:gd name="T9" fmla="*/ 848 h 848"/>
                  <a:gd name="T10" fmla="*/ 439 w 881"/>
                  <a:gd name="T11" fmla="*/ 193 h 848"/>
                  <a:gd name="T12" fmla="*/ 222 w 881"/>
                  <a:gd name="T13" fmla="*/ 424 h 848"/>
                  <a:gd name="T14" fmla="*/ 442 w 881"/>
                  <a:gd name="T15" fmla="*/ 655 h 848"/>
                  <a:gd name="T16" fmla="*/ 659 w 881"/>
                  <a:gd name="T17" fmla="*/ 424 h 848"/>
                  <a:gd name="T18" fmla="*/ 439 w 881"/>
                  <a:gd name="T19" fmla="*/ 193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1" h="848">
                    <a:moveTo>
                      <a:pt x="439" y="848"/>
                    </a:moveTo>
                    <a:cubicBezTo>
                      <a:pt x="193" y="848"/>
                      <a:pt x="0" y="664"/>
                      <a:pt x="0" y="424"/>
                    </a:cubicBezTo>
                    <a:cubicBezTo>
                      <a:pt x="0" y="186"/>
                      <a:pt x="194" y="0"/>
                      <a:pt x="442" y="0"/>
                    </a:cubicBezTo>
                    <a:cubicBezTo>
                      <a:pt x="688" y="0"/>
                      <a:pt x="881" y="184"/>
                      <a:pt x="881" y="424"/>
                    </a:cubicBezTo>
                    <a:cubicBezTo>
                      <a:pt x="881" y="662"/>
                      <a:pt x="687" y="848"/>
                      <a:pt x="439" y="848"/>
                    </a:cubicBezTo>
                    <a:moveTo>
                      <a:pt x="439" y="193"/>
                    </a:moveTo>
                    <a:cubicBezTo>
                      <a:pt x="313" y="193"/>
                      <a:pt x="222" y="288"/>
                      <a:pt x="222" y="424"/>
                    </a:cubicBezTo>
                    <a:cubicBezTo>
                      <a:pt x="222" y="553"/>
                      <a:pt x="319" y="655"/>
                      <a:pt x="442" y="655"/>
                    </a:cubicBezTo>
                    <a:cubicBezTo>
                      <a:pt x="568" y="655"/>
                      <a:pt x="659" y="557"/>
                      <a:pt x="659" y="424"/>
                    </a:cubicBezTo>
                    <a:cubicBezTo>
                      <a:pt x="659" y="295"/>
                      <a:pt x="562" y="193"/>
                      <a:pt x="439" y="19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60" name="Freeform 11">
                <a:extLst>
                  <a:ext uri="{FF2B5EF4-FFF2-40B4-BE49-F238E27FC236}">
                    <a16:creationId xmlns:a16="http://schemas.microsoft.com/office/drawing/2014/main" id="{09940D7A-F180-0D46-AE28-D5E4652282E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64325" y="2319338"/>
                <a:ext cx="1679575" cy="1617663"/>
              </a:xfrm>
              <a:custGeom>
                <a:avLst/>
                <a:gdLst>
                  <a:gd name="T0" fmla="*/ 439 w 882"/>
                  <a:gd name="T1" fmla="*/ 848 h 848"/>
                  <a:gd name="T2" fmla="*/ 0 w 882"/>
                  <a:gd name="T3" fmla="*/ 424 h 848"/>
                  <a:gd name="T4" fmla="*/ 442 w 882"/>
                  <a:gd name="T5" fmla="*/ 0 h 848"/>
                  <a:gd name="T6" fmla="*/ 882 w 882"/>
                  <a:gd name="T7" fmla="*/ 424 h 848"/>
                  <a:gd name="T8" fmla="*/ 439 w 882"/>
                  <a:gd name="T9" fmla="*/ 848 h 848"/>
                  <a:gd name="T10" fmla="*/ 439 w 882"/>
                  <a:gd name="T11" fmla="*/ 193 h 848"/>
                  <a:gd name="T12" fmla="*/ 222 w 882"/>
                  <a:gd name="T13" fmla="*/ 424 h 848"/>
                  <a:gd name="T14" fmla="*/ 442 w 882"/>
                  <a:gd name="T15" fmla="*/ 655 h 848"/>
                  <a:gd name="T16" fmla="*/ 660 w 882"/>
                  <a:gd name="T17" fmla="*/ 424 h 848"/>
                  <a:gd name="T18" fmla="*/ 439 w 882"/>
                  <a:gd name="T19" fmla="*/ 193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2" h="848">
                    <a:moveTo>
                      <a:pt x="439" y="848"/>
                    </a:moveTo>
                    <a:cubicBezTo>
                      <a:pt x="193" y="848"/>
                      <a:pt x="0" y="664"/>
                      <a:pt x="0" y="424"/>
                    </a:cubicBezTo>
                    <a:cubicBezTo>
                      <a:pt x="0" y="186"/>
                      <a:pt x="195" y="0"/>
                      <a:pt x="442" y="0"/>
                    </a:cubicBezTo>
                    <a:cubicBezTo>
                      <a:pt x="689" y="0"/>
                      <a:pt x="882" y="184"/>
                      <a:pt x="882" y="424"/>
                    </a:cubicBezTo>
                    <a:cubicBezTo>
                      <a:pt x="882" y="662"/>
                      <a:pt x="687" y="848"/>
                      <a:pt x="439" y="848"/>
                    </a:cubicBezTo>
                    <a:moveTo>
                      <a:pt x="439" y="193"/>
                    </a:moveTo>
                    <a:cubicBezTo>
                      <a:pt x="314" y="193"/>
                      <a:pt x="222" y="288"/>
                      <a:pt x="222" y="424"/>
                    </a:cubicBezTo>
                    <a:cubicBezTo>
                      <a:pt x="222" y="553"/>
                      <a:pt x="319" y="655"/>
                      <a:pt x="442" y="655"/>
                    </a:cubicBezTo>
                    <a:cubicBezTo>
                      <a:pt x="568" y="655"/>
                      <a:pt x="660" y="557"/>
                      <a:pt x="660" y="424"/>
                    </a:cubicBezTo>
                    <a:cubicBezTo>
                      <a:pt x="660" y="295"/>
                      <a:pt x="563" y="193"/>
                      <a:pt x="439" y="19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51523249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Quote Layout_Color">
    <p:bg>
      <p:bgPr>
        <a:gradFill>
          <a:gsLst>
            <a:gs pos="100000">
              <a:srgbClr val="391262"/>
            </a:gs>
            <a:gs pos="38000">
              <a:srgbClr val="64131E"/>
            </a:gs>
            <a:gs pos="0">
              <a:srgbClr val="831B22"/>
            </a:gs>
            <a:gs pos="71000">
              <a:srgbClr val="4D144A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" name="圖片 52">
            <a:extLst>
              <a:ext uri="{FF2B5EF4-FFF2-40B4-BE49-F238E27FC236}">
                <a16:creationId xmlns:a16="http://schemas.microsoft.com/office/drawing/2014/main" id="{2FAAE55F-F92B-1C40-BBE7-1DC2B7295AF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85780" y="0"/>
            <a:ext cx="12274605" cy="6858000"/>
          </a:xfrm>
          <a:prstGeom prst="rect">
            <a:avLst/>
          </a:prstGeom>
        </p:spPr>
      </p:pic>
      <p:pic>
        <p:nvPicPr>
          <p:cNvPr id="41" name="Picture 24">
            <a:extLst>
              <a:ext uri="{FF2B5EF4-FFF2-40B4-BE49-F238E27FC236}">
                <a16:creationId xmlns:a16="http://schemas.microsoft.com/office/drawing/2014/main" id="{D4DF769B-CAF3-A849-9EE0-064CBAA6A4D7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41581" y="6458851"/>
            <a:ext cx="650217" cy="206472"/>
          </a:xfrm>
          <a:prstGeom prst="rect">
            <a:avLst/>
          </a:prstGeom>
        </p:spPr>
      </p:pic>
      <p:grpSp>
        <p:nvGrpSpPr>
          <p:cNvPr id="42" name="群組 41">
            <a:extLst>
              <a:ext uri="{FF2B5EF4-FFF2-40B4-BE49-F238E27FC236}">
                <a16:creationId xmlns:a16="http://schemas.microsoft.com/office/drawing/2014/main" id="{B5FE51D9-AAF7-194A-8E0E-B8BDECFB0017}"/>
              </a:ext>
            </a:extLst>
          </p:cNvPr>
          <p:cNvGrpSpPr/>
          <p:nvPr userDrawn="1"/>
        </p:nvGrpSpPr>
        <p:grpSpPr>
          <a:xfrm>
            <a:off x="571922" y="6452161"/>
            <a:ext cx="4033028" cy="206799"/>
            <a:chOff x="760611" y="6348294"/>
            <a:chExt cx="5058542" cy="259316"/>
          </a:xfrm>
        </p:grpSpPr>
        <p:sp>
          <p:nvSpPr>
            <p:cNvPr id="43" name="TextBox 24">
              <a:extLst>
                <a:ext uri="{FF2B5EF4-FFF2-40B4-BE49-F238E27FC236}">
                  <a16:creationId xmlns:a16="http://schemas.microsoft.com/office/drawing/2014/main" id="{341E5893-7467-4948-B35B-34DA319D9FA9}"/>
                </a:ext>
              </a:extLst>
            </p:cNvPr>
            <p:cNvSpPr txBox="1"/>
            <p:nvPr userDrawn="1"/>
          </p:nvSpPr>
          <p:spPr>
            <a:xfrm>
              <a:off x="1703281" y="6382304"/>
              <a:ext cx="4115872" cy="1736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2024 Lenovo Internal. All rights reserved.</a:t>
              </a:r>
            </a:p>
          </p:txBody>
        </p:sp>
        <p:grpSp>
          <p:nvGrpSpPr>
            <p:cNvPr id="44" name="Group 25">
              <a:extLst>
                <a:ext uri="{FF2B5EF4-FFF2-40B4-BE49-F238E27FC236}">
                  <a16:creationId xmlns:a16="http://schemas.microsoft.com/office/drawing/2014/main" id="{C6332406-B42B-134B-B4D1-084D87D36512}"/>
                </a:ext>
              </a:extLst>
            </p:cNvPr>
            <p:cNvGrpSpPr>
              <a:grpSpLocks noChangeAspect="1"/>
            </p:cNvGrpSpPr>
            <p:nvPr userDrawn="1"/>
          </p:nvGrpSpPr>
          <p:grpSpPr>
            <a:xfrm>
              <a:off x="760611" y="6348294"/>
              <a:ext cx="777442" cy="259316"/>
              <a:chOff x="547684" y="952666"/>
              <a:chExt cx="12190405" cy="4067176"/>
            </a:xfrm>
          </p:grpSpPr>
          <p:sp>
            <p:nvSpPr>
              <p:cNvPr id="45" name="Rectangle 26">
                <a:extLst>
                  <a:ext uri="{FF2B5EF4-FFF2-40B4-BE49-F238E27FC236}">
                    <a16:creationId xmlns:a16="http://schemas.microsoft.com/office/drawing/2014/main" id="{6D0D87F7-A63C-4648-A8CA-1A4014E38D32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547684" y="952666"/>
                <a:ext cx="12190405" cy="4067176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6" name="Freeform 7">
                <a:extLst>
                  <a:ext uri="{FF2B5EF4-FFF2-40B4-BE49-F238E27FC236}">
                    <a16:creationId xmlns:a16="http://schemas.microsoft.com/office/drawing/2014/main" id="{83022C3E-BBCE-CF43-8B1C-1251049E6A3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922838" y="2319338"/>
                <a:ext cx="1571625" cy="1590675"/>
              </a:xfrm>
              <a:custGeom>
                <a:avLst/>
                <a:gdLst>
                  <a:gd name="T0" fmla="*/ 492 w 825"/>
                  <a:gd name="T1" fmla="*/ 0 h 834"/>
                  <a:gd name="T2" fmla="*/ 225 w 825"/>
                  <a:gd name="T3" fmla="*/ 132 h 834"/>
                  <a:gd name="T4" fmla="*/ 225 w 825"/>
                  <a:gd name="T5" fmla="*/ 132 h 834"/>
                  <a:gd name="T6" fmla="*/ 225 w 825"/>
                  <a:gd name="T7" fmla="*/ 132 h 834"/>
                  <a:gd name="T8" fmla="*/ 225 w 825"/>
                  <a:gd name="T9" fmla="*/ 14 h 834"/>
                  <a:gd name="T10" fmla="*/ 0 w 825"/>
                  <a:gd name="T11" fmla="*/ 14 h 834"/>
                  <a:gd name="T12" fmla="*/ 0 w 825"/>
                  <a:gd name="T13" fmla="*/ 834 h 834"/>
                  <a:gd name="T14" fmla="*/ 225 w 825"/>
                  <a:gd name="T15" fmla="*/ 834 h 834"/>
                  <a:gd name="T16" fmla="*/ 225 w 825"/>
                  <a:gd name="T17" fmla="*/ 367 h 834"/>
                  <a:gd name="T18" fmla="*/ 411 w 825"/>
                  <a:gd name="T19" fmla="*/ 194 h 834"/>
                  <a:gd name="T20" fmla="*/ 600 w 825"/>
                  <a:gd name="T21" fmla="*/ 367 h 834"/>
                  <a:gd name="T22" fmla="*/ 600 w 825"/>
                  <a:gd name="T23" fmla="*/ 834 h 834"/>
                  <a:gd name="T24" fmla="*/ 825 w 825"/>
                  <a:gd name="T25" fmla="*/ 834 h 834"/>
                  <a:gd name="T26" fmla="*/ 825 w 825"/>
                  <a:gd name="T27" fmla="*/ 326 h 834"/>
                  <a:gd name="T28" fmla="*/ 492 w 825"/>
                  <a:gd name="T29" fmla="*/ 0 h 8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25" h="834">
                    <a:moveTo>
                      <a:pt x="492" y="0"/>
                    </a:moveTo>
                    <a:cubicBezTo>
                      <a:pt x="398" y="0"/>
                      <a:pt x="291" y="44"/>
                      <a:pt x="225" y="132"/>
                    </a:cubicBezTo>
                    <a:cubicBezTo>
                      <a:pt x="225" y="132"/>
                      <a:pt x="225" y="132"/>
                      <a:pt x="225" y="132"/>
                    </a:cubicBezTo>
                    <a:cubicBezTo>
                      <a:pt x="225" y="132"/>
                      <a:pt x="225" y="132"/>
                      <a:pt x="225" y="132"/>
                    </a:cubicBezTo>
                    <a:cubicBezTo>
                      <a:pt x="225" y="14"/>
                      <a:pt x="225" y="14"/>
                      <a:pt x="225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34"/>
                      <a:pt x="0" y="834"/>
                      <a:pt x="0" y="834"/>
                    </a:cubicBezTo>
                    <a:cubicBezTo>
                      <a:pt x="225" y="834"/>
                      <a:pt x="225" y="834"/>
                      <a:pt x="225" y="834"/>
                    </a:cubicBezTo>
                    <a:cubicBezTo>
                      <a:pt x="225" y="367"/>
                      <a:pt x="225" y="367"/>
                      <a:pt x="225" y="367"/>
                    </a:cubicBezTo>
                    <a:cubicBezTo>
                      <a:pt x="225" y="283"/>
                      <a:pt x="290" y="194"/>
                      <a:pt x="411" y="194"/>
                    </a:cubicBezTo>
                    <a:cubicBezTo>
                      <a:pt x="504" y="194"/>
                      <a:pt x="600" y="259"/>
                      <a:pt x="600" y="367"/>
                    </a:cubicBezTo>
                    <a:cubicBezTo>
                      <a:pt x="600" y="834"/>
                      <a:pt x="600" y="834"/>
                      <a:pt x="600" y="834"/>
                    </a:cubicBezTo>
                    <a:cubicBezTo>
                      <a:pt x="825" y="834"/>
                      <a:pt x="825" y="834"/>
                      <a:pt x="825" y="834"/>
                    </a:cubicBezTo>
                    <a:cubicBezTo>
                      <a:pt x="825" y="326"/>
                      <a:pt x="825" y="326"/>
                      <a:pt x="825" y="326"/>
                    </a:cubicBezTo>
                    <a:cubicBezTo>
                      <a:pt x="825" y="137"/>
                      <a:pt x="690" y="0"/>
                      <a:pt x="49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7" name="Freeform 8">
                <a:extLst>
                  <a:ext uri="{FF2B5EF4-FFF2-40B4-BE49-F238E27FC236}">
                    <a16:creationId xmlns:a16="http://schemas.microsoft.com/office/drawing/2014/main" id="{4BD47504-C285-9649-BE2B-1C287E4CF75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277225" y="2346325"/>
                <a:ext cx="1755775" cy="1563688"/>
              </a:xfrm>
              <a:custGeom>
                <a:avLst/>
                <a:gdLst>
                  <a:gd name="T0" fmla="*/ 797 w 1106"/>
                  <a:gd name="T1" fmla="*/ 0 h 985"/>
                  <a:gd name="T2" fmla="*/ 553 w 1106"/>
                  <a:gd name="T3" fmla="*/ 671 h 985"/>
                  <a:gd name="T4" fmla="*/ 308 w 1106"/>
                  <a:gd name="T5" fmla="*/ 0 h 985"/>
                  <a:gd name="T6" fmla="*/ 0 w 1106"/>
                  <a:gd name="T7" fmla="*/ 0 h 985"/>
                  <a:gd name="T8" fmla="*/ 405 w 1106"/>
                  <a:gd name="T9" fmla="*/ 985 h 985"/>
                  <a:gd name="T10" fmla="*/ 701 w 1106"/>
                  <a:gd name="T11" fmla="*/ 985 h 985"/>
                  <a:gd name="T12" fmla="*/ 1106 w 1106"/>
                  <a:gd name="T13" fmla="*/ 0 h 985"/>
                  <a:gd name="T14" fmla="*/ 797 w 1106"/>
                  <a:gd name="T15" fmla="*/ 0 h 9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6" h="985">
                    <a:moveTo>
                      <a:pt x="797" y="0"/>
                    </a:moveTo>
                    <a:lnTo>
                      <a:pt x="553" y="671"/>
                    </a:lnTo>
                    <a:lnTo>
                      <a:pt x="308" y="0"/>
                    </a:lnTo>
                    <a:lnTo>
                      <a:pt x="0" y="0"/>
                    </a:lnTo>
                    <a:lnTo>
                      <a:pt x="405" y="985"/>
                    </a:lnTo>
                    <a:lnTo>
                      <a:pt x="701" y="985"/>
                    </a:lnTo>
                    <a:lnTo>
                      <a:pt x="1106" y="0"/>
                    </a:lnTo>
                    <a:lnTo>
                      <a:pt x="79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8" name="Freeform 9">
                <a:extLst>
                  <a:ext uri="{FF2B5EF4-FFF2-40B4-BE49-F238E27FC236}">
                    <a16:creationId xmlns:a16="http://schemas.microsoft.com/office/drawing/2014/main" id="{DF1D719D-7EBF-DC46-B712-9EB67165074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138488" y="2319338"/>
                <a:ext cx="1630363" cy="1617663"/>
              </a:xfrm>
              <a:custGeom>
                <a:avLst/>
                <a:gdLst>
                  <a:gd name="T0" fmla="*/ 697 w 856"/>
                  <a:gd name="T1" fmla="*/ 582 h 848"/>
                  <a:gd name="T2" fmla="*/ 462 w 856"/>
                  <a:gd name="T3" fmla="*/ 669 h 848"/>
                  <a:gd name="T4" fmla="*/ 280 w 856"/>
                  <a:gd name="T5" fmla="*/ 602 h 848"/>
                  <a:gd name="T6" fmla="*/ 856 w 856"/>
                  <a:gd name="T7" fmla="*/ 363 h 848"/>
                  <a:gd name="T8" fmla="*/ 758 w 856"/>
                  <a:gd name="T9" fmla="*/ 135 h 848"/>
                  <a:gd name="T10" fmla="*/ 434 w 856"/>
                  <a:gd name="T11" fmla="*/ 0 h 848"/>
                  <a:gd name="T12" fmla="*/ 0 w 856"/>
                  <a:gd name="T13" fmla="*/ 424 h 848"/>
                  <a:gd name="T14" fmla="*/ 459 w 856"/>
                  <a:gd name="T15" fmla="*/ 848 h 848"/>
                  <a:gd name="T16" fmla="*/ 840 w 856"/>
                  <a:gd name="T17" fmla="*/ 691 h 848"/>
                  <a:gd name="T18" fmla="*/ 697 w 856"/>
                  <a:gd name="T19" fmla="*/ 582 h 848"/>
                  <a:gd name="T20" fmla="*/ 265 w 856"/>
                  <a:gd name="T21" fmla="*/ 261 h 848"/>
                  <a:gd name="T22" fmla="*/ 438 w 856"/>
                  <a:gd name="T23" fmla="*/ 179 h 848"/>
                  <a:gd name="T24" fmla="*/ 612 w 856"/>
                  <a:gd name="T25" fmla="*/ 294 h 848"/>
                  <a:gd name="T26" fmla="*/ 219 w 856"/>
                  <a:gd name="T27" fmla="*/ 457 h 848"/>
                  <a:gd name="T28" fmla="*/ 265 w 856"/>
                  <a:gd name="T29" fmla="*/ 261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56" h="848">
                    <a:moveTo>
                      <a:pt x="697" y="582"/>
                    </a:moveTo>
                    <a:cubicBezTo>
                      <a:pt x="602" y="652"/>
                      <a:pt x="548" y="669"/>
                      <a:pt x="462" y="669"/>
                    </a:cubicBezTo>
                    <a:cubicBezTo>
                      <a:pt x="384" y="669"/>
                      <a:pt x="323" y="645"/>
                      <a:pt x="280" y="602"/>
                    </a:cubicBezTo>
                    <a:cubicBezTo>
                      <a:pt x="856" y="363"/>
                      <a:pt x="856" y="363"/>
                      <a:pt x="856" y="363"/>
                    </a:cubicBezTo>
                    <a:cubicBezTo>
                      <a:pt x="843" y="275"/>
                      <a:pt x="810" y="195"/>
                      <a:pt x="758" y="135"/>
                    </a:cubicBezTo>
                    <a:cubicBezTo>
                      <a:pt x="682" y="47"/>
                      <a:pt x="570" y="0"/>
                      <a:pt x="434" y="0"/>
                    </a:cubicBezTo>
                    <a:cubicBezTo>
                      <a:pt x="186" y="0"/>
                      <a:pt x="0" y="183"/>
                      <a:pt x="0" y="424"/>
                    </a:cubicBezTo>
                    <a:cubicBezTo>
                      <a:pt x="0" y="672"/>
                      <a:pt x="187" y="848"/>
                      <a:pt x="459" y="848"/>
                    </a:cubicBezTo>
                    <a:cubicBezTo>
                      <a:pt x="611" y="848"/>
                      <a:pt x="767" y="776"/>
                      <a:pt x="840" y="691"/>
                    </a:cubicBezTo>
                    <a:lnTo>
                      <a:pt x="697" y="582"/>
                    </a:lnTo>
                    <a:close/>
                    <a:moveTo>
                      <a:pt x="265" y="261"/>
                    </a:moveTo>
                    <a:cubicBezTo>
                      <a:pt x="303" y="210"/>
                      <a:pt x="364" y="179"/>
                      <a:pt x="438" y="179"/>
                    </a:cubicBezTo>
                    <a:cubicBezTo>
                      <a:pt x="519" y="179"/>
                      <a:pt x="581" y="226"/>
                      <a:pt x="612" y="294"/>
                    </a:cubicBezTo>
                    <a:cubicBezTo>
                      <a:pt x="219" y="457"/>
                      <a:pt x="219" y="457"/>
                      <a:pt x="219" y="457"/>
                    </a:cubicBezTo>
                    <a:cubicBezTo>
                      <a:pt x="208" y="374"/>
                      <a:pt x="230" y="308"/>
                      <a:pt x="265" y="2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9" name="Freeform 10">
                <a:extLst>
                  <a:ext uri="{FF2B5EF4-FFF2-40B4-BE49-F238E27FC236}">
                    <a16:creationId xmlns:a16="http://schemas.microsoft.com/office/drawing/2014/main" id="{BB23D0A1-9D05-6040-AEE4-E50C5CBEF54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925" y="1879600"/>
                <a:ext cx="1409700" cy="2030413"/>
              </a:xfrm>
              <a:custGeom>
                <a:avLst/>
                <a:gdLst>
                  <a:gd name="T0" fmla="*/ 888 w 888"/>
                  <a:gd name="T1" fmla="*/ 1030 h 1279"/>
                  <a:gd name="T2" fmla="*/ 274 w 888"/>
                  <a:gd name="T3" fmla="*/ 1030 h 1279"/>
                  <a:gd name="T4" fmla="*/ 274 w 888"/>
                  <a:gd name="T5" fmla="*/ 0 h 1279"/>
                  <a:gd name="T6" fmla="*/ 0 w 888"/>
                  <a:gd name="T7" fmla="*/ 0 h 1279"/>
                  <a:gd name="T8" fmla="*/ 0 w 888"/>
                  <a:gd name="T9" fmla="*/ 1279 h 1279"/>
                  <a:gd name="T10" fmla="*/ 888 w 888"/>
                  <a:gd name="T11" fmla="*/ 1279 h 1279"/>
                  <a:gd name="T12" fmla="*/ 888 w 888"/>
                  <a:gd name="T13" fmla="*/ 1030 h 1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8" h="1279">
                    <a:moveTo>
                      <a:pt x="888" y="1030"/>
                    </a:moveTo>
                    <a:lnTo>
                      <a:pt x="274" y="1030"/>
                    </a:lnTo>
                    <a:lnTo>
                      <a:pt x="274" y="0"/>
                    </a:lnTo>
                    <a:lnTo>
                      <a:pt x="0" y="0"/>
                    </a:lnTo>
                    <a:lnTo>
                      <a:pt x="0" y="1279"/>
                    </a:lnTo>
                    <a:lnTo>
                      <a:pt x="888" y="1279"/>
                    </a:lnTo>
                    <a:lnTo>
                      <a:pt x="888" y="10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50" name="Freeform 10">
                <a:extLst>
                  <a:ext uri="{FF2B5EF4-FFF2-40B4-BE49-F238E27FC236}">
                    <a16:creationId xmlns:a16="http://schemas.microsoft.com/office/drawing/2014/main" id="{D0CF8B7B-3479-AD42-B60C-293DE3D6955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966325" y="2319338"/>
                <a:ext cx="1677988" cy="1617663"/>
              </a:xfrm>
              <a:custGeom>
                <a:avLst/>
                <a:gdLst>
                  <a:gd name="T0" fmla="*/ 439 w 881"/>
                  <a:gd name="T1" fmla="*/ 848 h 848"/>
                  <a:gd name="T2" fmla="*/ 0 w 881"/>
                  <a:gd name="T3" fmla="*/ 424 h 848"/>
                  <a:gd name="T4" fmla="*/ 442 w 881"/>
                  <a:gd name="T5" fmla="*/ 0 h 848"/>
                  <a:gd name="T6" fmla="*/ 881 w 881"/>
                  <a:gd name="T7" fmla="*/ 424 h 848"/>
                  <a:gd name="T8" fmla="*/ 439 w 881"/>
                  <a:gd name="T9" fmla="*/ 848 h 848"/>
                  <a:gd name="T10" fmla="*/ 439 w 881"/>
                  <a:gd name="T11" fmla="*/ 193 h 848"/>
                  <a:gd name="T12" fmla="*/ 222 w 881"/>
                  <a:gd name="T13" fmla="*/ 424 h 848"/>
                  <a:gd name="T14" fmla="*/ 442 w 881"/>
                  <a:gd name="T15" fmla="*/ 655 h 848"/>
                  <a:gd name="T16" fmla="*/ 659 w 881"/>
                  <a:gd name="T17" fmla="*/ 424 h 848"/>
                  <a:gd name="T18" fmla="*/ 439 w 881"/>
                  <a:gd name="T19" fmla="*/ 193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1" h="848">
                    <a:moveTo>
                      <a:pt x="439" y="848"/>
                    </a:moveTo>
                    <a:cubicBezTo>
                      <a:pt x="193" y="848"/>
                      <a:pt x="0" y="664"/>
                      <a:pt x="0" y="424"/>
                    </a:cubicBezTo>
                    <a:cubicBezTo>
                      <a:pt x="0" y="186"/>
                      <a:pt x="194" y="0"/>
                      <a:pt x="442" y="0"/>
                    </a:cubicBezTo>
                    <a:cubicBezTo>
                      <a:pt x="688" y="0"/>
                      <a:pt x="881" y="184"/>
                      <a:pt x="881" y="424"/>
                    </a:cubicBezTo>
                    <a:cubicBezTo>
                      <a:pt x="881" y="662"/>
                      <a:pt x="687" y="848"/>
                      <a:pt x="439" y="848"/>
                    </a:cubicBezTo>
                    <a:moveTo>
                      <a:pt x="439" y="193"/>
                    </a:moveTo>
                    <a:cubicBezTo>
                      <a:pt x="313" y="193"/>
                      <a:pt x="222" y="288"/>
                      <a:pt x="222" y="424"/>
                    </a:cubicBezTo>
                    <a:cubicBezTo>
                      <a:pt x="222" y="553"/>
                      <a:pt x="319" y="655"/>
                      <a:pt x="442" y="655"/>
                    </a:cubicBezTo>
                    <a:cubicBezTo>
                      <a:pt x="568" y="655"/>
                      <a:pt x="659" y="557"/>
                      <a:pt x="659" y="424"/>
                    </a:cubicBezTo>
                    <a:cubicBezTo>
                      <a:pt x="659" y="295"/>
                      <a:pt x="562" y="193"/>
                      <a:pt x="439" y="19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51" name="Freeform 11">
                <a:extLst>
                  <a:ext uri="{FF2B5EF4-FFF2-40B4-BE49-F238E27FC236}">
                    <a16:creationId xmlns:a16="http://schemas.microsoft.com/office/drawing/2014/main" id="{E0BCB944-7260-BF45-B327-9D69B8D773F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64325" y="2319338"/>
                <a:ext cx="1679575" cy="1617663"/>
              </a:xfrm>
              <a:custGeom>
                <a:avLst/>
                <a:gdLst>
                  <a:gd name="T0" fmla="*/ 439 w 882"/>
                  <a:gd name="T1" fmla="*/ 848 h 848"/>
                  <a:gd name="T2" fmla="*/ 0 w 882"/>
                  <a:gd name="T3" fmla="*/ 424 h 848"/>
                  <a:gd name="T4" fmla="*/ 442 w 882"/>
                  <a:gd name="T5" fmla="*/ 0 h 848"/>
                  <a:gd name="T6" fmla="*/ 882 w 882"/>
                  <a:gd name="T7" fmla="*/ 424 h 848"/>
                  <a:gd name="T8" fmla="*/ 439 w 882"/>
                  <a:gd name="T9" fmla="*/ 848 h 848"/>
                  <a:gd name="T10" fmla="*/ 439 w 882"/>
                  <a:gd name="T11" fmla="*/ 193 h 848"/>
                  <a:gd name="T12" fmla="*/ 222 w 882"/>
                  <a:gd name="T13" fmla="*/ 424 h 848"/>
                  <a:gd name="T14" fmla="*/ 442 w 882"/>
                  <a:gd name="T15" fmla="*/ 655 h 848"/>
                  <a:gd name="T16" fmla="*/ 660 w 882"/>
                  <a:gd name="T17" fmla="*/ 424 h 848"/>
                  <a:gd name="T18" fmla="*/ 439 w 882"/>
                  <a:gd name="T19" fmla="*/ 193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2" h="848">
                    <a:moveTo>
                      <a:pt x="439" y="848"/>
                    </a:moveTo>
                    <a:cubicBezTo>
                      <a:pt x="193" y="848"/>
                      <a:pt x="0" y="664"/>
                      <a:pt x="0" y="424"/>
                    </a:cubicBezTo>
                    <a:cubicBezTo>
                      <a:pt x="0" y="186"/>
                      <a:pt x="195" y="0"/>
                      <a:pt x="442" y="0"/>
                    </a:cubicBezTo>
                    <a:cubicBezTo>
                      <a:pt x="689" y="0"/>
                      <a:pt x="882" y="184"/>
                      <a:pt x="882" y="424"/>
                    </a:cubicBezTo>
                    <a:cubicBezTo>
                      <a:pt x="882" y="662"/>
                      <a:pt x="687" y="848"/>
                      <a:pt x="439" y="848"/>
                    </a:cubicBezTo>
                    <a:moveTo>
                      <a:pt x="439" y="193"/>
                    </a:moveTo>
                    <a:cubicBezTo>
                      <a:pt x="314" y="193"/>
                      <a:pt x="222" y="288"/>
                      <a:pt x="222" y="424"/>
                    </a:cubicBezTo>
                    <a:cubicBezTo>
                      <a:pt x="222" y="553"/>
                      <a:pt x="319" y="655"/>
                      <a:pt x="442" y="655"/>
                    </a:cubicBezTo>
                    <a:cubicBezTo>
                      <a:pt x="568" y="655"/>
                      <a:pt x="660" y="557"/>
                      <a:pt x="660" y="424"/>
                    </a:cubicBezTo>
                    <a:cubicBezTo>
                      <a:pt x="660" y="295"/>
                      <a:pt x="563" y="193"/>
                      <a:pt x="439" y="19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4242764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/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6036718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7592"/>
            <a:ext cx="6036718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6835285" y="0"/>
            <a:ext cx="5353539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endParaRPr lang="en-US"/>
          </a:p>
        </p:txBody>
      </p:sp>
      <p:sp>
        <p:nvSpPr>
          <p:cNvPr id="1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745591"/>
      </p:ext>
    </p:extLst>
  </p:cSld>
  <p:clrMapOvr>
    <a:masterClrMapping/>
  </p:clrMapOvr>
  <p:transition spd="med"/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Quote Layout_Color">
    <p:bg>
      <p:bgPr>
        <a:gradFill>
          <a:gsLst>
            <a:gs pos="100000">
              <a:srgbClr val="391262"/>
            </a:gs>
            <a:gs pos="38000">
              <a:srgbClr val="64131E"/>
            </a:gs>
            <a:gs pos="0">
              <a:srgbClr val="831B22"/>
            </a:gs>
            <a:gs pos="71000">
              <a:srgbClr val="4D144A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" name="Picture 24">
            <a:extLst>
              <a:ext uri="{FF2B5EF4-FFF2-40B4-BE49-F238E27FC236}">
                <a16:creationId xmlns:a16="http://schemas.microsoft.com/office/drawing/2014/main" id="{D4DF769B-CAF3-A849-9EE0-064CBAA6A4D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41581" y="6458851"/>
            <a:ext cx="650217" cy="206472"/>
          </a:xfrm>
          <a:prstGeom prst="rect">
            <a:avLst/>
          </a:prstGeom>
        </p:spPr>
      </p:pic>
      <p:grpSp>
        <p:nvGrpSpPr>
          <p:cNvPr id="42" name="群組 41">
            <a:extLst>
              <a:ext uri="{FF2B5EF4-FFF2-40B4-BE49-F238E27FC236}">
                <a16:creationId xmlns:a16="http://schemas.microsoft.com/office/drawing/2014/main" id="{B5FE51D9-AAF7-194A-8E0E-B8BDECFB0017}"/>
              </a:ext>
            </a:extLst>
          </p:cNvPr>
          <p:cNvGrpSpPr/>
          <p:nvPr userDrawn="1"/>
        </p:nvGrpSpPr>
        <p:grpSpPr>
          <a:xfrm>
            <a:off x="571922" y="6452161"/>
            <a:ext cx="4033028" cy="206799"/>
            <a:chOff x="760611" y="6348294"/>
            <a:chExt cx="5058542" cy="259316"/>
          </a:xfrm>
        </p:grpSpPr>
        <p:sp>
          <p:nvSpPr>
            <p:cNvPr id="43" name="TextBox 24">
              <a:extLst>
                <a:ext uri="{FF2B5EF4-FFF2-40B4-BE49-F238E27FC236}">
                  <a16:creationId xmlns:a16="http://schemas.microsoft.com/office/drawing/2014/main" id="{341E5893-7467-4948-B35B-34DA319D9FA9}"/>
                </a:ext>
              </a:extLst>
            </p:cNvPr>
            <p:cNvSpPr txBox="1"/>
            <p:nvPr userDrawn="1"/>
          </p:nvSpPr>
          <p:spPr>
            <a:xfrm>
              <a:off x="1703281" y="6382304"/>
              <a:ext cx="4115872" cy="1736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2024 Lenovo Internal. All rights reserved.</a:t>
              </a:r>
            </a:p>
          </p:txBody>
        </p:sp>
        <p:grpSp>
          <p:nvGrpSpPr>
            <p:cNvPr id="44" name="Group 25">
              <a:extLst>
                <a:ext uri="{FF2B5EF4-FFF2-40B4-BE49-F238E27FC236}">
                  <a16:creationId xmlns:a16="http://schemas.microsoft.com/office/drawing/2014/main" id="{C6332406-B42B-134B-B4D1-084D87D36512}"/>
                </a:ext>
              </a:extLst>
            </p:cNvPr>
            <p:cNvGrpSpPr>
              <a:grpSpLocks noChangeAspect="1"/>
            </p:cNvGrpSpPr>
            <p:nvPr userDrawn="1"/>
          </p:nvGrpSpPr>
          <p:grpSpPr>
            <a:xfrm>
              <a:off x="760611" y="6348294"/>
              <a:ext cx="777442" cy="259316"/>
              <a:chOff x="547684" y="952666"/>
              <a:chExt cx="12190405" cy="4067176"/>
            </a:xfrm>
          </p:grpSpPr>
          <p:sp>
            <p:nvSpPr>
              <p:cNvPr id="45" name="Rectangle 26">
                <a:extLst>
                  <a:ext uri="{FF2B5EF4-FFF2-40B4-BE49-F238E27FC236}">
                    <a16:creationId xmlns:a16="http://schemas.microsoft.com/office/drawing/2014/main" id="{6D0D87F7-A63C-4648-A8CA-1A4014E38D32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547684" y="952666"/>
                <a:ext cx="12190405" cy="4067176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6" name="Freeform 7">
                <a:extLst>
                  <a:ext uri="{FF2B5EF4-FFF2-40B4-BE49-F238E27FC236}">
                    <a16:creationId xmlns:a16="http://schemas.microsoft.com/office/drawing/2014/main" id="{83022C3E-BBCE-CF43-8B1C-1251049E6A3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922838" y="2319338"/>
                <a:ext cx="1571625" cy="1590675"/>
              </a:xfrm>
              <a:custGeom>
                <a:avLst/>
                <a:gdLst>
                  <a:gd name="T0" fmla="*/ 492 w 825"/>
                  <a:gd name="T1" fmla="*/ 0 h 834"/>
                  <a:gd name="T2" fmla="*/ 225 w 825"/>
                  <a:gd name="T3" fmla="*/ 132 h 834"/>
                  <a:gd name="T4" fmla="*/ 225 w 825"/>
                  <a:gd name="T5" fmla="*/ 132 h 834"/>
                  <a:gd name="T6" fmla="*/ 225 w 825"/>
                  <a:gd name="T7" fmla="*/ 132 h 834"/>
                  <a:gd name="T8" fmla="*/ 225 w 825"/>
                  <a:gd name="T9" fmla="*/ 14 h 834"/>
                  <a:gd name="T10" fmla="*/ 0 w 825"/>
                  <a:gd name="T11" fmla="*/ 14 h 834"/>
                  <a:gd name="T12" fmla="*/ 0 w 825"/>
                  <a:gd name="T13" fmla="*/ 834 h 834"/>
                  <a:gd name="T14" fmla="*/ 225 w 825"/>
                  <a:gd name="T15" fmla="*/ 834 h 834"/>
                  <a:gd name="T16" fmla="*/ 225 w 825"/>
                  <a:gd name="T17" fmla="*/ 367 h 834"/>
                  <a:gd name="T18" fmla="*/ 411 w 825"/>
                  <a:gd name="T19" fmla="*/ 194 h 834"/>
                  <a:gd name="T20" fmla="*/ 600 w 825"/>
                  <a:gd name="T21" fmla="*/ 367 h 834"/>
                  <a:gd name="T22" fmla="*/ 600 w 825"/>
                  <a:gd name="T23" fmla="*/ 834 h 834"/>
                  <a:gd name="T24" fmla="*/ 825 w 825"/>
                  <a:gd name="T25" fmla="*/ 834 h 834"/>
                  <a:gd name="T26" fmla="*/ 825 w 825"/>
                  <a:gd name="T27" fmla="*/ 326 h 834"/>
                  <a:gd name="T28" fmla="*/ 492 w 825"/>
                  <a:gd name="T29" fmla="*/ 0 h 8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25" h="834">
                    <a:moveTo>
                      <a:pt x="492" y="0"/>
                    </a:moveTo>
                    <a:cubicBezTo>
                      <a:pt x="398" y="0"/>
                      <a:pt x="291" y="44"/>
                      <a:pt x="225" y="132"/>
                    </a:cubicBezTo>
                    <a:cubicBezTo>
                      <a:pt x="225" y="132"/>
                      <a:pt x="225" y="132"/>
                      <a:pt x="225" y="132"/>
                    </a:cubicBezTo>
                    <a:cubicBezTo>
                      <a:pt x="225" y="132"/>
                      <a:pt x="225" y="132"/>
                      <a:pt x="225" y="132"/>
                    </a:cubicBezTo>
                    <a:cubicBezTo>
                      <a:pt x="225" y="14"/>
                      <a:pt x="225" y="14"/>
                      <a:pt x="225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34"/>
                      <a:pt x="0" y="834"/>
                      <a:pt x="0" y="834"/>
                    </a:cubicBezTo>
                    <a:cubicBezTo>
                      <a:pt x="225" y="834"/>
                      <a:pt x="225" y="834"/>
                      <a:pt x="225" y="834"/>
                    </a:cubicBezTo>
                    <a:cubicBezTo>
                      <a:pt x="225" y="367"/>
                      <a:pt x="225" y="367"/>
                      <a:pt x="225" y="367"/>
                    </a:cubicBezTo>
                    <a:cubicBezTo>
                      <a:pt x="225" y="283"/>
                      <a:pt x="290" y="194"/>
                      <a:pt x="411" y="194"/>
                    </a:cubicBezTo>
                    <a:cubicBezTo>
                      <a:pt x="504" y="194"/>
                      <a:pt x="600" y="259"/>
                      <a:pt x="600" y="367"/>
                    </a:cubicBezTo>
                    <a:cubicBezTo>
                      <a:pt x="600" y="834"/>
                      <a:pt x="600" y="834"/>
                      <a:pt x="600" y="834"/>
                    </a:cubicBezTo>
                    <a:cubicBezTo>
                      <a:pt x="825" y="834"/>
                      <a:pt x="825" y="834"/>
                      <a:pt x="825" y="834"/>
                    </a:cubicBezTo>
                    <a:cubicBezTo>
                      <a:pt x="825" y="326"/>
                      <a:pt x="825" y="326"/>
                      <a:pt x="825" y="326"/>
                    </a:cubicBezTo>
                    <a:cubicBezTo>
                      <a:pt x="825" y="137"/>
                      <a:pt x="690" y="0"/>
                      <a:pt x="49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7" name="Freeform 8">
                <a:extLst>
                  <a:ext uri="{FF2B5EF4-FFF2-40B4-BE49-F238E27FC236}">
                    <a16:creationId xmlns:a16="http://schemas.microsoft.com/office/drawing/2014/main" id="{4BD47504-C285-9649-BE2B-1C287E4CF75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277225" y="2346325"/>
                <a:ext cx="1755775" cy="1563688"/>
              </a:xfrm>
              <a:custGeom>
                <a:avLst/>
                <a:gdLst>
                  <a:gd name="T0" fmla="*/ 797 w 1106"/>
                  <a:gd name="T1" fmla="*/ 0 h 985"/>
                  <a:gd name="T2" fmla="*/ 553 w 1106"/>
                  <a:gd name="T3" fmla="*/ 671 h 985"/>
                  <a:gd name="T4" fmla="*/ 308 w 1106"/>
                  <a:gd name="T5" fmla="*/ 0 h 985"/>
                  <a:gd name="T6" fmla="*/ 0 w 1106"/>
                  <a:gd name="T7" fmla="*/ 0 h 985"/>
                  <a:gd name="T8" fmla="*/ 405 w 1106"/>
                  <a:gd name="T9" fmla="*/ 985 h 985"/>
                  <a:gd name="T10" fmla="*/ 701 w 1106"/>
                  <a:gd name="T11" fmla="*/ 985 h 985"/>
                  <a:gd name="T12" fmla="*/ 1106 w 1106"/>
                  <a:gd name="T13" fmla="*/ 0 h 985"/>
                  <a:gd name="T14" fmla="*/ 797 w 1106"/>
                  <a:gd name="T15" fmla="*/ 0 h 9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6" h="985">
                    <a:moveTo>
                      <a:pt x="797" y="0"/>
                    </a:moveTo>
                    <a:lnTo>
                      <a:pt x="553" y="671"/>
                    </a:lnTo>
                    <a:lnTo>
                      <a:pt x="308" y="0"/>
                    </a:lnTo>
                    <a:lnTo>
                      <a:pt x="0" y="0"/>
                    </a:lnTo>
                    <a:lnTo>
                      <a:pt x="405" y="985"/>
                    </a:lnTo>
                    <a:lnTo>
                      <a:pt x="701" y="985"/>
                    </a:lnTo>
                    <a:lnTo>
                      <a:pt x="1106" y="0"/>
                    </a:lnTo>
                    <a:lnTo>
                      <a:pt x="79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8" name="Freeform 9">
                <a:extLst>
                  <a:ext uri="{FF2B5EF4-FFF2-40B4-BE49-F238E27FC236}">
                    <a16:creationId xmlns:a16="http://schemas.microsoft.com/office/drawing/2014/main" id="{DF1D719D-7EBF-DC46-B712-9EB67165074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138488" y="2319338"/>
                <a:ext cx="1630363" cy="1617663"/>
              </a:xfrm>
              <a:custGeom>
                <a:avLst/>
                <a:gdLst>
                  <a:gd name="T0" fmla="*/ 697 w 856"/>
                  <a:gd name="T1" fmla="*/ 582 h 848"/>
                  <a:gd name="T2" fmla="*/ 462 w 856"/>
                  <a:gd name="T3" fmla="*/ 669 h 848"/>
                  <a:gd name="T4" fmla="*/ 280 w 856"/>
                  <a:gd name="T5" fmla="*/ 602 h 848"/>
                  <a:gd name="T6" fmla="*/ 856 w 856"/>
                  <a:gd name="T7" fmla="*/ 363 h 848"/>
                  <a:gd name="T8" fmla="*/ 758 w 856"/>
                  <a:gd name="T9" fmla="*/ 135 h 848"/>
                  <a:gd name="T10" fmla="*/ 434 w 856"/>
                  <a:gd name="T11" fmla="*/ 0 h 848"/>
                  <a:gd name="T12" fmla="*/ 0 w 856"/>
                  <a:gd name="T13" fmla="*/ 424 h 848"/>
                  <a:gd name="T14" fmla="*/ 459 w 856"/>
                  <a:gd name="T15" fmla="*/ 848 h 848"/>
                  <a:gd name="T16" fmla="*/ 840 w 856"/>
                  <a:gd name="T17" fmla="*/ 691 h 848"/>
                  <a:gd name="T18" fmla="*/ 697 w 856"/>
                  <a:gd name="T19" fmla="*/ 582 h 848"/>
                  <a:gd name="T20" fmla="*/ 265 w 856"/>
                  <a:gd name="T21" fmla="*/ 261 h 848"/>
                  <a:gd name="T22" fmla="*/ 438 w 856"/>
                  <a:gd name="T23" fmla="*/ 179 h 848"/>
                  <a:gd name="T24" fmla="*/ 612 w 856"/>
                  <a:gd name="T25" fmla="*/ 294 h 848"/>
                  <a:gd name="T26" fmla="*/ 219 w 856"/>
                  <a:gd name="T27" fmla="*/ 457 h 848"/>
                  <a:gd name="T28" fmla="*/ 265 w 856"/>
                  <a:gd name="T29" fmla="*/ 261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56" h="848">
                    <a:moveTo>
                      <a:pt x="697" y="582"/>
                    </a:moveTo>
                    <a:cubicBezTo>
                      <a:pt x="602" y="652"/>
                      <a:pt x="548" y="669"/>
                      <a:pt x="462" y="669"/>
                    </a:cubicBezTo>
                    <a:cubicBezTo>
                      <a:pt x="384" y="669"/>
                      <a:pt x="323" y="645"/>
                      <a:pt x="280" y="602"/>
                    </a:cubicBezTo>
                    <a:cubicBezTo>
                      <a:pt x="856" y="363"/>
                      <a:pt x="856" y="363"/>
                      <a:pt x="856" y="363"/>
                    </a:cubicBezTo>
                    <a:cubicBezTo>
                      <a:pt x="843" y="275"/>
                      <a:pt x="810" y="195"/>
                      <a:pt x="758" y="135"/>
                    </a:cubicBezTo>
                    <a:cubicBezTo>
                      <a:pt x="682" y="47"/>
                      <a:pt x="570" y="0"/>
                      <a:pt x="434" y="0"/>
                    </a:cubicBezTo>
                    <a:cubicBezTo>
                      <a:pt x="186" y="0"/>
                      <a:pt x="0" y="183"/>
                      <a:pt x="0" y="424"/>
                    </a:cubicBezTo>
                    <a:cubicBezTo>
                      <a:pt x="0" y="672"/>
                      <a:pt x="187" y="848"/>
                      <a:pt x="459" y="848"/>
                    </a:cubicBezTo>
                    <a:cubicBezTo>
                      <a:pt x="611" y="848"/>
                      <a:pt x="767" y="776"/>
                      <a:pt x="840" y="691"/>
                    </a:cubicBezTo>
                    <a:lnTo>
                      <a:pt x="697" y="582"/>
                    </a:lnTo>
                    <a:close/>
                    <a:moveTo>
                      <a:pt x="265" y="261"/>
                    </a:moveTo>
                    <a:cubicBezTo>
                      <a:pt x="303" y="210"/>
                      <a:pt x="364" y="179"/>
                      <a:pt x="438" y="179"/>
                    </a:cubicBezTo>
                    <a:cubicBezTo>
                      <a:pt x="519" y="179"/>
                      <a:pt x="581" y="226"/>
                      <a:pt x="612" y="294"/>
                    </a:cubicBezTo>
                    <a:cubicBezTo>
                      <a:pt x="219" y="457"/>
                      <a:pt x="219" y="457"/>
                      <a:pt x="219" y="457"/>
                    </a:cubicBezTo>
                    <a:cubicBezTo>
                      <a:pt x="208" y="374"/>
                      <a:pt x="230" y="308"/>
                      <a:pt x="265" y="2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9" name="Freeform 10">
                <a:extLst>
                  <a:ext uri="{FF2B5EF4-FFF2-40B4-BE49-F238E27FC236}">
                    <a16:creationId xmlns:a16="http://schemas.microsoft.com/office/drawing/2014/main" id="{BB23D0A1-9D05-6040-AEE4-E50C5CBEF54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925" y="1879600"/>
                <a:ext cx="1409700" cy="2030413"/>
              </a:xfrm>
              <a:custGeom>
                <a:avLst/>
                <a:gdLst>
                  <a:gd name="T0" fmla="*/ 888 w 888"/>
                  <a:gd name="T1" fmla="*/ 1030 h 1279"/>
                  <a:gd name="T2" fmla="*/ 274 w 888"/>
                  <a:gd name="T3" fmla="*/ 1030 h 1279"/>
                  <a:gd name="T4" fmla="*/ 274 w 888"/>
                  <a:gd name="T5" fmla="*/ 0 h 1279"/>
                  <a:gd name="T6" fmla="*/ 0 w 888"/>
                  <a:gd name="T7" fmla="*/ 0 h 1279"/>
                  <a:gd name="T8" fmla="*/ 0 w 888"/>
                  <a:gd name="T9" fmla="*/ 1279 h 1279"/>
                  <a:gd name="T10" fmla="*/ 888 w 888"/>
                  <a:gd name="T11" fmla="*/ 1279 h 1279"/>
                  <a:gd name="T12" fmla="*/ 888 w 888"/>
                  <a:gd name="T13" fmla="*/ 1030 h 1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8" h="1279">
                    <a:moveTo>
                      <a:pt x="888" y="1030"/>
                    </a:moveTo>
                    <a:lnTo>
                      <a:pt x="274" y="1030"/>
                    </a:lnTo>
                    <a:lnTo>
                      <a:pt x="274" y="0"/>
                    </a:lnTo>
                    <a:lnTo>
                      <a:pt x="0" y="0"/>
                    </a:lnTo>
                    <a:lnTo>
                      <a:pt x="0" y="1279"/>
                    </a:lnTo>
                    <a:lnTo>
                      <a:pt x="888" y="1279"/>
                    </a:lnTo>
                    <a:lnTo>
                      <a:pt x="888" y="10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50" name="Freeform 10">
                <a:extLst>
                  <a:ext uri="{FF2B5EF4-FFF2-40B4-BE49-F238E27FC236}">
                    <a16:creationId xmlns:a16="http://schemas.microsoft.com/office/drawing/2014/main" id="{D0CF8B7B-3479-AD42-B60C-293DE3D6955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966325" y="2319338"/>
                <a:ext cx="1677988" cy="1617663"/>
              </a:xfrm>
              <a:custGeom>
                <a:avLst/>
                <a:gdLst>
                  <a:gd name="T0" fmla="*/ 439 w 881"/>
                  <a:gd name="T1" fmla="*/ 848 h 848"/>
                  <a:gd name="T2" fmla="*/ 0 w 881"/>
                  <a:gd name="T3" fmla="*/ 424 h 848"/>
                  <a:gd name="T4" fmla="*/ 442 w 881"/>
                  <a:gd name="T5" fmla="*/ 0 h 848"/>
                  <a:gd name="T6" fmla="*/ 881 w 881"/>
                  <a:gd name="T7" fmla="*/ 424 h 848"/>
                  <a:gd name="T8" fmla="*/ 439 w 881"/>
                  <a:gd name="T9" fmla="*/ 848 h 848"/>
                  <a:gd name="T10" fmla="*/ 439 w 881"/>
                  <a:gd name="T11" fmla="*/ 193 h 848"/>
                  <a:gd name="T12" fmla="*/ 222 w 881"/>
                  <a:gd name="T13" fmla="*/ 424 h 848"/>
                  <a:gd name="T14" fmla="*/ 442 w 881"/>
                  <a:gd name="T15" fmla="*/ 655 h 848"/>
                  <a:gd name="T16" fmla="*/ 659 w 881"/>
                  <a:gd name="T17" fmla="*/ 424 h 848"/>
                  <a:gd name="T18" fmla="*/ 439 w 881"/>
                  <a:gd name="T19" fmla="*/ 193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1" h="848">
                    <a:moveTo>
                      <a:pt x="439" y="848"/>
                    </a:moveTo>
                    <a:cubicBezTo>
                      <a:pt x="193" y="848"/>
                      <a:pt x="0" y="664"/>
                      <a:pt x="0" y="424"/>
                    </a:cubicBezTo>
                    <a:cubicBezTo>
                      <a:pt x="0" y="186"/>
                      <a:pt x="194" y="0"/>
                      <a:pt x="442" y="0"/>
                    </a:cubicBezTo>
                    <a:cubicBezTo>
                      <a:pt x="688" y="0"/>
                      <a:pt x="881" y="184"/>
                      <a:pt x="881" y="424"/>
                    </a:cubicBezTo>
                    <a:cubicBezTo>
                      <a:pt x="881" y="662"/>
                      <a:pt x="687" y="848"/>
                      <a:pt x="439" y="848"/>
                    </a:cubicBezTo>
                    <a:moveTo>
                      <a:pt x="439" y="193"/>
                    </a:moveTo>
                    <a:cubicBezTo>
                      <a:pt x="313" y="193"/>
                      <a:pt x="222" y="288"/>
                      <a:pt x="222" y="424"/>
                    </a:cubicBezTo>
                    <a:cubicBezTo>
                      <a:pt x="222" y="553"/>
                      <a:pt x="319" y="655"/>
                      <a:pt x="442" y="655"/>
                    </a:cubicBezTo>
                    <a:cubicBezTo>
                      <a:pt x="568" y="655"/>
                      <a:pt x="659" y="557"/>
                      <a:pt x="659" y="424"/>
                    </a:cubicBezTo>
                    <a:cubicBezTo>
                      <a:pt x="659" y="295"/>
                      <a:pt x="562" y="193"/>
                      <a:pt x="439" y="19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51" name="Freeform 11">
                <a:extLst>
                  <a:ext uri="{FF2B5EF4-FFF2-40B4-BE49-F238E27FC236}">
                    <a16:creationId xmlns:a16="http://schemas.microsoft.com/office/drawing/2014/main" id="{E0BCB944-7260-BF45-B327-9D69B8D773F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64325" y="2319338"/>
                <a:ext cx="1679575" cy="1617663"/>
              </a:xfrm>
              <a:custGeom>
                <a:avLst/>
                <a:gdLst>
                  <a:gd name="T0" fmla="*/ 439 w 882"/>
                  <a:gd name="T1" fmla="*/ 848 h 848"/>
                  <a:gd name="T2" fmla="*/ 0 w 882"/>
                  <a:gd name="T3" fmla="*/ 424 h 848"/>
                  <a:gd name="T4" fmla="*/ 442 w 882"/>
                  <a:gd name="T5" fmla="*/ 0 h 848"/>
                  <a:gd name="T6" fmla="*/ 882 w 882"/>
                  <a:gd name="T7" fmla="*/ 424 h 848"/>
                  <a:gd name="T8" fmla="*/ 439 w 882"/>
                  <a:gd name="T9" fmla="*/ 848 h 848"/>
                  <a:gd name="T10" fmla="*/ 439 w 882"/>
                  <a:gd name="T11" fmla="*/ 193 h 848"/>
                  <a:gd name="T12" fmla="*/ 222 w 882"/>
                  <a:gd name="T13" fmla="*/ 424 h 848"/>
                  <a:gd name="T14" fmla="*/ 442 w 882"/>
                  <a:gd name="T15" fmla="*/ 655 h 848"/>
                  <a:gd name="T16" fmla="*/ 660 w 882"/>
                  <a:gd name="T17" fmla="*/ 424 h 848"/>
                  <a:gd name="T18" fmla="*/ 439 w 882"/>
                  <a:gd name="T19" fmla="*/ 193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2" h="848">
                    <a:moveTo>
                      <a:pt x="439" y="848"/>
                    </a:moveTo>
                    <a:cubicBezTo>
                      <a:pt x="193" y="848"/>
                      <a:pt x="0" y="664"/>
                      <a:pt x="0" y="424"/>
                    </a:cubicBezTo>
                    <a:cubicBezTo>
                      <a:pt x="0" y="186"/>
                      <a:pt x="195" y="0"/>
                      <a:pt x="442" y="0"/>
                    </a:cubicBezTo>
                    <a:cubicBezTo>
                      <a:pt x="689" y="0"/>
                      <a:pt x="882" y="184"/>
                      <a:pt x="882" y="424"/>
                    </a:cubicBezTo>
                    <a:cubicBezTo>
                      <a:pt x="882" y="662"/>
                      <a:pt x="687" y="848"/>
                      <a:pt x="439" y="848"/>
                    </a:cubicBezTo>
                    <a:moveTo>
                      <a:pt x="439" y="193"/>
                    </a:moveTo>
                    <a:cubicBezTo>
                      <a:pt x="314" y="193"/>
                      <a:pt x="222" y="288"/>
                      <a:pt x="222" y="424"/>
                    </a:cubicBezTo>
                    <a:cubicBezTo>
                      <a:pt x="222" y="553"/>
                      <a:pt x="319" y="655"/>
                      <a:pt x="442" y="655"/>
                    </a:cubicBezTo>
                    <a:cubicBezTo>
                      <a:pt x="568" y="655"/>
                      <a:pt x="660" y="557"/>
                      <a:pt x="660" y="424"/>
                    </a:cubicBezTo>
                    <a:cubicBezTo>
                      <a:pt x="660" y="295"/>
                      <a:pt x="563" y="193"/>
                      <a:pt x="439" y="19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69161149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_Quote Layout_Color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" name="Picture 24">
            <a:extLst>
              <a:ext uri="{FF2B5EF4-FFF2-40B4-BE49-F238E27FC236}">
                <a16:creationId xmlns:a16="http://schemas.microsoft.com/office/drawing/2014/main" id="{D4DF769B-CAF3-A849-9EE0-064CBAA6A4D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41581" y="6458851"/>
            <a:ext cx="650217" cy="206472"/>
          </a:xfrm>
          <a:prstGeom prst="rect">
            <a:avLst/>
          </a:prstGeom>
        </p:spPr>
      </p:pic>
      <p:grpSp>
        <p:nvGrpSpPr>
          <p:cNvPr id="42" name="群組 41">
            <a:extLst>
              <a:ext uri="{FF2B5EF4-FFF2-40B4-BE49-F238E27FC236}">
                <a16:creationId xmlns:a16="http://schemas.microsoft.com/office/drawing/2014/main" id="{B5FE51D9-AAF7-194A-8E0E-B8BDECFB0017}"/>
              </a:ext>
            </a:extLst>
          </p:cNvPr>
          <p:cNvGrpSpPr/>
          <p:nvPr userDrawn="1"/>
        </p:nvGrpSpPr>
        <p:grpSpPr>
          <a:xfrm>
            <a:off x="571922" y="6452161"/>
            <a:ext cx="4033028" cy="206799"/>
            <a:chOff x="760611" y="6348294"/>
            <a:chExt cx="5058542" cy="259316"/>
          </a:xfrm>
        </p:grpSpPr>
        <p:sp>
          <p:nvSpPr>
            <p:cNvPr id="43" name="TextBox 24">
              <a:extLst>
                <a:ext uri="{FF2B5EF4-FFF2-40B4-BE49-F238E27FC236}">
                  <a16:creationId xmlns:a16="http://schemas.microsoft.com/office/drawing/2014/main" id="{341E5893-7467-4948-B35B-34DA319D9FA9}"/>
                </a:ext>
              </a:extLst>
            </p:cNvPr>
            <p:cNvSpPr txBox="1"/>
            <p:nvPr userDrawn="1"/>
          </p:nvSpPr>
          <p:spPr>
            <a:xfrm>
              <a:off x="1703281" y="6382304"/>
              <a:ext cx="4115872" cy="1736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2024 Lenovo Internal. All rights reserved.</a:t>
              </a:r>
            </a:p>
          </p:txBody>
        </p:sp>
        <p:grpSp>
          <p:nvGrpSpPr>
            <p:cNvPr id="44" name="Group 25">
              <a:extLst>
                <a:ext uri="{FF2B5EF4-FFF2-40B4-BE49-F238E27FC236}">
                  <a16:creationId xmlns:a16="http://schemas.microsoft.com/office/drawing/2014/main" id="{C6332406-B42B-134B-B4D1-084D87D36512}"/>
                </a:ext>
              </a:extLst>
            </p:cNvPr>
            <p:cNvGrpSpPr>
              <a:grpSpLocks noChangeAspect="1"/>
            </p:cNvGrpSpPr>
            <p:nvPr userDrawn="1"/>
          </p:nvGrpSpPr>
          <p:grpSpPr>
            <a:xfrm>
              <a:off x="760611" y="6348294"/>
              <a:ext cx="777442" cy="259316"/>
              <a:chOff x="547684" y="952666"/>
              <a:chExt cx="12190405" cy="4067176"/>
            </a:xfrm>
          </p:grpSpPr>
          <p:sp>
            <p:nvSpPr>
              <p:cNvPr id="45" name="Rectangle 26">
                <a:extLst>
                  <a:ext uri="{FF2B5EF4-FFF2-40B4-BE49-F238E27FC236}">
                    <a16:creationId xmlns:a16="http://schemas.microsoft.com/office/drawing/2014/main" id="{6D0D87F7-A63C-4648-A8CA-1A4014E38D32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547684" y="952666"/>
                <a:ext cx="12190405" cy="4067176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6" name="Freeform 7">
                <a:extLst>
                  <a:ext uri="{FF2B5EF4-FFF2-40B4-BE49-F238E27FC236}">
                    <a16:creationId xmlns:a16="http://schemas.microsoft.com/office/drawing/2014/main" id="{83022C3E-BBCE-CF43-8B1C-1251049E6A3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922838" y="2319338"/>
                <a:ext cx="1571625" cy="1590675"/>
              </a:xfrm>
              <a:custGeom>
                <a:avLst/>
                <a:gdLst>
                  <a:gd name="T0" fmla="*/ 492 w 825"/>
                  <a:gd name="T1" fmla="*/ 0 h 834"/>
                  <a:gd name="T2" fmla="*/ 225 w 825"/>
                  <a:gd name="T3" fmla="*/ 132 h 834"/>
                  <a:gd name="T4" fmla="*/ 225 w 825"/>
                  <a:gd name="T5" fmla="*/ 132 h 834"/>
                  <a:gd name="T6" fmla="*/ 225 w 825"/>
                  <a:gd name="T7" fmla="*/ 132 h 834"/>
                  <a:gd name="T8" fmla="*/ 225 w 825"/>
                  <a:gd name="T9" fmla="*/ 14 h 834"/>
                  <a:gd name="T10" fmla="*/ 0 w 825"/>
                  <a:gd name="T11" fmla="*/ 14 h 834"/>
                  <a:gd name="T12" fmla="*/ 0 w 825"/>
                  <a:gd name="T13" fmla="*/ 834 h 834"/>
                  <a:gd name="T14" fmla="*/ 225 w 825"/>
                  <a:gd name="T15" fmla="*/ 834 h 834"/>
                  <a:gd name="T16" fmla="*/ 225 w 825"/>
                  <a:gd name="T17" fmla="*/ 367 h 834"/>
                  <a:gd name="T18" fmla="*/ 411 w 825"/>
                  <a:gd name="T19" fmla="*/ 194 h 834"/>
                  <a:gd name="T20" fmla="*/ 600 w 825"/>
                  <a:gd name="T21" fmla="*/ 367 h 834"/>
                  <a:gd name="T22" fmla="*/ 600 w 825"/>
                  <a:gd name="T23" fmla="*/ 834 h 834"/>
                  <a:gd name="T24" fmla="*/ 825 w 825"/>
                  <a:gd name="T25" fmla="*/ 834 h 834"/>
                  <a:gd name="T26" fmla="*/ 825 w 825"/>
                  <a:gd name="T27" fmla="*/ 326 h 834"/>
                  <a:gd name="T28" fmla="*/ 492 w 825"/>
                  <a:gd name="T29" fmla="*/ 0 h 8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25" h="834">
                    <a:moveTo>
                      <a:pt x="492" y="0"/>
                    </a:moveTo>
                    <a:cubicBezTo>
                      <a:pt x="398" y="0"/>
                      <a:pt x="291" y="44"/>
                      <a:pt x="225" y="132"/>
                    </a:cubicBezTo>
                    <a:cubicBezTo>
                      <a:pt x="225" y="132"/>
                      <a:pt x="225" y="132"/>
                      <a:pt x="225" y="132"/>
                    </a:cubicBezTo>
                    <a:cubicBezTo>
                      <a:pt x="225" y="132"/>
                      <a:pt x="225" y="132"/>
                      <a:pt x="225" y="132"/>
                    </a:cubicBezTo>
                    <a:cubicBezTo>
                      <a:pt x="225" y="14"/>
                      <a:pt x="225" y="14"/>
                      <a:pt x="225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34"/>
                      <a:pt x="0" y="834"/>
                      <a:pt x="0" y="834"/>
                    </a:cubicBezTo>
                    <a:cubicBezTo>
                      <a:pt x="225" y="834"/>
                      <a:pt x="225" y="834"/>
                      <a:pt x="225" y="834"/>
                    </a:cubicBezTo>
                    <a:cubicBezTo>
                      <a:pt x="225" y="367"/>
                      <a:pt x="225" y="367"/>
                      <a:pt x="225" y="367"/>
                    </a:cubicBezTo>
                    <a:cubicBezTo>
                      <a:pt x="225" y="283"/>
                      <a:pt x="290" y="194"/>
                      <a:pt x="411" y="194"/>
                    </a:cubicBezTo>
                    <a:cubicBezTo>
                      <a:pt x="504" y="194"/>
                      <a:pt x="600" y="259"/>
                      <a:pt x="600" y="367"/>
                    </a:cubicBezTo>
                    <a:cubicBezTo>
                      <a:pt x="600" y="834"/>
                      <a:pt x="600" y="834"/>
                      <a:pt x="600" y="834"/>
                    </a:cubicBezTo>
                    <a:cubicBezTo>
                      <a:pt x="825" y="834"/>
                      <a:pt x="825" y="834"/>
                      <a:pt x="825" y="834"/>
                    </a:cubicBezTo>
                    <a:cubicBezTo>
                      <a:pt x="825" y="326"/>
                      <a:pt x="825" y="326"/>
                      <a:pt x="825" y="326"/>
                    </a:cubicBezTo>
                    <a:cubicBezTo>
                      <a:pt x="825" y="137"/>
                      <a:pt x="690" y="0"/>
                      <a:pt x="49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7" name="Freeform 8">
                <a:extLst>
                  <a:ext uri="{FF2B5EF4-FFF2-40B4-BE49-F238E27FC236}">
                    <a16:creationId xmlns:a16="http://schemas.microsoft.com/office/drawing/2014/main" id="{4BD47504-C285-9649-BE2B-1C287E4CF75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277225" y="2346325"/>
                <a:ext cx="1755775" cy="1563688"/>
              </a:xfrm>
              <a:custGeom>
                <a:avLst/>
                <a:gdLst>
                  <a:gd name="T0" fmla="*/ 797 w 1106"/>
                  <a:gd name="T1" fmla="*/ 0 h 985"/>
                  <a:gd name="T2" fmla="*/ 553 w 1106"/>
                  <a:gd name="T3" fmla="*/ 671 h 985"/>
                  <a:gd name="T4" fmla="*/ 308 w 1106"/>
                  <a:gd name="T5" fmla="*/ 0 h 985"/>
                  <a:gd name="T6" fmla="*/ 0 w 1106"/>
                  <a:gd name="T7" fmla="*/ 0 h 985"/>
                  <a:gd name="T8" fmla="*/ 405 w 1106"/>
                  <a:gd name="T9" fmla="*/ 985 h 985"/>
                  <a:gd name="T10" fmla="*/ 701 w 1106"/>
                  <a:gd name="T11" fmla="*/ 985 h 985"/>
                  <a:gd name="T12" fmla="*/ 1106 w 1106"/>
                  <a:gd name="T13" fmla="*/ 0 h 985"/>
                  <a:gd name="T14" fmla="*/ 797 w 1106"/>
                  <a:gd name="T15" fmla="*/ 0 h 9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6" h="985">
                    <a:moveTo>
                      <a:pt x="797" y="0"/>
                    </a:moveTo>
                    <a:lnTo>
                      <a:pt x="553" y="671"/>
                    </a:lnTo>
                    <a:lnTo>
                      <a:pt x="308" y="0"/>
                    </a:lnTo>
                    <a:lnTo>
                      <a:pt x="0" y="0"/>
                    </a:lnTo>
                    <a:lnTo>
                      <a:pt x="405" y="985"/>
                    </a:lnTo>
                    <a:lnTo>
                      <a:pt x="701" y="985"/>
                    </a:lnTo>
                    <a:lnTo>
                      <a:pt x="1106" y="0"/>
                    </a:lnTo>
                    <a:lnTo>
                      <a:pt x="79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8" name="Freeform 9">
                <a:extLst>
                  <a:ext uri="{FF2B5EF4-FFF2-40B4-BE49-F238E27FC236}">
                    <a16:creationId xmlns:a16="http://schemas.microsoft.com/office/drawing/2014/main" id="{DF1D719D-7EBF-DC46-B712-9EB67165074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138488" y="2319338"/>
                <a:ext cx="1630363" cy="1617663"/>
              </a:xfrm>
              <a:custGeom>
                <a:avLst/>
                <a:gdLst>
                  <a:gd name="T0" fmla="*/ 697 w 856"/>
                  <a:gd name="T1" fmla="*/ 582 h 848"/>
                  <a:gd name="T2" fmla="*/ 462 w 856"/>
                  <a:gd name="T3" fmla="*/ 669 h 848"/>
                  <a:gd name="T4" fmla="*/ 280 w 856"/>
                  <a:gd name="T5" fmla="*/ 602 h 848"/>
                  <a:gd name="T6" fmla="*/ 856 w 856"/>
                  <a:gd name="T7" fmla="*/ 363 h 848"/>
                  <a:gd name="T8" fmla="*/ 758 w 856"/>
                  <a:gd name="T9" fmla="*/ 135 h 848"/>
                  <a:gd name="T10" fmla="*/ 434 w 856"/>
                  <a:gd name="T11" fmla="*/ 0 h 848"/>
                  <a:gd name="T12" fmla="*/ 0 w 856"/>
                  <a:gd name="T13" fmla="*/ 424 h 848"/>
                  <a:gd name="T14" fmla="*/ 459 w 856"/>
                  <a:gd name="T15" fmla="*/ 848 h 848"/>
                  <a:gd name="T16" fmla="*/ 840 w 856"/>
                  <a:gd name="T17" fmla="*/ 691 h 848"/>
                  <a:gd name="T18" fmla="*/ 697 w 856"/>
                  <a:gd name="T19" fmla="*/ 582 h 848"/>
                  <a:gd name="T20" fmla="*/ 265 w 856"/>
                  <a:gd name="T21" fmla="*/ 261 h 848"/>
                  <a:gd name="T22" fmla="*/ 438 w 856"/>
                  <a:gd name="T23" fmla="*/ 179 h 848"/>
                  <a:gd name="T24" fmla="*/ 612 w 856"/>
                  <a:gd name="T25" fmla="*/ 294 h 848"/>
                  <a:gd name="T26" fmla="*/ 219 w 856"/>
                  <a:gd name="T27" fmla="*/ 457 h 848"/>
                  <a:gd name="T28" fmla="*/ 265 w 856"/>
                  <a:gd name="T29" fmla="*/ 261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56" h="848">
                    <a:moveTo>
                      <a:pt x="697" y="582"/>
                    </a:moveTo>
                    <a:cubicBezTo>
                      <a:pt x="602" y="652"/>
                      <a:pt x="548" y="669"/>
                      <a:pt x="462" y="669"/>
                    </a:cubicBezTo>
                    <a:cubicBezTo>
                      <a:pt x="384" y="669"/>
                      <a:pt x="323" y="645"/>
                      <a:pt x="280" y="602"/>
                    </a:cubicBezTo>
                    <a:cubicBezTo>
                      <a:pt x="856" y="363"/>
                      <a:pt x="856" y="363"/>
                      <a:pt x="856" y="363"/>
                    </a:cubicBezTo>
                    <a:cubicBezTo>
                      <a:pt x="843" y="275"/>
                      <a:pt x="810" y="195"/>
                      <a:pt x="758" y="135"/>
                    </a:cubicBezTo>
                    <a:cubicBezTo>
                      <a:pt x="682" y="47"/>
                      <a:pt x="570" y="0"/>
                      <a:pt x="434" y="0"/>
                    </a:cubicBezTo>
                    <a:cubicBezTo>
                      <a:pt x="186" y="0"/>
                      <a:pt x="0" y="183"/>
                      <a:pt x="0" y="424"/>
                    </a:cubicBezTo>
                    <a:cubicBezTo>
                      <a:pt x="0" y="672"/>
                      <a:pt x="187" y="848"/>
                      <a:pt x="459" y="848"/>
                    </a:cubicBezTo>
                    <a:cubicBezTo>
                      <a:pt x="611" y="848"/>
                      <a:pt x="767" y="776"/>
                      <a:pt x="840" y="691"/>
                    </a:cubicBezTo>
                    <a:lnTo>
                      <a:pt x="697" y="582"/>
                    </a:lnTo>
                    <a:close/>
                    <a:moveTo>
                      <a:pt x="265" y="261"/>
                    </a:moveTo>
                    <a:cubicBezTo>
                      <a:pt x="303" y="210"/>
                      <a:pt x="364" y="179"/>
                      <a:pt x="438" y="179"/>
                    </a:cubicBezTo>
                    <a:cubicBezTo>
                      <a:pt x="519" y="179"/>
                      <a:pt x="581" y="226"/>
                      <a:pt x="612" y="294"/>
                    </a:cubicBezTo>
                    <a:cubicBezTo>
                      <a:pt x="219" y="457"/>
                      <a:pt x="219" y="457"/>
                      <a:pt x="219" y="457"/>
                    </a:cubicBezTo>
                    <a:cubicBezTo>
                      <a:pt x="208" y="374"/>
                      <a:pt x="230" y="308"/>
                      <a:pt x="265" y="2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9" name="Freeform 10">
                <a:extLst>
                  <a:ext uri="{FF2B5EF4-FFF2-40B4-BE49-F238E27FC236}">
                    <a16:creationId xmlns:a16="http://schemas.microsoft.com/office/drawing/2014/main" id="{BB23D0A1-9D05-6040-AEE4-E50C5CBEF54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925" y="1879600"/>
                <a:ext cx="1409700" cy="2030413"/>
              </a:xfrm>
              <a:custGeom>
                <a:avLst/>
                <a:gdLst>
                  <a:gd name="T0" fmla="*/ 888 w 888"/>
                  <a:gd name="T1" fmla="*/ 1030 h 1279"/>
                  <a:gd name="T2" fmla="*/ 274 w 888"/>
                  <a:gd name="T3" fmla="*/ 1030 h 1279"/>
                  <a:gd name="T4" fmla="*/ 274 w 888"/>
                  <a:gd name="T5" fmla="*/ 0 h 1279"/>
                  <a:gd name="T6" fmla="*/ 0 w 888"/>
                  <a:gd name="T7" fmla="*/ 0 h 1279"/>
                  <a:gd name="T8" fmla="*/ 0 w 888"/>
                  <a:gd name="T9" fmla="*/ 1279 h 1279"/>
                  <a:gd name="T10" fmla="*/ 888 w 888"/>
                  <a:gd name="T11" fmla="*/ 1279 h 1279"/>
                  <a:gd name="T12" fmla="*/ 888 w 888"/>
                  <a:gd name="T13" fmla="*/ 1030 h 1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8" h="1279">
                    <a:moveTo>
                      <a:pt x="888" y="1030"/>
                    </a:moveTo>
                    <a:lnTo>
                      <a:pt x="274" y="1030"/>
                    </a:lnTo>
                    <a:lnTo>
                      <a:pt x="274" y="0"/>
                    </a:lnTo>
                    <a:lnTo>
                      <a:pt x="0" y="0"/>
                    </a:lnTo>
                    <a:lnTo>
                      <a:pt x="0" y="1279"/>
                    </a:lnTo>
                    <a:lnTo>
                      <a:pt x="888" y="1279"/>
                    </a:lnTo>
                    <a:lnTo>
                      <a:pt x="888" y="10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50" name="Freeform 10">
                <a:extLst>
                  <a:ext uri="{FF2B5EF4-FFF2-40B4-BE49-F238E27FC236}">
                    <a16:creationId xmlns:a16="http://schemas.microsoft.com/office/drawing/2014/main" id="{D0CF8B7B-3479-AD42-B60C-293DE3D6955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966325" y="2319338"/>
                <a:ext cx="1677988" cy="1617663"/>
              </a:xfrm>
              <a:custGeom>
                <a:avLst/>
                <a:gdLst>
                  <a:gd name="T0" fmla="*/ 439 w 881"/>
                  <a:gd name="T1" fmla="*/ 848 h 848"/>
                  <a:gd name="T2" fmla="*/ 0 w 881"/>
                  <a:gd name="T3" fmla="*/ 424 h 848"/>
                  <a:gd name="T4" fmla="*/ 442 w 881"/>
                  <a:gd name="T5" fmla="*/ 0 h 848"/>
                  <a:gd name="T6" fmla="*/ 881 w 881"/>
                  <a:gd name="T7" fmla="*/ 424 h 848"/>
                  <a:gd name="T8" fmla="*/ 439 w 881"/>
                  <a:gd name="T9" fmla="*/ 848 h 848"/>
                  <a:gd name="T10" fmla="*/ 439 w 881"/>
                  <a:gd name="T11" fmla="*/ 193 h 848"/>
                  <a:gd name="T12" fmla="*/ 222 w 881"/>
                  <a:gd name="T13" fmla="*/ 424 h 848"/>
                  <a:gd name="T14" fmla="*/ 442 w 881"/>
                  <a:gd name="T15" fmla="*/ 655 h 848"/>
                  <a:gd name="T16" fmla="*/ 659 w 881"/>
                  <a:gd name="T17" fmla="*/ 424 h 848"/>
                  <a:gd name="T18" fmla="*/ 439 w 881"/>
                  <a:gd name="T19" fmla="*/ 193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1" h="848">
                    <a:moveTo>
                      <a:pt x="439" y="848"/>
                    </a:moveTo>
                    <a:cubicBezTo>
                      <a:pt x="193" y="848"/>
                      <a:pt x="0" y="664"/>
                      <a:pt x="0" y="424"/>
                    </a:cubicBezTo>
                    <a:cubicBezTo>
                      <a:pt x="0" y="186"/>
                      <a:pt x="194" y="0"/>
                      <a:pt x="442" y="0"/>
                    </a:cubicBezTo>
                    <a:cubicBezTo>
                      <a:pt x="688" y="0"/>
                      <a:pt x="881" y="184"/>
                      <a:pt x="881" y="424"/>
                    </a:cubicBezTo>
                    <a:cubicBezTo>
                      <a:pt x="881" y="662"/>
                      <a:pt x="687" y="848"/>
                      <a:pt x="439" y="848"/>
                    </a:cubicBezTo>
                    <a:moveTo>
                      <a:pt x="439" y="193"/>
                    </a:moveTo>
                    <a:cubicBezTo>
                      <a:pt x="313" y="193"/>
                      <a:pt x="222" y="288"/>
                      <a:pt x="222" y="424"/>
                    </a:cubicBezTo>
                    <a:cubicBezTo>
                      <a:pt x="222" y="553"/>
                      <a:pt x="319" y="655"/>
                      <a:pt x="442" y="655"/>
                    </a:cubicBezTo>
                    <a:cubicBezTo>
                      <a:pt x="568" y="655"/>
                      <a:pt x="659" y="557"/>
                      <a:pt x="659" y="424"/>
                    </a:cubicBezTo>
                    <a:cubicBezTo>
                      <a:pt x="659" y="295"/>
                      <a:pt x="562" y="193"/>
                      <a:pt x="439" y="19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51" name="Freeform 11">
                <a:extLst>
                  <a:ext uri="{FF2B5EF4-FFF2-40B4-BE49-F238E27FC236}">
                    <a16:creationId xmlns:a16="http://schemas.microsoft.com/office/drawing/2014/main" id="{E0BCB944-7260-BF45-B327-9D69B8D773F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64325" y="2319338"/>
                <a:ext cx="1679575" cy="1617663"/>
              </a:xfrm>
              <a:custGeom>
                <a:avLst/>
                <a:gdLst>
                  <a:gd name="T0" fmla="*/ 439 w 882"/>
                  <a:gd name="T1" fmla="*/ 848 h 848"/>
                  <a:gd name="T2" fmla="*/ 0 w 882"/>
                  <a:gd name="T3" fmla="*/ 424 h 848"/>
                  <a:gd name="T4" fmla="*/ 442 w 882"/>
                  <a:gd name="T5" fmla="*/ 0 h 848"/>
                  <a:gd name="T6" fmla="*/ 882 w 882"/>
                  <a:gd name="T7" fmla="*/ 424 h 848"/>
                  <a:gd name="T8" fmla="*/ 439 w 882"/>
                  <a:gd name="T9" fmla="*/ 848 h 848"/>
                  <a:gd name="T10" fmla="*/ 439 w 882"/>
                  <a:gd name="T11" fmla="*/ 193 h 848"/>
                  <a:gd name="T12" fmla="*/ 222 w 882"/>
                  <a:gd name="T13" fmla="*/ 424 h 848"/>
                  <a:gd name="T14" fmla="*/ 442 w 882"/>
                  <a:gd name="T15" fmla="*/ 655 h 848"/>
                  <a:gd name="T16" fmla="*/ 660 w 882"/>
                  <a:gd name="T17" fmla="*/ 424 h 848"/>
                  <a:gd name="T18" fmla="*/ 439 w 882"/>
                  <a:gd name="T19" fmla="*/ 193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2" h="848">
                    <a:moveTo>
                      <a:pt x="439" y="848"/>
                    </a:moveTo>
                    <a:cubicBezTo>
                      <a:pt x="193" y="848"/>
                      <a:pt x="0" y="664"/>
                      <a:pt x="0" y="424"/>
                    </a:cubicBezTo>
                    <a:cubicBezTo>
                      <a:pt x="0" y="186"/>
                      <a:pt x="195" y="0"/>
                      <a:pt x="442" y="0"/>
                    </a:cubicBezTo>
                    <a:cubicBezTo>
                      <a:pt x="689" y="0"/>
                      <a:pt x="882" y="184"/>
                      <a:pt x="882" y="424"/>
                    </a:cubicBezTo>
                    <a:cubicBezTo>
                      <a:pt x="882" y="662"/>
                      <a:pt x="687" y="848"/>
                      <a:pt x="439" y="848"/>
                    </a:cubicBezTo>
                    <a:moveTo>
                      <a:pt x="439" y="193"/>
                    </a:moveTo>
                    <a:cubicBezTo>
                      <a:pt x="314" y="193"/>
                      <a:pt x="222" y="288"/>
                      <a:pt x="222" y="424"/>
                    </a:cubicBezTo>
                    <a:cubicBezTo>
                      <a:pt x="222" y="553"/>
                      <a:pt x="319" y="655"/>
                      <a:pt x="442" y="655"/>
                    </a:cubicBezTo>
                    <a:cubicBezTo>
                      <a:pt x="568" y="655"/>
                      <a:pt x="660" y="557"/>
                      <a:pt x="660" y="424"/>
                    </a:cubicBezTo>
                    <a:cubicBezTo>
                      <a:pt x="660" y="295"/>
                      <a:pt x="563" y="193"/>
                      <a:pt x="439" y="19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85349135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6_Quote Layout_Color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圖片 12">
            <a:extLst>
              <a:ext uri="{FF2B5EF4-FFF2-40B4-BE49-F238E27FC236}">
                <a16:creationId xmlns:a16="http://schemas.microsoft.com/office/drawing/2014/main" id="{D0F0FC42-4433-6148-8846-94594301B40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89" y="0"/>
            <a:ext cx="12185651" cy="6858000"/>
          </a:xfrm>
          <a:prstGeom prst="rect">
            <a:avLst/>
          </a:prstGeom>
        </p:spPr>
      </p:pic>
      <p:pic>
        <p:nvPicPr>
          <p:cNvPr id="41" name="Picture 24">
            <a:extLst>
              <a:ext uri="{FF2B5EF4-FFF2-40B4-BE49-F238E27FC236}">
                <a16:creationId xmlns:a16="http://schemas.microsoft.com/office/drawing/2014/main" id="{D4DF769B-CAF3-A849-9EE0-064CBAA6A4D7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41581" y="6458851"/>
            <a:ext cx="650217" cy="206472"/>
          </a:xfrm>
          <a:prstGeom prst="rect">
            <a:avLst/>
          </a:prstGeom>
        </p:spPr>
      </p:pic>
      <p:grpSp>
        <p:nvGrpSpPr>
          <p:cNvPr id="42" name="群組 41">
            <a:extLst>
              <a:ext uri="{FF2B5EF4-FFF2-40B4-BE49-F238E27FC236}">
                <a16:creationId xmlns:a16="http://schemas.microsoft.com/office/drawing/2014/main" id="{B5FE51D9-AAF7-194A-8E0E-B8BDECFB0017}"/>
              </a:ext>
            </a:extLst>
          </p:cNvPr>
          <p:cNvGrpSpPr/>
          <p:nvPr userDrawn="1"/>
        </p:nvGrpSpPr>
        <p:grpSpPr>
          <a:xfrm>
            <a:off x="571922" y="6452161"/>
            <a:ext cx="4033028" cy="206799"/>
            <a:chOff x="760611" y="6348294"/>
            <a:chExt cx="5058542" cy="259316"/>
          </a:xfrm>
        </p:grpSpPr>
        <p:sp>
          <p:nvSpPr>
            <p:cNvPr id="43" name="TextBox 24">
              <a:extLst>
                <a:ext uri="{FF2B5EF4-FFF2-40B4-BE49-F238E27FC236}">
                  <a16:creationId xmlns:a16="http://schemas.microsoft.com/office/drawing/2014/main" id="{341E5893-7467-4948-B35B-34DA319D9FA9}"/>
                </a:ext>
              </a:extLst>
            </p:cNvPr>
            <p:cNvSpPr txBox="1"/>
            <p:nvPr userDrawn="1"/>
          </p:nvSpPr>
          <p:spPr>
            <a:xfrm>
              <a:off x="1703281" y="6382304"/>
              <a:ext cx="4115872" cy="1736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2024 Lenovo Internal. All rights reserved.</a:t>
              </a:r>
            </a:p>
          </p:txBody>
        </p:sp>
        <p:grpSp>
          <p:nvGrpSpPr>
            <p:cNvPr id="44" name="Group 25">
              <a:extLst>
                <a:ext uri="{FF2B5EF4-FFF2-40B4-BE49-F238E27FC236}">
                  <a16:creationId xmlns:a16="http://schemas.microsoft.com/office/drawing/2014/main" id="{C6332406-B42B-134B-B4D1-084D87D36512}"/>
                </a:ext>
              </a:extLst>
            </p:cNvPr>
            <p:cNvGrpSpPr>
              <a:grpSpLocks noChangeAspect="1"/>
            </p:cNvGrpSpPr>
            <p:nvPr userDrawn="1"/>
          </p:nvGrpSpPr>
          <p:grpSpPr>
            <a:xfrm>
              <a:off x="760611" y="6348294"/>
              <a:ext cx="777442" cy="259316"/>
              <a:chOff x="547684" y="952666"/>
              <a:chExt cx="12190405" cy="4067176"/>
            </a:xfrm>
          </p:grpSpPr>
          <p:sp>
            <p:nvSpPr>
              <p:cNvPr id="45" name="Rectangle 26">
                <a:extLst>
                  <a:ext uri="{FF2B5EF4-FFF2-40B4-BE49-F238E27FC236}">
                    <a16:creationId xmlns:a16="http://schemas.microsoft.com/office/drawing/2014/main" id="{6D0D87F7-A63C-4648-A8CA-1A4014E38D32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547684" y="952666"/>
                <a:ext cx="12190405" cy="4067176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6" name="Freeform 7">
                <a:extLst>
                  <a:ext uri="{FF2B5EF4-FFF2-40B4-BE49-F238E27FC236}">
                    <a16:creationId xmlns:a16="http://schemas.microsoft.com/office/drawing/2014/main" id="{83022C3E-BBCE-CF43-8B1C-1251049E6A3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922838" y="2319338"/>
                <a:ext cx="1571625" cy="1590675"/>
              </a:xfrm>
              <a:custGeom>
                <a:avLst/>
                <a:gdLst>
                  <a:gd name="T0" fmla="*/ 492 w 825"/>
                  <a:gd name="T1" fmla="*/ 0 h 834"/>
                  <a:gd name="T2" fmla="*/ 225 w 825"/>
                  <a:gd name="T3" fmla="*/ 132 h 834"/>
                  <a:gd name="T4" fmla="*/ 225 w 825"/>
                  <a:gd name="T5" fmla="*/ 132 h 834"/>
                  <a:gd name="T6" fmla="*/ 225 w 825"/>
                  <a:gd name="T7" fmla="*/ 132 h 834"/>
                  <a:gd name="T8" fmla="*/ 225 w 825"/>
                  <a:gd name="T9" fmla="*/ 14 h 834"/>
                  <a:gd name="T10" fmla="*/ 0 w 825"/>
                  <a:gd name="T11" fmla="*/ 14 h 834"/>
                  <a:gd name="T12" fmla="*/ 0 w 825"/>
                  <a:gd name="T13" fmla="*/ 834 h 834"/>
                  <a:gd name="T14" fmla="*/ 225 w 825"/>
                  <a:gd name="T15" fmla="*/ 834 h 834"/>
                  <a:gd name="T16" fmla="*/ 225 w 825"/>
                  <a:gd name="T17" fmla="*/ 367 h 834"/>
                  <a:gd name="T18" fmla="*/ 411 w 825"/>
                  <a:gd name="T19" fmla="*/ 194 h 834"/>
                  <a:gd name="T20" fmla="*/ 600 w 825"/>
                  <a:gd name="T21" fmla="*/ 367 h 834"/>
                  <a:gd name="T22" fmla="*/ 600 w 825"/>
                  <a:gd name="T23" fmla="*/ 834 h 834"/>
                  <a:gd name="T24" fmla="*/ 825 w 825"/>
                  <a:gd name="T25" fmla="*/ 834 h 834"/>
                  <a:gd name="T26" fmla="*/ 825 w 825"/>
                  <a:gd name="T27" fmla="*/ 326 h 834"/>
                  <a:gd name="T28" fmla="*/ 492 w 825"/>
                  <a:gd name="T29" fmla="*/ 0 h 8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25" h="834">
                    <a:moveTo>
                      <a:pt x="492" y="0"/>
                    </a:moveTo>
                    <a:cubicBezTo>
                      <a:pt x="398" y="0"/>
                      <a:pt x="291" y="44"/>
                      <a:pt x="225" y="132"/>
                    </a:cubicBezTo>
                    <a:cubicBezTo>
                      <a:pt x="225" y="132"/>
                      <a:pt x="225" y="132"/>
                      <a:pt x="225" y="132"/>
                    </a:cubicBezTo>
                    <a:cubicBezTo>
                      <a:pt x="225" y="132"/>
                      <a:pt x="225" y="132"/>
                      <a:pt x="225" y="132"/>
                    </a:cubicBezTo>
                    <a:cubicBezTo>
                      <a:pt x="225" y="14"/>
                      <a:pt x="225" y="14"/>
                      <a:pt x="225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34"/>
                      <a:pt x="0" y="834"/>
                      <a:pt x="0" y="834"/>
                    </a:cubicBezTo>
                    <a:cubicBezTo>
                      <a:pt x="225" y="834"/>
                      <a:pt x="225" y="834"/>
                      <a:pt x="225" y="834"/>
                    </a:cubicBezTo>
                    <a:cubicBezTo>
                      <a:pt x="225" y="367"/>
                      <a:pt x="225" y="367"/>
                      <a:pt x="225" y="367"/>
                    </a:cubicBezTo>
                    <a:cubicBezTo>
                      <a:pt x="225" y="283"/>
                      <a:pt x="290" y="194"/>
                      <a:pt x="411" y="194"/>
                    </a:cubicBezTo>
                    <a:cubicBezTo>
                      <a:pt x="504" y="194"/>
                      <a:pt x="600" y="259"/>
                      <a:pt x="600" y="367"/>
                    </a:cubicBezTo>
                    <a:cubicBezTo>
                      <a:pt x="600" y="834"/>
                      <a:pt x="600" y="834"/>
                      <a:pt x="600" y="834"/>
                    </a:cubicBezTo>
                    <a:cubicBezTo>
                      <a:pt x="825" y="834"/>
                      <a:pt x="825" y="834"/>
                      <a:pt x="825" y="834"/>
                    </a:cubicBezTo>
                    <a:cubicBezTo>
                      <a:pt x="825" y="326"/>
                      <a:pt x="825" y="326"/>
                      <a:pt x="825" y="326"/>
                    </a:cubicBezTo>
                    <a:cubicBezTo>
                      <a:pt x="825" y="137"/>
                      <a:pt x="690" y="0"/>
                      <a:pt x="49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7" name="Freeform 8">
                <a:extLst>
                  <a:ext uri="{FF2B5EF4-FFF2-40B4-BE49-F238E27FC236}">
                    <a16:creationId xmlns:a16="http://schemas.microsoft.com/office/drawing/2014/main" id="{4BD47504-C285-9649-BE2B-1C287E4CF75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277225" y="2346325"/>
                <a:ext cx="1755775" cy="1563688"/>
              </a:xfrm>
              <a:custGeom>
                <a:avLst/>
                <a:gdLst>
                  <a:gd name="T0" fmla="*/ 797 w 1106"/>
                  <a:gd name="T1" fmla="*/ 0 h 985"/>
                  <a:gd name="T2" fmla="*/ 553 w 1106"/>
                  <a:gd name="T3" fmla="*/ 671 h 985"/>
                  <a:gd name="T4" fmla="*/ 308 w 1106"/>
                  <a:gd name="T5" fmla="*/ 0 h 985"/>
                  <a:gd name="T6" fmla="*/ 0 w 1106"/>
                  <a:gd name="T7" fmla="*/ 0 h 985"/>
                  <a:gd name="T8" fmla="*/ 405 w 1106"/>
                  <a:gd name="T9" fmla="*/ 985 h 985"/>
                  <a:gd name="T10" fmla="*/ 701 w 1106"/>
                  <a:gd name="T11" fmla="*/ 985 h 985"/>
                  <a:gd name="T12" fmla="*/ 1106 w 1106"/>
                  <a:gd name="T13" fmla="*/ 0 h 985"/>
                  <a:gd name="T14" fmla="*/ 797 w 1106"/>
                  <a:gd name="T15" fmla="*/ 0 h 9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6" h="985">
                    <a:moveTo>
                      <a:pt x="797" y="0"/>
                    </a:moveTo>
                    <a:lnTo>
                      <a:pt x="553" y="671"/>
                    </a:lnTo>
                    <a:lnTo>
                      <a:pt x="308" y="0"/>
                    </a:lnTo>
                    <a:lnTo>
                      <a:pt x="0" y="0"/>
                    </a:lnTo>
                    <a:lnTo>
                      <a:pt x="405" y="985"/>
                    </a:lnTo>
                    <a:lnTo>
                      <a:pt x="701" y="985"/>
                    </a:lnTo>
                    <a:lnTo>
                      <a:pt x="1106" y="0"/>
                    </a:lnTo>
                    <a:lnTo>
                      <a:pt x="79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8" name="Freeform 9">
                <a:extLst>
                  <a:ext uri="{FF2B5EF4-FFF2-40B4-BE49-F238E27FC236}">
                    <a16:creationId xmlns:a16="http://schemas.microsoft.com/office/drawing/2014/main" id="{DF1D719D-7EBF-DC46-B712-9EB67165074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138488" y="2319338"/>
                <a:ext cx="1630363" cy="1617663"/>
              </a:xfrm>
              <a:custGeom>
                <a:avLst/>
                <a:gdLst>
                  <a:gd name="T0" fmla="*/ 697 w 856"/>
                  <a:gd name="T1" fmla="*/ 582 h 848"/>
                  <a:gd name="T2" fmla="*/ 462 w 856"/>
                  <a:gd name="T3" fmla="*/ 669 h 848"/>
                  <a:gd name="T4" fmla="*/ 280 w 856"/>
                  <a:gd name="T5" fmla="*/ 602 h 848"/>
                  <a:gd name="T6" fmla="*/ 856 w 856"/>
                  <a:gd name="T7" fmla="*/ 363 h 848"/>
                  <a:gd name="T8" fmla="*/ 758 w 856"/>
                  <a:gd name="T9" fmla="*/ 135 h 848"/>
                  <a:gd name="T10" fmla="*/ 434 w 856"/>
                  <a:gd name="T11" fmla="*/ 0 h 848"/>
                  <a:gd name="T12" fmla="*/ 0 w 856"/>
                  <a:gd name="T13" fmla="*/ 424 h 848"/>
                  <a:gd name="T14" fmla="*/ 459 w 856"/>
                  <a:gd name="T15" fmla="*/ 848 h 848"/>
                  <a:gd name="T16" fmla="*/ 840 w 856"/>
                  <a:gd name="T17" fmla="*/ 691 h 848"/>
                  <a:gd name="T18" fmla="*/ 697 w 856"/>
                  <a:gd name="T19" fmla="*/ 582 h 848"/>
                  <a:gd name="T20" fmla="*/ 265 w 856"/>
                  <a:gd name="T21" fmla="*/ 261 h 848"/>
                  <a:gd name="T22" fmla="*/ 438 w 856"/>
                  <a:gd name="T23" fmla="*/ 179 h 848"/>
                  <a:gd name="T24" fmla="*/ 612 w 856"/>
                  <a:gd name="T25" fmla="*/ 294 h 848"/>
                  <a:gd name="T26" fmla="*/ 219 w 856"/>
                  <a:gd name="T27" fmla="*/ 457 h 848"/>
                  <a:gd name="T28" fmla="*/ 265 w 856"/>
                  <a:gd name="T29" fmla="*/ 261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56" h="848">
                    <a:moveTo>
                      <a:pt x="697" y="582"/>
                    </a:moveTo>
                    <a:cubicBezTo>
                      <a:pt x="602" y="652"/>
                      <a:pt x="548" y="669"/>
                      <a:pt x="462" y="669"/>
                    </a:cubicBezTo>
                    <a:cubicBezTo>
                      <a:pt x="384" y="669"/>
                      <a:pt x="323" y="645"/>
                      <a:pt x="280" y="602"/>
                    </a:cubicBezTo>
                    <a:cubicBezTo>
                      <a:pt x="856" y="363"/>
                      <a:pt x="856" y="363"/>
                      <a:pt x="856" y="363"/>
                    </a:cubicBezTo>
                    <a:cubicBezTo>
                      <a:pt x="843" y="275"/>
                      <a:pt x="810" y="195"/>
                      <a:pt x="758" y="135"/>
                    </a:cubicBezTo>
                    <a:cubicBezTo>
                      <a:pt x="682" y="47"/>
                      <a:pt x="570" y="0"/>
                      <a:pt x="434" y="0"/>
                    </a:cubicBezTo>
                    <a:cubicBezTo>
                      <a:pt x="186" y="0"/>
                      <a:pt x="0" y="183"/>
                      <a:pt x="0" y="424"/>
                    </a:cubicBezTo>
                    <a:cubicBezTo>
                      <a:pt x="0" y="672"/>
                      <a:pt x="187" y="848"/>
                      <a:pt x="459" y="848"/>
                    </a:cubicBezTo>
                    <a:cubicBezTo>
                      <a:pt x="611" y="848"/>
                      <a:pt x="767" y="776"/>
                      <a:pt x="840" y="691"/>
                    </a:cubicBezTo>
                    <a:lnTo>
                      <a:pt x="697" y="582"/>
                    </a:lnTo>
                    <a:close/>
                    <a:moveTo>
                      <a:pt x="265" y="261"/>
                    </a:moveTo>
                    <a:cubicBezTo>
                      <a:pt x="303" y="210"/>
                      <a:pt x="364" y="179"/>
                      <a:pt x="438" y="179"/>
                    </a:cubicBezTo>
                    <a:cubicBezTo>
                      <a:pt x="519" y="179"/>
                      <a:pt x="581" y="226"/>
                      <a:pt x="612" y="294"/>
                    </a:cubicBezTo>
                    <a:cubicBezTo>
                      <a:pt x="219" y="457"/>
                      <a:pt x="219" y="457"/>
                      <a:pt x="219" y="457"/>
                    </a:cubicBezTo>
                    <a:cubicBezTo>
                      <a:pt x="208" y="374"/>
                      <a:pt x="230" y="308"/>
                      <a:pt x="265" y="2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9" name="Freeform 10">
                <a:extLst>
                  <a:ext uri="{FF2B5EF4-FFF2-40B4-BE49-F238E27FC236}">
                    <a16:creationId xmlns:a16="http://schemas.microsoft.com/office/drawing/2014/main" id="{BB23D0A1-9D05-6040-AEE4-E50C5CBEF54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925" y="1879600"/>
                <a:ext cx="1409700" cy="2030413"/>
              </a:xfrm>
              <a:custGeom>
                <a:avLst/>
                <a:gdLst>
                  <a:gd name="T0" fmla="*/ 888 w 888"/>
                  <a:gd name="T1" fmla="*/ 1030 h 1279"/>
                  <a:gd name="T2" fmla="*/ 274 w 888"/>
                  <a:gd name="T3" fmla="*/ 1030 h 1279"/>
                  <a:gd name="T4" fmla="*/ 274 w 888"/>
                  <a:gd name="T5" fmla="*/ 0 h 1279"/>
                  <a:gd name="T6" fmla="*/ 0 w 888"/>
                  <a:gd name="T7" fmla="*/ 0 h 1279"/>
                  <a:gd name="T8" fmla="*/ 0 w 888"/>
                  <a:gd name="T9" fmla="*/ 1279 h 1279"/>
                  <a:gd name="T10" fmla="*/ 888 w 888"/>
                  <a:gd name="T11" fmla="*/ 1279 h 1279"/>
                  <a:gd name="T12" fmla="*/ 888 w 888"/>
                  <a:gd name="T13" fmla="*/ 1030 h 1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8" h="1279">
                    <a:moveTo>
                      <a:pt x="888" y="1030"/>
                    </a:moveTo>
                    <a:lnTo>
                      <a:pt x="274" y="1030"/>
                    </a:lnTo>
                    <a:lnTo>
                      <a:pt x="274" y="0"/>
                    </a:lnTo>
                    <a:lnTo>
                      <a:pt x="0" y="0"/>
                    </a:lnTo>
                    <a:lnTo>
                      <a:pt x="0" y="1279"/>
                    </a:lnTo>
                    <a:lnTo>
                      <a:pt x="888" y="1279"/>
                    </a:lnTo>
                    <a:lnTo>
                      <a:pt x="888" y="10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50" name="Freeform 10">
                <a:extLst>
                  <a:ext uri="{FF2B5EF4-FFF2-40B4-BE49-F238E27FC236}">
                    <a16:creationId xmlns:a16="http://schemas.microsoft.com/office/drawing/2014/main" id="{D0CF8B7B-3479-AD42-B60C-293DE3D6955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966325" y="2319338"/>
                <a:ext cx="1677988" cy="1617663"/>
              </a:xfrm>
              <a:custGeom>
                <a:avLst/>
                <a:gdLst>
                  <a:gd name="T0" fmla="*/ 439 w 881"/>
                  <a:gd name="T1" fmla="*/ 848 h 848"/>
                  <a:gd name="T2" fmla="*/ 0 w 881"/>
                  <a:gd name="T3" fmla="*/ 424 h 848"/>
                  <a:gd name="T4" fmla="*/ 442 w 881"/>
                  <a:gd name="T5" fmla="*/ 0 h 848"/>
                  <a:gd name="T6" fmla="*/ 881 w 881"/>
                  <a:gd name="T7" fmla="*/ 424 h 848"/>
                  <a:gd name="T8" fmla="*/ 439 w 881"/>
                  <a:gd name="T9" fmla="*/ 848 h 848"/>
                  <a:gd name="T10" fmla="*/ 439 w 881"/>
                  <a:gd name="T11" fmla="*/ 193 h 848"/>
                  <a:gd name="T12" fmla="*/ 222 w 881"/>
                  <a:gd name="T13" fmla="*/ 424 h 848"/>
                  <a:gd name="T14" fmla="*/ 442 w 881"/>
                  <a:gd name="T15" fmla="*/ 655 h 848"/>
                  <a:gd name="T16" fmla="*/ 659 w 881"/>
                  <a:gd name="T17" fmla="*/ 424 h 848"/>
                  <a:gd name="T18" fmla="*/ 439 w 881"/>
                  <a:gd name="T19" fmla="*/ 193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1" h="848">
                    <a:moveTo>
                      <a:pt x="439" y="848"/>
                    </a:moveTo>
                    <a:cubicBezTo>
                      <a:pt x="193" y="848"/>
                      <a:pt x="0" y="664"/>
                      <a:pt x="0" y="424"/>
                    </a:cubicBezTo>
                    <a:cubicBezTo>
                      <a:pt x="0" y="186"/>
                      <a:pt x="194" y="0"/>
                      <a:pt x="442" y="0"/>
                    </a:cubicBezTo>
                    <a:cubicBezTo>
                      <a:pt x="688" y="0"/>
                      <a:pt x="881" y="184"/>
                      <a:pt x="881" y="424"/>
                    </a:cubicBezTo>
                    <a:cubicBezTo>
                      <a:pt x="881" y="662"/>
                      <a:pt x="687" y="848"/>
                      <a:pt x="439" y="848"/>
                    </a:cubicBezTo>
                    <a:moveTo>
                      <a:pt x="439" y="193"/>
                    </a:moveTo>
                    <a:cubicBezTo>
                      <a:pt x="313" y="193"/>
                      <a:pt x="222" y="288"/>
                      <a:pt x="222" y="424"/>
                    </a:cubicBezTo>
                    <a:cubicBezTo>
                      <a:pt x="222" y="553"/>
                      <a:pt x="319" y="655"/>
                      <a:pt x="442" y="655"/>
                    </a:cubicBezTo>
                    <a:cubicBezTo>
                      <a:pt x="568" y="655"/>
                      <a:pt x="659" y="557"/>
                      <a:pt x="659" y="424"/>
                    </a:cubicBezTo>
                    <a:cubicBezTo>
                      <a:pt x="659" y="295"/>
                      <a:pt x="562" y="193"/>
                      <a:pt x="439" y="19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51" name="Freeform 11">
                <a:extLst>
                  <a:ext uri="{FF2B5EF4-FFF2-40B4-BE49-F238E27FC236}">
                    <a16:creationId xmlns:a16="http://schemas.microsoft.com/office/drawing/2014/main" id="{E0BCB944-7260-BF45-B327-9D69B8D773F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64325" y="2319338"/>
                <a:ext cx="1679575" cy="1617663"/>
              </a:xfrm>
              <a:custGeom>
                <a:avLst/>
                <a:gdLst>
                  <a:gd name="T0" fmla="*/ 439 w 882"/>
                  <a:gd name="T1" fmla="*/ 848 h 848"/>
                  <a:gd name="T2" fmla="*/ 0 w 882"/>
                  <a:gd name="T3" fmla="*/ 424 h 848"/>
                  <a:gd name="T4" fmla="*/ 442 w 882"/>
                  <a:gd name="T5" fmla="*/ 0 h 848"/>
                  <a:gd name="T6" fmla="*/ 882 w 882"/>
                  <a:gd name="T7" fmla="*/ 424 h 848"/>
                  <a:gd name="T8" fmla="*/ 439 w 882"/>
                  <a:gd name="T9" fmla="*/ 848 h 848"/>
                  <a:gd name="T10" fmla="*/ 439 w 882"/>
                  <a:gd name="T11" fmla="*/ 193 h 848"/>
                  <a:gd name="T12" fmla="*/ 222 w 882"/>
                  <a:gd name="T13" fmla="*/ 424 h 848"/>
                  <a:gd name="T14" fmla="*/ 442 w 882"/>
                  <a:gd name="T15" fmla="*/ 655 h 848"/>
                  <a:gd name="T16" fmla="*/ 660 w 882"/>
                  <a:gd name="T17" fmla="*/ 424 h 848"/>
                  <a:gd name="T18" fmla="*/ 439 w 882"/>
                  <a:gd name="T19" fmla="*/ 193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2" h="848">
                    <a:moveTo>
                      <a:pt x="439" y="848"/>
                    </a:moveTo>
                    <a:cubicBezTo>
                      <a:pt x="193" y="848"/>
                      <a:pt x="0" y="664"/>
                      <a:pt x="0" y="424"/>
                    </a:cubicBezTo>
                    <a:cubicBezTo>
                      <a:pt x="0" y="186"/>
                      <a:pt x="195" y="0"/>
                      <a:pt x="442" y="0"/>
                    </a:cubicBezTo>
                    <a:cubicBezTo>
                      <a:pt x="689" y="0"/>
                      <a:pt x="882" y="184"/>
                      <a:pt x="882" y="424"/>
                    </a:cubicBezTo>
                    <a:cubicBezTo>
                      <a:pt x="882" y="662"/>
                      <a:pt x="687" y="848"/>
                      <a:pt x="439" y="848"/>
                    </a:cubicBezTo>
                    <a:moveTo>
                      <a:pt x="439" y="193"/>
                    </a:moveTo>
                    <a:cubicBezTo>
                      <a:pt x="314" y="193"/>
                      <a:pt x="222" y="288"/>
                      <a:pt x="222" y="424"/>
                    </a:cubicBezTo>
                    <a:cubicBezTo>
                      <a:pt x="222" y="553"/>
                      <a:pt x="319" y="655"/>
                      <a:pt x="442" y="655"/>
                    </a:cubicBezTo>
                    <a:cubicBezTo>
                      <a:pt x="568" y="655"/>
                      <a:pt x="660" y="557"/>
                      <a:pt x="660" y="424"/>
                    </a:cubicBezTo>
                    <a:cubicBezTo>
                      <a:pt x="660" y="295"/>
                      <a:pt x="563" y="193"/>
                      <a:pt x="439" y="19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20341530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Quote Layout_Color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圖片 12">
            <a:extLst>
              <a:ext uri="{FF2B5EF4-FFF2-40B4-BE49-F238E27FC236}">
                <a16:creationId xmlns:a16="http://schemas.microsoft.com/office/drawing/2014/main" id="{8CE1EBD3-2186-C94C-96F3-B09F506DC94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85780" y="0"/>
            <a:ext cx="12274605" cy="6858000"/>
          </a:xfrm>
          <a:prstGeom prst="rect">
            <a:avLst/>
          </a:prstGeom>
        </p:spPr>
      </p:pic>
      <p:pic>
        <p:nvPicPr>
          <p:cNvPr id="41" name="Picture 24">
            <a:extLst>
              <a:ext uri="{FF2B5EF4-FFF2-40B4-BE49-F238E27FC236}">
                <a16:creationId xmlns:a16="http://schemas.microsoft.com/office/drawing/2014/main" id="{D4DF769B-CAF3-A849-9EE0-064CBAA6A4D7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41581" y="6458851"/>
            <a:ext cx="650217" cy="206472"/>
          </a:xfrm>
          <a:prstGeom prst="rect">
            <a:avLst/>
          </a:prstGeom>
        </p:spPr>
      </p:pic>
      <p:grpSp>
        <p:nvGrpSpPr>
          <p:cNvPr id="42" name="群組 41">
            <a:extLst>
              <a:ext uri="{FF2B5EF4-FFF2-40B4-BE49-F238E27FC236}">
                <a16:creationId xmlns:a16="http://schemas.microsoft.com/office/drawing/2014/main" id="{B5FE51D9-AAF7-194A-8E0E-B8BDECFB0017}"/>
              </a:ext>
            </a:extLst>
          </p:cNvPr>
          <p:cNvGrpSpPr/>
          <p:nvPr userDrawn="1"/>
        </p:nvGrpSpPr>
        <p:grpSpPr>
          <a:xfrm>
            <a:off x="571922" y="6452161"/>
            <a:ext cx="4033028" cy="206799"/>
            <a:chOff x="760611" y="6348294"/>
            <a:chExt cx="5058542" cy="259316"/>
          </a:xfrm>
        </p:grpSpPr>
        <p:sp>
          <p:nvSpPr>
            <p:cNvPr id="43" name="TextBox 24">
              <a:extLst>
                <a:ext uri="{FF2B5EF4-FFF2-40B4-BE49-F238E27FC236}">
                  <a16:creationId xmlns:a16="http://schemas.microsoft.com/office/drawing/2014/main" id="{341E5893-7467-4948-B35B-34DA319D9FA9}"/>
                </a:ext>
              </a:extLst>
            </p:cNvPr>
            <p:cNvSpPr txBox="1"/>
            <p:nvPr userDrawn="1"/>
          </p:nvSpPr>
          <p:spPr>
            <a:xfrm>
              <a:off x="1703281" y="6382304"/>
              <a:ext cx="4115872" cy="1736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2024 Lenovo Internal. All rights reserved.</a:t>
              </a:r>
            </a:p>
          </p:txBody>
        </p:sp>
        <p:grpSp>
          <p:nvGrpSpPr>
            <p:cNvPr id="44" name="Group 25">
              <a:extLst>
                <a:ext uri="{FF2B5EF4-FFF2-40B4-BE49-F238E27FC236}">
                  <a16:creationId xmlns:a16="http://schemas.microsoft.com/office/drawing/2014/main" id="{C6332406-B42B-134B-B4D1-084D87D36512}"/>
                </a:ext>
              </a:extLst>
            </p:cNvPr>
            <p:cNvGrpSpPr>
              <a:grpSpLocks noChangeAspect="1"/>
            </p:cNvGrpSpPr>
            <p:nvPr userDrawn="1"/>
          </p:nvGrpSpPr>
          <p:grpSpPr>
            <a:xfrm>
              <a:off x="760611" y="6348294"/>
              <a:ext cx="777442" cy="259316"/>
              <a:chOff x="547684" y="952666"/>
              <a:chExt cx="12190405" cy="4067176"/>
            </a:xfrm>
          </p:grpSpPr>
          <p:sp>
            <p:nvSpPr>
              <p:cNvPr id="45" name="Rectangle 26">
                <a:extLst>
                  <a:ext uri="{FF2B5EF4-FFF2-40B4-BE49-F238E27FC236}">
                    <a16:creationId xmlns:a16="http://schemas.microsoft.com/office/drawing/2014/main" id="{6D0D87F7-A63C-4648-A8CA-1A4014E38D32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547684" y="952666"/>
                <a:ext cx="12190405" cy="4067176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6" name="Freeform 7">
                <a:extLst>
                  <a:ext uri="{FF2B5EF4-FFF2-40B4-BE49-F238E27FC236}">
                    <a16:creationId xmlns:a16="http://schemas.microsoft.com/office/drawing/2014/main" id="{83022C3E-BBCE-CF43-8B1C-1251049E6A3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922838" y="2319338"/>
                <a:ext cx="1571625" cy="1590675"/>
              </a:xfrm>
              <a:custGeom>
                <a:avLst/>
                <a:gdLst>
                  <a:gd name="T0" fmla="*/ 492 w 825"/>
                  <a:gd name="T1" fmla="*/ 0 h 834"/>
                  <a:gd name="T2" fmla="*/ 225 w 825"/>
                  <a:gd name="T3" fmla="*/ 132 h 834"/>
                  <a:gd name="T4" fmla="*/ 225 w 825"/>
                  <a:gd name="T5" fmla="*/ 132 h 834"/>
                  <a:gd name="T6" fmla="*/ 225 w 825"/>
                  <a:gd name="T7" fmla="*/ 132 h 834"/>
                  <a:gd name="T8" fmla="*/ 225 w 825"/>
                  <a:gd name="T9" fmla="*/ 14 h 834"/>
                  <a:gd name="T10" fmla="*/ 0 w 825"/>
                  <a:gd name="T11" fmla="*/ 14 h 834"/>
                  <a:gd name="T12" fmla="*/ 0 w 825"/>
                  <a:gd name="T13" fmla="*/ 834 h 834"/>
                  <a:gd name="T14" fmla="*/ 225 w 825"/>
                  <a:gd name="T15" fmla="*/ 834 h 834"/>
                  <a:gd name="T16" fmla="*/ 225 w 825"/>
                  <a:gd name="T17" fmla="*/ 367 h 834"/>
                  <a:gd name="T18" fmla="*/ 411 w 825"/>
                  <a:gd name="T19" fmla="*/ 194 h 834"/>
                  <a:gd name="T20" fmla="*/ 600 w 825"/>
                  <a:gd name="T21" fmla="*/ 367 h 834"/>
                  <a:gd name="T22" fmla="*/ 600 w 825"/>
                  <a:gd name="T23" fmla="*/ 834 h 834"/>
                  <a:gd name="T24" fmla="*/ 825 w 825"/>
                  <a:gd name="T25" fmla="*/ 834 h 834"/>
                  <a:gd name="T26" fmla="*/ 825 w 825"/>
                  <a:gd name="T27" fmla="*/ 326 h 834"/>
                  <a:gd name="T28" fmla="*/ 492 w 825"/>
                  <a:gd name="T29" fmla="*/ 0 h 8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25" h="834">
                    <a:moveTo>
                      <a:pt x="492" y="0"/>
                    </a:moveTo>
                    <a:cubicBezTo>
                      <a:pt x="398" y="0"/>
                      <a:pt x="291" y="44"/>
                      <a:pt x="225" y="132"/>
                    </a:cubicBezTo>
                    <a:cubicBezTo>
                      <a:pt x="225" y="132"/>
                      <a:pt x="225" y="132"/>
                      <a:pt x="225" y="132"/>
                    </a:cubicBezTo>
                    <a:cubicBezTo>
                      <a:pt x="225" y="132"/>
                      <a:pt x="225" y="132"/>
                      <a:pt x="225" y="132"/>
                    </a:cubicBezTo>
                    <a:cubicBezTo>
                      <a:pt x="225" y="14"/>
                      <a:pt x="225" y="14"/>
                      <a:pt x="225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34"/>
                      <a:pt x="0" y="834"/>
                      <a:pt x="0" y="834"/>
                    </a:cubicBezTo>
                    <a:cubicBezTo>
                      <a:pt x="225" y="834"/>
                      <a:pt x="225" y="834"/>
                      <a:pt x="225" y="834"/>
                    </a:cubicBezTo>
                    <a:cubicBezTo>
                      <a:pt x="225" y="367"/>
                      <a:pt x="225" y="367"/>
                      <a:pt x="225" y="367"/>
                    </a:cubicBezTo>
                    <a:cubicBezTo>
                      <a:pt x="225" y="283"/>
                      <a:pt x="290" y="194"/>
                      <a:pt x="411" y="194"/>
                    </a:cubicBezTo>
                    <a:cubicBezTo>
                      <a:pt x="504" y="194"/>
                      <a:pt x="600" y="259"/>
                      <a:pt x="600" y="367"/>
                    </a:cubicBezTo>
                    <a:cubicBezTo>
                      <a:pt x="600" y="834"/>
                      <a:pt x="600" y="834"/>
                      <a:pt x="600" y="834"/>
                    </a:cubicBezTo>
                    <a:cubicBezTo>
                      <a:pt x="825" y="834"/>
                      <a:pt x="825" y="834"/>
                      <a:pt x="825" y="834"/>
                    </a:cubicBezTo>
                    <a:cubicBezTo>
                      <a:pt x="825" y="326"/>
                      <a:pt x="825" y="326"/>
                      <a:pt x="825" y="326"/>
                    </a:cubicBezTo>
                    <a:cubicBezTo>
                      <a:pt x="825" y="137"/>
                      <a:pt x="690" y="0"/>
                      <a:pt x="49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7" name="Freeform 8">
                <a:extLst>
                  <a:ext uri="{FF2B5EF4-FFF2-40B4-BE49-F238E27FC236}">
                    <a16:creationId xmlns:a16="http://schemas.microsoft.com/office/drawing/2014/main" id="{4BD47504-C285-9649-BE2B-1C287E4CF75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277225" y="2346325"/>
                <a:ext cx="1755775" cy="1563688"/>
              </a:xfrm>
              <a:custGeom>
                <a:avLst/>
                <a:gdLst>
                  <a:gd name="T0" fmla="*/ 797 w 1106"/>
                  <a:gd name="T1" fmla="*/ 0 h 985"/>
                  <a:gd name="T2" fmla="*/ 553 w 1106"/>
                  <a:gd name="T3" fmla="*/ 671 h 985"/>
                  <a:gd name="T4" fmla="*/ 308 w 1106"/>
                  <a:gd name="T5" fmla="*/ 0 h 985"/>
                  <a:gd name="T6" fmla="*/ 0 w 1106"/>
                  <a:gd name="T7" fmla="*/ 0 h 985"/>
                  <a:gd name="T8" fmla="*/ 405 w 1106"/>
                  <a:gd name="T9" fmla="*/ 985 h 985"/>
                  <a:gd name="T10" fmla="*/ 701 w 1106"/>
                  <a:gd name="T11" fmla="*/ 985 h 985"/>
                  <a:gd name="T12" fmla="*/ 1106 w 1106"/>
                  <a:gd name="T13" fmla="*/ 0 h 985"/>
                  <a:gd name="T14" fmla="*/ 797 w 1106"/>
                  <a:gd name="T15" fmla="*/ 0 h 9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6" h="985">
                    <a:moveTo>
                      <a:pt x="797" y="0"/>
                    </a:moveTo>
                    <a:lnTo>
                      <a:pt x="553" y="671"/>
                    </a:lnTo>
                    <a:lnTo>
                      <a:pt x="308" y="0"/>
                    </a:lnTo>
                    <a:lnTo>
                      <a:pt x="0" y="0"/>
                    </a:lnTo>
                    <a:lnTo>
                      <a:pt x="405" y="985"/>
                    </a:lnTo>
                    <a:lnTo>
                      <a:pt x="701" y="985"/>
                    </a:lnTo>
                    <a:lnTo>
                      <a:pt x="1106" y="0"/>
                    </a:lnTo>
                    <a:lnTo>
                      <a:pt x="79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8" name="Freeform 9">
                <a:extLst>
                  <a:ext uri="{FF2B5EF4-FFF2-40B4-BE49-F238E27FC236}">
                    <a16:creationId xmlns:a16="http://schemas.microsoft.com/office/drawing/2014/main" id="{DF1D719D-7EBF-DC46-B712-9EB67165074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138488" y="2319338"/>
                <a:ext cx="1630363" cy="1617663"/>
              </a:xfrm>
              <a:custGeom>
                <a:avLst/>
                <a:gdLst>
                  <a:gd name="T0" fmla="*/ 697 w 856"/>
                  <a:gd name="T1" fmla="*/ 582 h 848"/>
                  <a:gd name="T2" fmla="*/ 462 w 856"/>
                  <a:gd name="T3" fmla="*/ 669 h 848"/>
                  <a:gd name="T4" fmla="*/ 280 w 856"/>
                  <a:gd name="T5" fmla="*/ 602 h 848"/>
                  <a:gd name="T6" fmla="*/ 856 w 856"/>
                  <a:gd name="T7" fmla="*/ 363 h 848"/>
                  <a:gd name="T8" fmla="*/ 758 w 856"/>
                  <a:gd name="T9" fmla="*/ 135 h 848"/>
                  <a:gd name="T10" fmla="*/ 434 w 856"/>
                  <a:gd name="T11" fmla="*/ 0 h 848"/>
                  <a:gd name="T12" fmla="*/ 0 w 856"/>
                  <a:gd name="T13" fmla="*/ 424 h 848"/>
                  <a:gd name="T14" fmla="*/ 459 w 856"/>
                  <a:gd name="T15" fmla="*/ 848 h 848"/>
                  <a:gd name="T16" fmla="*/ 840 w 856"/>
                  <a:gd name="T17" fmla="*/ 691 h 848"/>
                  <a:gd name="T18" fmla="*/ 697 w 856"/>
                  <a:gd name="T19" fmla="*/ 582 h 848"/>
                  <a:gd name="T20" fmla="*/ 265 w 856"/>
                  <a:gd name="T21" fmla="*/ 261 h 848"/>
                  <a:gd name="T22" fmla="*/ 438 w 856"/>
                  <a:gd name="T23" fmla="*/ 179 h 848"/>
                  <a:gd name="T24" fmla="*/ 612 w 856"/>
                  <a:gd name="T25" fmla="*/ 294 h 848"/>
                  <a:gd name="T26" fmla="*/ 219 w 856"/>
                  <a:gd name="T27" fmla="*/ 457 h 848"/>
                  <a:gd name="T28" fmla="*/ 265 w 856"/>
                  <a:gd name="T29" fmla="*/ 261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56" h="848">
                    <a:moveTo>
                      <a:pt x="697" y="582"/>
                    </a:moveTo>
                    <a:cubicBezTo>
                      <a:pt x="602" y="652"/>
                      <a:pt x="548" y="669"/>
                      <a:pt x="462" y="669"/>
                    </a:cubicBezTo>
                    <a:cubicBezTo>
                      <a:pt x="384" y="669"/>
                      <a:pt x="323" y="645"/>
                      <a:pt x="280" y="602"/>
                    </a:cubicBezTo>
                    <a:cubicBezTo>
                      <a:pt x="856" y="363"/>
                      <a:pt x="856" y="363"/>
                      <a:pt x="856" y="363"/>
                    </a:cubicBezTo>
                    <a:cubicBezTo>
                      <a:pt x="843" y="275"/>
                      <a:pt x="810" y="195"/>
                      <a:pt x="758" y="135"/>
                    </a:cubicBezTo>
                    <a:cubicBezTo>
                      <a:pt x="682" y="47"/>
                      <a:pt x="570" y="0"/>
                      <a:pt x="434" y="0"/>
                    </a:cubicBezTo>
                    <a:cubicBezTo>
                      <a:pt x="186" y="0"/>
                      <a:pt x="0" y="183"/>
                      <a:pt x="0" y="424"/>
                    </a:cubicBezTo>
                    <a:cubicBezTo>
                      <a:pt x="0" y="672"/>
                      <a:pt x="187" y="848"/>
                      <a:pt x="459" y="848"/>
                    </a:cubicBezTo>
                    <a:cubicBezTo>
                      <a:pt x="611" y="848"/>
                      <a:pt x="767" y="776"/>
                      <a:pt x="840" y="691"/>
                    </a:cubicBezTo>
                    <a:lnTo>
                      <a:pt x="697" y="582"/>
                    </a:lnTo>
                    <a:close/>
                    <a:moveTo>
                      <a:pt x="265" y="261"/>
                    </a:moveTo>
                    <a:cubicBezTo>
                      <a:pt x="303" y="210"/>
                      <a:pt x="364" y="179"/>
                      <a:pt x="438" y="179"/>
                    </a:cubicBezTo>
                    <a:cubicBezTo>
                      <a:pt x="519" y="179"/>
                      <a:pt x="581" y="226"/>
                      <a:pt x="612" y="294"/>
                    </a:cubicBezTo>
                    <a:cubicBezTo>
                      <a:pt x="219" y="457"/>
                      <a:pt x="219" y="457"/>
                      <a:pt x="219" y="457"/>
                    </a:cubicBezTo>
                    <a:cubicBezTo>
                      <a:pt x="208" y="374"/>
                      <a:pt x="230" y="308"/>
                      <a:pt x="265" y="2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9" name="Freeform 10">
                <a:extLst>
                  <a:ext uri="{FF2B5EF4-FFF2-40B4-BE49-F238E27FC236}">
                    <a16:creationId xmlns:a16="http://schemas.microsoft.com/office/drawing/2014/main" id="{BB23D0A1-9D05-6040-AEE4-E50C5CBEF54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925" y="1879600"/>
                <a:ext cx="1409700" cy="2030413"/>
              </a:xfrm>
              <a:custGeom>
                <a:avLst/>
                <a:gdLst>
                  <a:gd name="T0" fmla="*/ 888 w 888"/>
                  <a:gd name="T1" fmla="*/ 1030 h 1279"/>
                  <a:gd name="T2" fmla="*/ 274 w 888"/>
                  <a:gd name="T3" fmla="*/ 1030 h 1279"/>
                  <a:gd name="T4" fmla="*/ 274 w 888"/>
                  <a:gd name="T5" fmla="*/ 0 h 1279"/>
                  <a:gd name="T6" fmla="*/ 0 w 888"/>
                  <a:gd name="T7" fmla="*/ 0 h 1279"/>
                  <a:gd name="T8" fmla="*/ 0 w 888"/>
                  <a:gd name="T9" fmla="*/ 1279 h 1279"/>
                  <a:gd name="T10" fmla="*/ 888 w 888"/>
                  <a:gd name="T11" fmla="*/ 1279 h 1279"/>
                  <a:gd name="T12" fmla="*/ 888 w 888"/>
                  <a:gd name="T13" fmla="*/ 1030 h 1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8" h="1279">
                    <a:moveTo>
                      <a:pt x="888" y="1030"/>
                    </a:moveTo>
                    <a:lnTo>
                      <a:pt x="274" y="1030"/>
                    </a:lnTo>
                    <a:lnTo>
                      <a:pt x="274" y="0"/>
                    </a:lnTo>
                    <a:lnTo>
                      <a:pt x="0" y="0"/>
                    </a:lnTo>
                    <a:lnTo>
                      <a:pt x="0" y="1279"/>
                    </a:lnTo>
                    <a:lnTo>
                      <a:pt x="888" y="1279"/>
                    </a:lnTo>
                    <a:lnTo>
                      <a:pt x="888" y="10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50" name="Freeform 10">
                <a:extLst>
                  <a:ext uri="{FF2B5EF4-FFF2-40B4-BE49-F238E27FC236}">
                    <a16:creationId xmlns:a16="http://schemas.microsoft.com/office/drawing/2014/main" id="{D0CF8B7B-3479-AD42-B60C-293DE3D6955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966325" y="2319338"/>
                <a:ext cx="1677988" cy="1617663"/>
              </a:xfrm>
              <a:custGeom>
                <a:avLst/>
                <a:gdLst>
                  <a:gd name="T0" fmla="*/ 439 w 881"/>
                  <a:gd name="T1" fmla="*/ 848 h 848"/>
                  <a:gd name="T2" fmla="*/ 0 w 881"/>
                  <a:gd name="T3" fmla="*/ 424 h 848"/>
                  <a:gd name="T4" fmla="*/ 442 w 881"/>
                  <a:gd name="T5" fmla="*/ 0 h 848"/>
                  <a:gd name="T6" fmla="*/ 881 w 881"/>
                  <a:gd name="T7" fmla="*/ 424 h 848"/>
                  <a:gd name="T8" fmla="*/ 439 w 881"/>
                  <a:gd name="T9" fmla="*/ 848 h 848"/>
                  <a:gd name="T10" fmla="*/ 439 w 881"/>
                  <a:gd name="T11" fmla="*/ 193 h 848"/>
                  <a:gd name="T12" fmla="*/ 222 w 881"/>
                  <a:gd name="T13" fmla="*/ 424 h 848"/>
                  <a:gd name="T14" fmla="*/ 442 w 881"/>
                  <a:gd name="T15" fmla="*/ 655 h 848"/>
                  <a:gd name="T16" fmla="*/ 659 w 881"/>
                  <a:gd name="T17" fmla="*/ 424 h 848"/>
                  <a:gd name="T18" fmla="*/ 439 w 881"/>
                  <a:gd name="T19" fmla="*/ 193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1" h="848">
                    <a:moveTo>
                      <a:pt x="439" y="848"/>
                    </a:moveTo>
                    <a:cubicBezTo>
                      <a:pt x="193" y="848"/>
                      <a:pt x="0" y="664"/>
                      <a:pt x="0" y="424"/>
                    </a:cubicBezTo>
                    <a:cubicBezTo>
                      <a:pt x="0" y="186"/>
                      <a:pt x="194" y="0"/>
                      <a:pt x="442" y="0"/>
                    </a:cubicBezTo>
                    <a:cubicBezTo>
                      <a:pt x="688" y="0"/>
                      <a:pt x="881" y="184"/>
                      <a:pt x="881" y="424"/>
                    </a:cubicBezTo>
                    <a:cubicBezTo>
                      <a:pt x="881" y="662"/>
                      <a:pt x="687" y="848"/>
                      <a:pt x="439" y="848"/>
                    </a:cubicBezTo>
                    <a:moveTo>
                      <a:pt x="439" y="193"/>
                    </a:moveTo>
                    <a:cubicBezTo>
                      <a:pt x="313" y="193"/>
                      <a:pt x="222" y="288"/>
                      <a:pt x="222" y="424"/>
                    </a:cubicBezTo>
                    <a:cubicBezTo>
                      <a:pt x="222" y="553"/>
                      <a:pt x="319" y="655"/>
                      <a:pt x="442" y="655"/>
                    </a:cubicBezTo>
                    <a:cubicBezTo>
                      <a:pt x="568" y="655"/>
                      <a:pt x="659" y="557"/>
                      <a:pt x="659" y="424"/>
                    </a:cubicBezTo>
                    <a:cubicBezTo>
                      <a:pt x="659" y="295"/>
                      <a:pt x="562" y="193"/>
                      <a:pt x="439" y="19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51" name="Freeform 11">
                <a:extLst>
                  <a:ext uri="{FF2B5EF4-FFF2-40B4-BE49-F238E27FC236}">
                    <a16:creationId xmlns:a16="http://schemas.microsoft.com/office/drawing/2014/main" id="{E0BCB944-7260-BF45-B327-9D69B8D773F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64325" y="2319338"/>
                <a:ext cx="1679575" cy="1617663"/>
              </a:xfrm>
              <a:custGeom>
                <a:avLst/>
                <a:gdLst>
                  <a:gd name="T0" fmla="*/ 439 w 882"/>
                  <a:gd name="T1" fmla="*/ 848 h 848"/>
                  <a:gd name="T2" fmla="*/ 0 w 882"/>
                  <a:gd name="T3" fmla="*/ 424 h 848"/>
                  <a:gd name="T4" fmla="*/ 442 w 882"/>
                  <a:gd name="T5" fmla="*/ 0 h 848"/>
                  <a:gd name="T6" fmla="*/ 882 w 882"/>
                  <a:gd name="T7" fmla="*/ 424 h 848"/>
                  <a:gd name="T8" fmla="*/ 439 w 882"/>
                  <a:gd name="T9" fmla="*/ 848 h 848"/>
                  <a:gd name="T10" fmla="*/ 439 w 882"/>
                  <a:gd name="T11" fmla="*/ 193 h 848"/>
                  <a:gd name="T12" fmla="*/ 222 w 882"/>
                  <a:gd name="T13" fmla="*/ 424 h 848"/>
                  <a:gd name="T14" fmla="*/ 442 w 882"/>
                  <a:gd name="T15" fmla="*/ 655 h 848"/>
                  <a:gd name="T16" fmla="*/ 660 w 882"/>
                  <a:gd name="T17" fmla="*/ 424 h 848"/>
                  <a:gd name="T18" fmla="*/ 439 w 882"/>
                  <a:gd name="T19" fmla="*/ 193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2" h="848">
                    <a:moveTo>
                      <a:pt x="439" y="848"/>
                    </a:moveTo>
                    <a:cubicBezTo>
                      <a:pt x="193" y="848"/>
                      <a:pt x="0" y="664"/>
                      <a:pt x="0" y="424"/>
                    </a:cubicBezTo>
                    <a:cubicBezTo>
                      <a:pt x="0" y="186"/>
                      <a:pt x="195" y="0"/>
                      <a:pt x="442" y="0"/>
                    </a:cubicBezTo>
                    <a:cubicBezTo>
                      <a:pt x="689" y="0"/>
                      <a:pt x="882" y="184"/>
                      <a:pt x="882" y="424"/>
                    </a:cubicBezTo>
                    <a:cubicBezTo>
                      <a:pt x="882" y="662"/>
                      <a:pt x="687" y="848"/>
                      <a:pt x="439" y="848"/>
                    </a:cubicBezTo>
                    <a:moveTo>
                      <a:pt x="439" y="193"/>
                    </a:moveTo>
                    <a:cubicBezTo>
                      <a:pt x="314" y="193"/>
                      <a:pt x="222" y="288"/>
                      <a:pt x="222" y="424"/>
                    </a:cubicBezTo>
                    <a:cubicBezTo>
                      <a:pt x="222" y="553"/>
                      <a:pt x="319" y="655"/>
                      <a:pt x="442" y="655"/>
                    </a:cubicBezTo>
                    <a:cubicBezTo>
                      <a:pt x="568" y="655"/>
                      <a:pt x="660" y="557"/>
                      <a:pt x="660" y="424"/>
                    </a:cubicBezTo>
                    <a:cubicBezTo>
                      <a:pt x="660" y="295"/>
                      <a:pt x="563" y="193"/>
                      <a:pt x="439" y="19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30939998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Closing Slide_Blac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" name="Group 165">
            <a:extLst>
              <a:ext uri="{FF2B5EF4-FFF2-40B4-BE49-F238E27FC236}">
                <a16:creationId xmlns:a16="http://schemas.microsoft.com/office/drawing/2014/main" id="{45DF6D6F-9C39-7C31-64D4-4BCE9C9CA5D6}"/>
              </a:ext>
            </a:extLst>
          </p:cNvPr>
          <p:cNvGrpSpPr/>
          <p:nvPr userDrawn="1"/>
        </p:nvGrpSpPr>
        <p:grpSpPr>
          <a:xfrm>
            <a:off x="878720" y="4569543"/>
            <a:ext cx="7437615" cy="1675895"/>
            <a:chOff x="541049" y="2649538"/>
            <a:chExt cx="9285724" cy="2092325"/>
          </a:xfrm>
          <a:gradFill>
            <a:gsLst>
              <a:gs pos="73000">
                <a:srgbClr val="64131E"/>
              </a:gs>
              <a:gs pos="0">
                <a:schemeClr val="accent1">
                  <a:lumMod val="75000"/>
                </a:schemeClr>
              </a:gs>
              <a:gs pos="100000">
                <a:srgbClr val="4D144A"/>
              </a:gs>
            </a:gsLst>
            <a:path path="circle">
              <a:fillToRect l="100000" t="100000"/>
            </a:path>
          </a:gradFill>
        </p:grpSpPr>
        <p:sp>
          <p:nvSpPr>
            <p:cNvPr id="167" name="Freeform 5">
              <a:extLst>
                <a:ext uri="{FF2B5EF4-FFF2-40B4-BE49-F238E27FC236}">
                  <a16:creationId xmlns:a16="http://schemas.microsoft.com/office/drawing/2014/main" id="{E109AFA1-C190-E6CF-D819-5DDBF44B5E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1049" y="2809876"/>
              <a:ext cx="963613" cy="1928813"/>
            </a:xfrm>
            <a:custGeom>
              <a:avLst/>
              <a:gdLst>
                <a:gd name="T0" fmla="*/ 57 w 301"/>
                <a:gd name="T1" fmla="*/ 458 h 600"/>
                <a:gd name="T2" fmla="*/ 57 w 301"/>
                <a:gd name="T3" fmla="*/ 235 h 600"/>
                <a:gd name="T4" fmla="*/ 0 w 301"/>
                <a:gd name="T5" fmla="*/ 235 h 600"/>
                <a:gd name="T6" fmla="*/ 0 w 301"/>
                <a:gd name="T7" fmla="*/ 121 h 600"/>
                <a:gd name="T8" fmla="*/ 57 w 301"/>
                <a:gd name="T9" fmla="*/ 121 h 600"/>
                <a:gd name="T10" fmla="*/ 57 w 301"/>
                <a:gd name="T11" fmla="*/ 0 h 600"/>
                <a:gd name="T12" fmla="*/ 190 w 301"/>
                <a:gd name="T13" fmla="*/ 0 h 600"/>
                <a:gd name="T14" fmla="*/ 190 w 301"/>
                <a:gd name="T15" fmla="*/ 121 h 600"/>
                <a:gd name="T16" fmla="*/ 301 w 301"/>
                <a:gd name="T17" fmla="*/ 121 h 600"/>
                <a:gd name="T18" fmla="*/ 301 w 301"/>
                <a:gd name="T19" fmla="*/ 235 h 600"/>
                <a:gd name="T20" fmla="*/ 190 w 301"/>
                <a:gd name="T21" fmla="*/ 235 h 600"/>
                <a:gd name="T22" fmla="*/ 190 w 301"/>
                <a:gd name="T23" fmla="*/ 436 h 600"/>
                <a:gd name="T24" fmla="*/ 233 w 301"/>
                <a:gd name="T25" fmla="*/ 482 h 600"/>
                <a:gd name="T26" fmla="*/ 299 w 301"/>
                <a:gd name="T27" fmla="*/ 465 h 600"/>
                <a:gd name="T28" fmla="*/ 299 w 301"/>
                <a:gd name="T29" fmla="*/ 573 h 600"/>
                <a:gd name="T30" fmla="*/ 194 w 301"/>
                <a:gd name="T31" fmla="*/ 600 h 600"/>
                <a:gd name="T32" fmla="*/ 57 w 301"/>
                <a:gd name="T33" fmla="*/ 458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1" h="600">
                  <a:moveTo>
                    <a:pt x="57" y="458"/>
                  </a:moveTo>
                  <a:cubicBezTo>
                    <a:pt x="57" y="235"/>
                    <a:pt x="57" y="235"/>
                    <a:pt x="57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57" y="121"/>
                    <a:pt x="57" y="121"/>
                    <a:pt x="57" y="12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301" y="121"/>
                    <a:pt x="301" y="121"/>
                    <a:pt x="301" y="121"/>
                  </a:cubicBezTo>
                  <a:cubicBezTo>
                    <a:pt x="301" y="235"/>
                    <a:pt x="301" y="235"/>
                    <a:pt x="301" y="235"/>
                  </a:cubicBezTo>
                  <a:cubicBezTo>
                    <a:pt x="190" y="235"/>
                    <a:pt x="190" y="235"/>
                    <a:pt x="190" y="235"/>
                  </a:cubicBezTo>
                  <a:cubicBezTo>
                    <a:pt x="190" y="436"/>
                    <a:pt x="190" y="436"/>
                    <a:pt x="190" y="436"/>
                  </a:cubicBezTo>
                  <a:cubicBezTo>
                    <a:pt x="190" y="467"/>
                    <a:pt x="203" y="482"/>
                    <a:pt x="233" y="482"/>
                  </a:cubicBezTo>
                  <a:cubicBezTo>
                    <a:pt x="258" y="482"/>
                    <a:pt x="280" y="476"/>
                    <a:pt x="299" y="465"/>
                  </a:cubicBezTo>
                  <a:cubicBezTo>
                    <a:pt x="299" y="573"/>
                    <a:pt x="299" y="573"/>
                    <a:pt x="299" y="573"/>
                  </a:cubicBezTo>
                  <a:cubicBezTo>
                    <a:pt x="271" y="590"/>
                    <a:pt x="239" y="600"/>
                    <a:pt x="194" y="600"/>
                  </a:cubicBezTo>
                  <a:cubicBezTo>
                    <a:pt x="112" y="600"/>
                    <a:pt x="57" y="568"/>
                    <a:pt x="57" y="4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8"/>
            </a:p>
          </p:txBody>
        </p:sp>
        <p:sp>
          <p:nvSpPr>
            <p:cNvPr id="168" name="Freeform 6">
              <a:extLst>
                <a:ext uri="{FF2B5EF4-FFF2-40B4-BE49-F238E27FC236}">
                  <a16:creationId xmlns:a16="http://schemas.microsoft.com/office/drawing/2014/main" id="{1969BD4D-0C40-739F-FF6B-4214C2BEBC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08151" y="2649538"/>
              <a:ext cx="1382713" cy="2063750"/>
            </a:xfrm>
            <a:custGeom>
              <a:avLst/>
              <a:gdLst>
                <a:gd name="T0" fmla="*/ 0 w 432"/>
                <a:gd name="T1" fmla="*/ 0 h 642"/>
                <a:gd name="T2" fmla="*/ 134 w 432"/>
                <a:gd name="T3" fmla="*/ 0 h 642"/>
                <a:gd name="T4" fmla="*/ 134 w 432"/>
                <a:gd name="T5" fmla="*/ 237 h 642"/>
                <a:gd name="T6" fmla="*/ 272 w 432"/>
                <a:gd name="T7" fmla="*/ 162 h 642"/>
                <a:gd name="T8" fmla="*/ 432 w 432"/>
                <a:gd name="T9" fmla="*/ 337 h 642"/>
                <a:gd name="T10" fmla="*/ 432 w 432"/>
                <a:gd name="T11" fmla="*/ 642 h 642"/>
                <a:gd name="T12" fmla="*/ 298 w 432"/>
                <a:gd name="T13" fmla="*/ 642 h 642"/>
                <a:gd name="T14" fmla="*/ 298 w 432"/>
                <a:gd name="T15" fmla="*/ 379 h 642"/>
                <a:gd name="T16" fmla="*/ 218 w 432"/>
                <a:gd name="T17" fmla="*/ 283 h 642"/>
                <a:gd name="T18" fmla="*/ 134 w 432"/>
                <a:gd name="T19" fmla="*/ 379 h 642"/>
                <a:gd name="T20" fmla="*/ 134 w 432"/>
                <a:gd name="T21" fmla="*/ 642 h 642"/>
                <a:gd name="T22" fmla="*/ 0 w 432"/>
                <a:gd name="T23" fmla="*/ 642 h 642"/>
                <a:gd name="T24" fmla="*/ 0 w 432"/>
                <a:gd name="T25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642">
                  <a:moveTo>
                    <a:pt x="0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4" y="237"/>
                    <a:pt x="134" y="237"/>
                    <a:pt x="134" y="237"/>
                  </a:cubicBezTo>
                  <a:cubicBezTo>
                    <a:pt x="165" y="198"/>
                    <a:pt x="204" y="162"/>
                    <a:pt x="272" y="162"/>
                  </a:cubicBezTo>
                  <a:cubicBezTo>
                    <a:pt x="373" y="162"/>
                    <a:pt x="432" y="229"/>
                    <a:pt x="432" y="337"/>
                  </a:cubicBezTo>
                  <a:cubicBezTo>
                    <a:pt x="432" y="642"/>
                    <a:pt x="432" y="642"/>
                    <a:pt x="432" y="642"/>
                  </a:cubicBezTo>
                  <a:cubicBezTo>
                    <a:pt x="298" y="642"/>
                    <a:pt x="298" y="642"/>
                    <a:pt x="298" y="642"/>
                  </a:cubicBezTo>
                  <a:cubicBezTo>
                    <a:pt x="298" y="379"/>
                    <a:pt x="298" y="379"/>
                    <a:pt x="298" y="379"/>
                  </a:cubicBezTo>
                  <a:cubicBezTo>
                    <a:pt x="298" y="316"/>
                    <a:pt x="269" y="283"/>
                    <a:pt x="218" y="283"/>
                  </a:cubicBezTo>
                  <a:cubicBezTo>
                    <a:pt x="166" y="283"/>
                    <a:pt x="134" y="316"/>
                    <a:pt x="134" y="379"/>
                  </a:cubicBezTo>
                  <a:cubicBezTo>
                    <a:pt x="134" y="642"/>
                    <a:pt x="134" y="642"/>
                    <a:pt x="134" y="642"/>
                  </a:cubicBezTo>
                  <a:cubicBezTo>
                    <a:pt x="0" y="642"/>
                    <a:pt x="0" y="642"/>
                    <a:pt x="0" y="6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8"/>
            </a:p>
          </p:txBody>
        </p:sp>
        <p:sp>
          <p:nvSpPr>
            <p:cNvPr id="169" name="Freeform 7">
              <a:extLst>
                <a:ext uri="{FF2B5EF4-FFF2-40B4-BE49-F238E27FC236}">
                  <a16:creationId xmlns:a16="http://schemas.microsoft.com/office/drawing/2014/main" id="{6DB7C37A-1FE6-9BFA-5E83-3EC0F79497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61304" y="3179763"/>
              <a:ext cx="1390650" cy="1562100"/>
            </a:xfrm>
            <a:custGeom>
              <a:avLst/>
              <a:gdLst>
                <a:gd name="T0" fmla="*/ 0 w 434"/>
                <a:gd name="T1" fmla="*/ 342 h 486"/>
                <a:gd name="T2" fmla="*/ 0 w 434"/>
                <a:gd name="T3" fmla="*/ 340 h 486"/>
                <a:gd name="T4" fmla="*/ 190 w 434"/>
                <a:gd name="T5" fmla="*/ 189 h 486"/>
                <a:gd name="T6" fmla="*/ 305 w 434"/>
                <a:gd name="T7" fmla="*/ 209 h 486"/>
                <a:gd name="T8" fmla="*/ 305 w 434"/>
                <a:gd name="T9" fmla="*/ 201 h 486"/>
                <a:gd name="T10" fmla="*/ 204 w 434"/>
                <a:gd name="T11" fmla="*/ 115 h 486"/>
                <a:gd name="T12" fmla="*/ 74 w 434"/>
                <a:gd name="T13" fmla="*/ 140 h 486"/>
                <a:gd name="T14" fmla="*/ 40 w 434"/>
                <a:gd name="T15" fmla="*/ 38 h 486"/>
                <a:gd name="T16" fmla="*/ 223 w 434"/>
                <a:gd name="T17" fmla="*/ 0 h 486"/>
                <a:gd name="T18" fmla="*/ 383 w 434"/>
                <a:gd name="T19" fmla="*/ 53 h 486"/>
                <a:gd name="T20" fmla="*/ 434 w 434"/>
                <a:gd name="T21" fmla="*/ 204 h 486"/>
                <a:gd name="T22" fmla="*/ 434 w 434"/>
                <a:gd name="T23" fmla="*/ 477 h 486"/>
                <a:gd name="T24" fmla="*/ 304 w 434"/>
                <a:gd name="T25" fmla="*/ 477 h 486"/>
                <a:gd name="T26" fmla="*/ 304 w 434"/>
                <a:gd name="T27" fmla="*/ 426 h 486"/>
                <a:gd name="T28" fmla="*/ 162 w 434"/>
                <a:gd name="T29" fmla="*/ 486 h 486"/>
                <a:gd name="T30" fmla="*/ 0 w 434"/>
                <a:gd name="T31" fmla="*/ 342 h 486"/>
                <a:gd name="T32" fmla="*/ 307 w 434"/>
                <a:gd name="T33" fmla="*/ 311 h 486"/>
                <a:gd name="T34" fmla="*/ 307 w 434"/>
                <a:gd name="T35" fmla="*/ 287 h 486"/>
                <a:gd name="T36" fmla="*/ 222 w 434"/>
                <a:gd name="T37" fmla="*/ 270 h 486"/>
                <a:gd name="T38" fmla="*/ 129 w 434"/>
                <a:gd name="T39" fmla="*/ 335 h 486"/>
                <a:gd name="T40" fmla="*/ 129 w 434"/>
                <a:gd name="T41" fmla="*/ 336 h 486"/>
                <a:gd name="T42" fmla="*/ 202 w 434"/>
                <a:gd name="T43" fmla="*/ 394 h 486"/>
                <a:gd name="T44" fmla="*/ 307 w 434"/>
                <a:gd name="T45" fmla="*/ 31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4" h="486">
                  <a:moveTo>
                    <a:pt x="0" y="342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237"/>
                    <a:pt x="78" y="189"/>
                    <a:pt x="190" y="189"/>
                  </a:cubicBezTo>
                  <a:cubicBezTo>
                    <a:pt x="237" y="189"/>
                    <a:pt x="272" y="197"/>
                    <a:pt x="305" y="209"/>
                  </a:cubicBezTo>
                  <a:cubicBezTo>
                    <a:pt x="305" y="201"/>
                    <a:pt x="305" y="201"/>
                    <a:pt x="305" y="201"/>
                  </a:cubicBezTo>
                  <a:cubicBezTo>
                    <a:pt x="305" y="145"/>
                    <a:pt x="271" y="115"/>
                    <a:pt x="204" y="115"/>
                  </a:cubicBezTo>
                  <a:cubicBezTo>
                    <a:pt x="153" y="115"/>
                    <a:pt x="117" y="124"/>
                    <a:pt x="74" y="140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92" y="15"/>
                    <a:pt x="143" y="0"/>
                    <a:pt x="223" y="0"/>
                  </a:cubicBezTo>
                  <a:cubicBezTo>
                    <a:pt x="296" y="0"/>
                    <a:pt x="349" y="20"/>
                    <a:pt x="383" y="53"/>
                  </a:cubicBezTo>
                  <a:cubicBezTo>
                    <a:pt x="418" y="88"/>
                    <a:pt x="434" y="140"/>
                    <a:pt x="434" y="204"/>
                  </a:cubicBezTo>
                  <a:cubicBezTo>
                    <a:pt x="434" y="477"/>
                    <a:pt x="434" y="477"/>
                    <a:pt x="434" y="477"/>
                  </a:cubicBezTo>
                  <a:cubicBezTo>
                    <a:pt x="304" y="477"/>
                    <a:pt x="304" y="477"/>
                    <a:pt x="304" y="477"/>
                  </a:cubicBezTo>
                  <a:cubicBezTo>
                    <a:pt x="304" y="426"/>
                    <a:pt x="304" y="426"/>
                    <a:pt x="304" y="426"/>
                  </a:cubicBezTo>
                  <a:cubicBezTo>
                    <a:pt x="272" y="462"/>
                    <a:pt x="227" y="486"/>
                    <a:pt x="162" y="486"/>
                  </a:cubicBezTo>
                  <a:cubicBezTo>
                    <a:pt x="73" y="486"/>
                    <a:pt x="0" y="435"/>
                    <a:pt x="0" y="342"/>
                  </a:cubicBezTo>
                  <a:close/>
                  <a:moveTo>
                    <a:pt x="307" y="311"/>
                  </a:moveTo>
                  <a:cubicBezTo>
                    <a:pt x="307" y="287"/>
                    <a:pt x="307" y="287"/>
                    <a:pt x="307" y="287"/>
                  </a:cubicBezTo>
                  <a:cubicBezTo>
                    <a:pt x="284" y="277"/>
                    <a:pt x="254" y="270"/>
                    <a:pt x="222" y="270"/>
                  </a:cubicBezTo>
                  <a:cubicBezTo>
                    <a:pt x="164" y="270"/>
                    <a:pt x="129" y="292"/>
                    <a:pt x="129" y="335"/>
                  </a:cubicBezTo>
                  <a:cubicBezTo>
                    <a:pt x="129" y="336"/>
                    <a:pt x="129" y="336"/>
                    <a:pt x="129" y="336"/>
                  </a:cubicBezTo>
                  <a:cubicBezTo>
                    <a:pt x="129" y="372"/>
                    <a:pt x="159" y="394"/>
                    <a:pt x="202" y="394"/>
                  </a:cubicBezTo>
                  <a:cubicBezTo>
                    <a:pt x="265" y="394"/>
                    <a:pt x="307" y="359"/>
                    <a:pt x="307" y="3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8"/>
            </a:p>
          </p:txBody>
        </p:sp>
        <p:sp>
          <p:nvSpPr>
            <p:cNvPr id="170" name="Freeform 8">
              <a:extLst>
                <a:ext uri="{FF2B5EF4-FFF2-40B4-BE49-F238E27FC236}">
                  <a16:creationId xmlns:a16="http://schemas.microsoft.com/office/drawing/2014/main" id="{3AEA624F-19C6-31CA-5CD9-7E42ED68DA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859916" y="3170238"/>
              <a:ext cx="1384300" cy="1543050"/>
            </a:xfrm>
            <a:custGeom>
              <a:avLst/>
              <a:gdLst>
                <a:gd name="T0" fmla="*/ 0 w 432"/>
                <a:gd name="T1" fmla="*/ 9 h 480"/>
                <a:gd name="T2" fmla="*/ 133 w 432"/>
                <a:gd name="T3" fmla="*/ 9 h 480"/>
                <a:gd name="T4" fmla="*/ 133 w 432"/>
                <a:gd name="T5" fmla="*/ 75 h 480"/>
                <a:gd name="T6" fmla="*/ 272 w 432"/>
                <a:gd name="T7" fmla="*/ 0 h 480"/>
                <a:gd name="T8" fmla="*/ 432 w 432"/>
                <a:gd name="T9" fmla="*/ 175 h 480"/>
                <a:gd name="T10" fmla="*/ 432 w 432"/>
                <a:gd name="T11" fmla="*/ 480 h 480"/>
                <a:gd name="T12" fmla="*/ 298 w 432"/>
                <a:gd name="T13" fmla="*/ 480 h 480"/>
                <a:gd name="T14" fmla="*/ 298 w 432"/>
                <a:gd name="T15" fmla="*/ 217 h 480"/>
                <a:gd name="T16" fmla="*/ 217 w 432"/>
                <a:gd name="T17" fmla="*/ 121 h 480"/>
                <a:gd name="T18" fmla="*/ 133 w 432"/>
                <a:gd name="T19" fmla="*/ 217 h 480"/>
                <a:gd name="T20" fmla="*/ 133 w 432"/>
                <a:gd name="T21" fmla="*/ 480 h 480"/>
                <a:gd name="T22" fmla="*/ 0 w 432"/>
                <a:gd name="T23" fmla="*/ 480 h 480"/>
                <a:gd name="T24" fmla="*/ 0 w 432"/>
                <a:gd name="T25" fmla="*/ 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480">
                  <a:moveTo>
                    <a:pt x="0" y="9"/>
                  </a:moveTo>
                  <a:cubicBezTo>
                    <a:pt x="133" y="9"/>
                    <a:pt x="133" y="9"/>
                    <a:pt x="133" y="9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64" y="36"/>
                    <a:pt x="204" y="0"/>
                    <a:pt x="272" y="0"/>
                  </a:cubicBezTo>
                  <a:cubicBezTo>
                    <a:pt x="373" y="0"/>
                    <a:pt x="432" y="67"/>
                    <a:pt x="432" y="175"/>
                  </a:cubicBezTo>
                  <a:cubicBezTo>
                    <a:pt x="432" y="480"/>
                    <a:pt x="432" y="480"/>
                    <a:pt x="432" y="480"/>
                  </a:cubicBezTo>
                  <a:cubicBezTo>
                    <a:pt x="298" y="480"/>
                    <a:pt x="298" y="480"/>
                    <a:pt x="298" y="480"/>
                  </a:cubicBezTo>
                  <a:cubicBezTo>
                    <a:pt x="298" y="217"/>
                    <a:pt x="298" y="217"/>
                    <a:pt x="298" y="217"/>
                  </a:cubicBezTo>
                  <a:cubicBezTo>
                    <a:pt x="298" y="154"/>
                    <a:pt x="268" y="121"/>
                    <a:pt x="217" y="121"/>
                  </a:cubicBezTo>
                  <a:cubicBezTo>
                    <a:pt x="166" y="121"/>
                    <a:pt x="133" y="154"/>
                    <a:pt x="133" y="217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0" y="480"/>
                    <a:pt x="0" y="480"/>
                    <a:pt x="0" y="48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8"/>
            </a:p>
          </p:txBody>
        </p:sp>
        <p:sp>
          <p:nvSpPr>
            <p:cNvPr id="171" name="Freeform 9">
              <a:extLst>
                <a:ext uri="{FF2B5EF4-FFF2-40B4-BE49-F238E27FC236}">
                  <a16:creationId xmlns:a16="http://schemas.microsoft.com/office/drawing/2014/main" id="{ED142D15-3F97-1719-8D74-37D26D1CAA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36593" y="2649538"/>
              <a:ext cx="1460500" cy="2063750"/>
            </a:xfrm>
            <a:custGeom>
              <a:avLst/>
              <a:gdLst>
                <a:gd name="T0" fmla="*/ 0 w 920"/>
                <a:gd name="T1" fmla="*/ 0 h 1300"/>
                <a:gd name="T2" fmla="*/ 270 w 920"/>
                <a:gd name="T3" fmla="*/ 0 h 1300"/>
                <a:gd name="T4" fmla="*/ 270 w 920"/>
                <a:gd name="T5" fmla="*/ 692 h 1300"/>
                <a:gd name="T6" fmla="*/ 585 w 920"/>
                <a:gd name="T7" fmla="*/ 346 h 1300"/>
                <a:gd name="T8" fmla="*/ 908 w 920"/>
                <a:gd name="T9" fmla="*/ 346 h 1300"/>
                <a:gd name="T10" fmla="*/ 547 w 920"/>
                <a:gd name="T11" fmla="*/ 721 h 1300"/>
                <a:gd name="T12" fmla="*/ 920 w 920"/>
                <a:gd name="T13" fmla="*/ 1300 h 1300"/>
                <a:gd name="T14" fmla="*/ 609 w 920"/>
                <a:gd name="T15" fmla="*/ 1300 h 1300"/>
                <a:gd name="T16" fmla="*/ 365 w 920"/>
                <a:gd name="T17" fmla="*/ 909 h 1300"/>
                <a:gd name="T18" fmla="*/ 270 w 920"/>
                <a:gd name="T19" fmla="*/ 1010 h 1300"/>
                <a:gd name="T20" fmla="*/ 270 w 920"/>
                <a:gd name="T21" fmla="*/ 1300 h 1300"/>
                <a:gd name="T22" fmla="*/ 0 w 920"/>
                <a:gd name="T23" fmla="*/ 1300 h 1300"/>
                <a:gd name="T24" fmla="*/ 0 w 920"/>
                <a:gd name="T25" fmla="*/ 0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0" h="1300">
                  <a:moveTo>
                    <a:pt x="0" y="0"/>
                  </a:moveTo>
                  <a:lnTo>
                    <a:pt x="270" y="0"/>
                  </a:lnTo>
                  <a:lnTo>
                    <a:pt x="270" y="692"/>
                  </a:lnTo>
                  <a:lnTo>
                    <a:pt x="585" y="346"/>
                  </a:lnTo>
                  <a:lnTo>
                    <a:pt x="908" y="346"/>
                  </a:lnTo>
                  <a:lnTo>
                    <a:pt x="547" y="721"/>
                  </a:lnTo>
                  <a:lnTo>
                    <a:pt x="920" y="1300"/>
                  </a:lnTo>
                  <a:lnTo>
                    <a:pt x="609" y="1300"/>
                  </a:lnTo>
                  <a:lnTo>
                    <a:pt x="365" y="909"/>
                  </a:lnTo>
                  <a:lnTo>
                    <a:pt x="270" y="1010"/>
                  </a:lnTo>
                  <a:lnTo>
                    <a:pt x="270" y="1300"/>
                  </a:lnTo>
                  <a:lnTo>
                    <a:pt x="0" y="130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8"/>
            </a:p>
          </p:txBody>
        </p:sp>
        <p:sp>
          <p:nvSpPr>
            <p:cNvPr id="172" name="Freeform 10">
              <a:extLst>
                <a:ext uri="{FF2B5EF4-FFF2-40B4-BE49-F238E27FC236}">
                  <a16:creationId xmlns:a16="http://schemas.microsoft.com/office/drawing/2014/main" id="{6FEBB0B2-4586-05AB-B4FE-055E54F117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9896" y="3173413"/>
              <a:ext cx="1227138" cy="1568450"/>
            </a:xfrm>
            <a:custGeom>
              <a:avLst/>
              <a:gdLst>
                <a:gd name="T0" fmla="*/ 0 w 383"/>
                <a:gd name="T1" fmla="*/ 417 h 488"/>
                <a:gd name="T2" fmla="*/ 57 w 383"/>
                <a:gd name="T3" fmla="*/ 329 h 488"/>
                <a:gd name="T4" fmla="*/ 206 w 383"/>
                <a:gd name="T5" fmla="*/ 385 h 488"/>
                <a:gd name="T6" fmla="*/ 262 w 383"/>
                <a:gd name="T7" fmla="*/ 350 h 488"/>
                <a:gd name="T8" fmla="*/ 262 w 383"/>
                <a:gd name="T9" fmla="*/ 348 h 488"/>
                <a:gd name="T10" fmla="*/ 165 w 383"/>
                <a:gd name="T11" fmla="*/ 294 h 488"/>
                <a:gd name="T12" fmla="*/ 24 w 383"/>
                <a:gd name="T13" fmla="*/ 152 h 488"/>
                <a:gd name="T14" fmla="*/ 24 w 383"/>
                <a:gd name="T15" fmla="*/ 150 h 488"/>
                <a:gd name="T16" fmla="*/ 196 w 383"/>
                <a:gd name="T17" fmla="*/ 0 h 488"/>
                <a:gd name="T18" fmla="*/ 372 w 383"/>
                <a:gd name="T19" fmla="*/ 55 h 488"/>
                <a:gd name="T20" fmla="*/ 321 w 383"/>
                <a:gd name="T21" fmla="*/ 147 h 488"/>
                <a:gd name="T22" fmla="*/ 194 w 383"/>
                <a:gd name="T23" fmla="*/ 103 h 488"/>
                <a:gd name="T24" fmla="*/ 144 w 383"/>
                <a:gd name="T25" fmla="*/ 136 h 488"/>
                <a:gd name="T26" fmla="*/ 144 w 383"/>
                <a:gd name="T27" fmla="*/ 138 h 488"/>
                <a:gd name="T28" fmla="*/ 240 w 383"/>
                <a:gd name="T29" fmla="*/ 194 h 488"/>
                <a:gd name="T30" fmla="*/ 383 w 383"/>
                <a:gd name="T31" fmla="*/ 334 h 488"/>
                <a:gd name="T32" fmla="*/ 383 w 383"/>
                <a:gd name="T33" fmla="*/ 336 h 488"/>
                <a:gd name="T34" fmla="*/ 203 w 383"/>
                <a:gd name="T35" fmla="*/ 488 h 488"/>
                <a:gd name="T36" fmla="*/ 0 w 383"/>
                <a:gd name="T37" fmla="*/ 417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3" h="488">
                  <a:moveTo>
                    <a:pt x="0" y="417"/>
                  </a:moveTo>
                  <a:cubicBezTo>
                    <a:pt x="57" y="329"/>
                    <a:pt x="57" y="329"/>
                    <a:pt x="57" y="329"/>
                  </a:cubicBezTo>
                  <a:cubicBezTo>
                    <a:pt x="108" y="366"/>
                    <a:pt x="162" y="385"/>
                    <a:pt x="206" y="385"/>
                  </a:cubicBezTo>
                  <a:cubicBezTo>
                    <a:pt x="245" y="385"/>
                    <a:pt x="262" y="371"/>
                    <a:pt x="262" y="350"/>
                  </a:cubicBezTo>
                  <a:cubicBezTo>
                    <a:pt x="262" y="348"/>
                    <a:pt x="262" y="348"/>
                    <a:pt x="262" y="348"/>
                  </a:cubicBezTo>
                  <a:cubicBezTo>
                    <a:pt x="262" y="319"/>
                    <a:pt x="217" y="309"/>
                    <a:pt x="165" y="294"/>
                  </a:cubicBezTo>
                  <a:cubicBezTo>
                    <a:pt x="99" y="274"/>
                    <a:pt x="24" y="243"/>
                    <a:pt x="24" y="152"/>
                  </a:cubicBezTo>
                  <a:cubicBezTo>
                    <a:pt x="24" y="150"/>
                    <a:pt x="24" y="150"/>
                    <a:pt x="24" y="150"/>
                  </a:cubicBezTo>
                  <a:cubicBezTo>
                    <a:pt x="24" y="54"/>
                    <a:pt x="101" y="0"/>
                    <a:pt x="196" y="0"/>
                  </a:cubicBezTo>
                  <a:cubicBezTo>
                    <a:pt x="256" y="0"/>
                    <a:pt x="321" y="21"/>
                    <a:pt x="372" y="55"/>
                  </a:cubicBezTo>
                  <a:cubicBezTo>
                    <a:pt x="321" y="147"/>
                    <a:pt x="321" y="147"/>
                    <a:pt x="321" y="147"/>
                  </a:cubicBezTo>
                  <a:cubicBezTo>
                    <a:pt x="275" y="120"/>
                    <a:pt x="228" y="103"/>
                    <a:pt x="194" y="103"/>
                  </a:cubicBezTo>
                  <a:cubicBezTo>
                    <a:pt x="161" y="103"/>
                    <a:pt x="144" y="118"/>
                    <a:pt x="144" y="136"/>
                  </a:cubicBezTo>
                  <a:cubicBezTo>
                    <a:pt x="144" y="138"/>
                    <a:pt x="144" y="138"/>
                    <a:pt x="144" y="138"/>
                  </a:cubicBezTo>
                  <a:cubicBezTo>
                    <a:pt x="144" y="164"/>
                    <a:pt x="189" y="176"/>
                    <a:pt x="240" y="194"/>
                  </a:cubicBezTo>
                  <a:cubicBezTo>
                    <a:pt x="306" y="216"/>
                    <a:pt x="383" y="248"/>
                    <a:pt x="383" y="334"/>
                  </a:cubicBezTo>
                  <a:cubicBezTo>
                    <a:pt x="383" y="336"/>
                    <a:pt x="383" y="336"/>
                    <a:pt x="383" y="336"/>
                  </a:cubicBezTo>
                  <a:cubicBezTo>
                    <a:pt x="383" y="440"/>
                    <a:pt x="305" y="488"/>
                    <a:pt x="203" y="488"/>
                  </a:cubicBezTo>
                  <a:cubicBezTo>
                    <a:pt x="137" y="488"/>
                    <a:pt x="63" y="466"/>
                    <a:pt x="0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8"/>
            </a:p>
          </p:txBody>
        </p:sp>
        <p:sp>
          <p:nvSpPr>
            <p:cNvPr id="173" name="Oval 11">
              <a:extLst>
                <a:ext uri="{FF2B5EF4-FFF2-40B4-BE49-F238E27FC236}">
                  <a16:creationId xmlns:a16="http://schemas.microsoft.com/office/drawing/2014/main" id="{70877F96-1F23-E1FC-71E9-01EE358F60F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82260" y="4167188"/>
              <a:ext cx="544513" cy="5461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8"/>
            </a:p>
          </p:txBody>
        </p:sp>
      </p:grpSp>
      <p:sp>
        <p:nvSpPr>
          <p:cNvPr id="77" name="Rectangle 28">
            <a:extLst>
              <a:ext uri="{FF2B5EF4-FFF2-40B4-BE49-F238E27FC236}">
                <a16:creationId xmlns:a16="http://schemas.microsoft.com/office/drawing/2014/main" id="{FB305569-AB33-7799-ED76-68F103CE5B8C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11556232" y="4477967"/>
            <a:ext cx="634181" cy="189869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392" tIns="45696" rIns="91392" bIns="45696" numCol="1" anchor="t" anchorCtr="0" compatLnSpc="1">
            <a:prstTxWarp prst="textNoShape">
              <a:avLst/>
            </a:prstTxWarp>
          </a:bodyPr>
          <a:lstStyle/>
          <a:p>
            <a:endParaRPr lang="en-US" sz="1798"/>
          </a:p>
        </p:txBody>
      </p:sp>
      <p:grpSp>
        <p:nvGrpSpPr>
          <p:cNvPr id="78" name="Group 77">
            <a:extLst>
              <a:ext uri="{FF2B5EF4-FFF2-40B4-BE49-F238E27FC236}">
                <a16:creationId xmlns:a16="http://schemas.microsoft.com/office/drawing/2014/main" id="{DC4D5431-76CB-4561-B2E0-664C3E75E88C}"/>
              </a:ext>
            </a:extLst>
          </p:cNvPr>
          <p:cNvGrpSpPr/>
          <p:nvPr userDrawn="1"/>
        </p:nvGrpSpPr>
        <p:grpSpPr>
          <a:xfrm>
            <a:off x="11701123" y="4647619"/>
            <a:ext cx="321494" cy="1552800"/>
            <a:chOff x="7313961" y="501936"/>
            <a:chExt cx="323594" cy="1566108"/>
          </a:xfrm>
        </p:grpSpPr>
        <p:sp>
          <p:nvSpPr>
            <p:cNvPr id="79" name="Freeform 29">
              <a:extLst>
                <a:ext uri="{FF2B5EF4-FFF2-40B4-BE49-F238E27FC236}">
                  <a16:creationId xmlns:a16="http://schemas.microsoft.com/office/drawing/2014/main" id="{9EB7EA56-59D4-7E58-E9A3-5C4585DF00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83556" y="1311808"/>
              <a:ext cx="249567" cy="247350"/>
            </a:xfrm>
            <a:custGeom>
              <a:avLst/>
              <a:gdLst>
                <a:gd name="T0" fmla="*/ 0 w 574"/>
                <a:gd name="T1" fmla="*/ 229 h 569"/>
                <a:gd name="T2" fmla="*/ 90 w 574"/>
                <a:gd name="T3" fmla="*/ 413 h 569"/>
                <a:gd name="T4" fmla="*/ 90 w 574"/>
                <a:gd name="T5" fmla="*/ 413 h 569"/>
                <a:gd name="T6" fmla="*/ 90 w 574"/>
                <a:gd name="T7" fmla="*/ 413 h 569"/>
                <a:gd name="T8" fmla="*/ 9 w 574"/>
                <a:gd name="T9" fmla="*/ 413 h 569"/>
                <a:gd name="T10" fmla="*/ 9 w 574"/>
                <a:gd name="T11" fmla="*/ 569 h 569"/>
                <a:gd name="T12" fmla="*/ 574 w 574"/>
                <a:gd name="T13" fmla="*/ 569 h 569"/>
                <a:gd name="T14" fmla="*/ 574 w 574"/>
                <a:gd name="T15" fmla="*/ 413 h 569"/>
                <a:gd name="T16" fmla="*/ 253 w 574"/>
                <a:gd name="T17" fmla="*/ 413 h 569"/>
                <a:gd name="T18" fmla="*/ 133 w 574"/>
                <a:gd name="T19" fmla="*/ 286 h 569"/>
                <a:gd name="T20" fmla="*/ 253 w 574"/>
                <a:gd name="T21" fmla="*/ 155 h 569"/>
                <a:gd name="T22" fmla="*/ 574 w 574"/>
                <a:gd name="T23" fmla="*/ 155 h 569"/>
                <a:gd name="T24" fmla="*/ 574 w 574"/>
                <a:gd name="T25" fmla="*/ 0 h 569"/>
                <a:gd name="T26" fmla="*/ 224 w 574"/>
                <a:gd name="T27" fmla="*/ 0 h 569"/>
                <a:gd name="T28" fmla="*/ 0 w 574"/>
                <a:gd name="T29" fmla="*/ 22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4" h="569">
                  <a:moveTo>
                    <a:pt x="0" y="229"/>
                  </a:moveTo>
                  <a:cubicBezTo>
                    <a:pt x="0" y="294"/>
                    <a:pt x="30" y="368"/>
                    <a:pt x="90" y="413"/>
                  </a:cubicBezTo>
                  <a:cubicBezTo>
                    <a:pt x="90" y="413"/>
                    <a:pt x="90" y="413"/>
                    <a:pt x="90" y="413"/>
                  </a:cubicBezTo>
                  <a:cubicBezTo>
                    <a:pt x="90" y="413"/>
                    <a:pt x="90" y="413"/>
                    <a:pt x="90" y="413"/>
                  </a:cubicBezTo>
                  <a:cubicBezTo>
                    <a:pt x="9" y="413"/>
                    <a:pt x="9" y="413"/>
                    <a:pt x="9" y="413"/>
                  </a:cubicBezTo>
                  <a:cubicBezTo>
                    <a:pt x="9" y="569"/>
                    <a:pt x="9" y="569"/>
                    <a:pt x="9" y="569"/>
                  </a:cubicBezTo>
                  <a:cubicBezTo>
                    <a:pt x="574" y="569"/>
                    <a:pt x="574" y="569"/>
                    <a:pt x="574" y="569"/>
                  </a:cubicBezTo>
                  <a:cubicBezTo>
                    <a:pt x="574" y="413"/>
                    <a:pt x="574" y="413"/>
                    <a:pt x="574" y="413"/>
                  </a:cubicBezTo>
                  <a:cubicBezTo>
                    <a:pt x="253" y="413"/>
                    <a:pt x="253" y="413"/>
                    <a:pt x="253" y="413"/>
                  </a:cubicBezTo>
                  <a:cubicBezTo>
                    <a:pt x="195" y="413"/>
                    <a:pt x="133" y="369"/>
                    <a:pt x="133" y="286"/>
                  </a:cubicBezTo>
                  <a:cubicBezTo>
                    <a:pt x="133" y="221"/>
                    <a:pt x="178" y="155"/>
                    <a:pt x="253" y="155"/>
                  </a:cubicBezTo>
                  <a:cubicBezTo>
                    <a:pt x="574" y="155"/>
                    <a:pt x="574" y="155"/>
                    <a:pt x="574" y="155"/>
                  </a:cubicBezTo>
                  <a:cubicBezTo>
                    <a:pt x="574" y="0"/>
                    <a:pt x="574" y="0"/>
                    <a:pt x="574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94" y="0"/>
                    <a:pt x="0" y="93"/>
                    <a:pt x="0" y="2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8"/>
            </a:p>
          </p:txBody>
        </p:sp>
        <p:sp>
          <p:nvSpPr>
            <p:cNvPr id="80" name="Freeform 30">
              <a:extLst>
                <a:ext uri="{FF2B5EF4-FFF2-40B4-BE49-F238E27FC236}">
                  <a16:creationId xmlns:a16="http://schemas.microsoft.com/office/drawing/2014/main" id="{93B05BBE-DBEC-684B-B012-F63384131C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87546" y="755049"/>
              <a:ext cx="245577" cy="276163"/>
            </a:xfrm>
            <a:custGeom>
              <a:avLst/>
              <a:gdLst>
                <a:gd name="T0" fmla="*/ 0 w 554"/>
                <a:gd name="T1" fmla="*/ 174 h 623"/>
                <a:gd name="T2" fmla="*/ 377 w 554"/>
                <a:gd name="T3" fmla="*/ 311 h 623"/>
                <a:gd name="T4" fmla="*/ 0 w 554"/>
                <a:gd name="T5" fmla="*/ 450 h 623"/>
                <a:gd name="T6" fmla="*/ 0 w 554"/>
                <a:gd name="T7" fmla="*/ 623 h 623"/>
                <a:gd name="T8" fmla="*/ 554 w 554"/>
                <a:gd name="T9" fmla="*/ 395 h 623"/>
                <a:gd name="T10" fmla="*/ 554 w 554"/>
                <a:gd name="T11" fmla="*/ 228 h 623"/>
                <a:gd name="T12" fmla="*/ 0 w 554"/>
                <a:gd name="T13" fmla="*/ 0 h 623"/>
                <a:gd name="T14" fmla="*/ 0 w 554"/>
                <a:gd name="T15" fmla="*/ 174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4" h="623">
                  <a:moveTo>
                    <a:pt x="0" y="174"/>
                  </a:moveTo>
                  <a:lnTo>
                    <a:pt x="377" y="311"/>
                  </a:lnTo>
                  <a:lnTo>
                    <a:pt x="0" y="450"/>
                  </a:lnTo>
                  <a:lnTo>
                    <a:pt x="0" y="623"/>
                  </a:lnTo>
                  <a:lnTo>
                    <a:pt x="554" y="395"/>
                  </a:lnTo>
                  <a:lnTo>
                    <a:pt x="554" y="228"/>
                  </a:lnTo>
                  <a:lnTo>
                    <a:pt x="0" y="0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8"/>
            </a:p>
          </p:txBody>
        </p:sp>
        <p:sp>
          <p:nvSpPr>
            <p:cNvPr id="81" name="Freeform 31">
              <a:extLst>
                <a:ext uri="{FF2B5EF4-FFF2-40B4-BE49-F238E27FC236}">
                  <a16:creationId xmlns:a16="http://schemas.microsoft.com/office/drawing/2014/main" id="{972F0292-22E7-DDB2-79F6-6703AF74768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383556" y="1583096"/>
              <a:ext cx="253999" cy="256659"/>
            </a:xfrm>
            <a:custGeom>
              <a:avLst/>
              <a:gdLst>
                <a:gd name="T0" fmla="*/ 401 w 584"/>
                <a:gd name="T1" fmla="*/ 110 h 590"/>
                <a:gd name="T2" fmla="*/ 460 w 584"/>
                <a:gd name="T3" fmla="*/ 272 h 590"/>
                <a:gd name="T4" fmla="*/ 415 w 584"/>
                <a:gd name="T5" fmla="*/ 397 h 590"/>
                <a:gd name="T6" fmla="*/ 250 w 584"/>
                <a:gd name="T7" fmla="*/ 0 h 590"/>
                <a:gd name="T8" fmla="*/ 92 w 584"/>
                <a:gd name="T9" fmla="*/ 68 h 590"/>
                <a:gd name="T10" fmla="*/ 0 w 584"/>
                <a:gd name="T11" fmla="*/ 291 h 590"/>
                <a:gd name="T12" fmla="*/ 292 w 584"/>
                <a:gd name="T13" fmla="*/ 590 h 590"/>
                <a:gd name="T14" fmla="*/ 584 w 584"/>
                <a:gd name="T15" fmla="*/ 274 h 590"/>
                <a:gd name="T16" fmla="*/ 476 w 584"/>
                <a:gd name="T17" fmla="*/ 12 h 590"/>
                <a:gd name="T18" fmla="*/ 401 w 584"/>
                <a:gd name="T19" fmla="*/ 110 h 590"/>
                <a:gd name="T20" fmla="*/ 179 w 584"/>
                <a:gd name="T21" fmla="*/ 408 h 590"/>
                <a:gd name="T22" fmla="*/ 123 w 584"/>
                <a:gd name="T23" fmla="*/ 288 h 590"/>
                <a:gd name="T24" fmla="*/ 202 w 584"/>
                <a:gd name="T25" fmla="*/ 168 h 590"/>
                <a:gd name="T26" fmla="*/ 315 w 584"/>
                <a:gd name="T27" fmla="*/ 439 h 590"/>
                <a:gd name="T28" fmla="*/ 179 w 584"/>
                <a:gd name="T29" fmla="*/ 408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4" h="590">
                  <a:moveTo>
                    <a:pt x="401" y="110"/>
                  </a:moveTo>
                  <a:cubicBezTo>
                    <a:pt x="449" y="175"/>
                    <a:pt x="460" y="212"/>
                    <a:pt x="460" y="272"/>
                  </a:cubicBezTo>
                  <a:cubicBezTo>
                    <a:pt x="460" y="325"/>
                    <a:pt x="444" y="367"/>
                    <a:pt x="415" y="397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189" y="9"/>
                    <a:pt x="134" y="32"/>
                    <a:pt x="92" y="68"/>
                  </a:cubicBezTo>
                  <a:cubicBezTo>
                    <a:pt x="32" y="120"/>
                    <a:pt x="0" y="197"/>
                    <a:pt x="0" y="291"/>
                  </a:cubicBezTo>
                  <a:cubicBezTo>
                    <a:pt x="0" y="462"/>
                    <a:pt x="126" y="590"/>
                    <a:pt x="292" y="590"/>
                  </a:cubicBezTo>
                  <a:cubicBezTo>
                    <a:pt x="462" y="590"/>
                    <a:pt x="584" y="462"/>
                    <a:pt x="584" y="274"/>
                  </a:cubicBezTo>
                  <a:cubicBezTo>
                    <a:pt x="584" y="169"/>
                    <a:pt x="534" y="62"/>
                    <a:pt x="476" y="12"/>
                  </a:cubicBezTo>
                  <a:lnTo>
                    <a:pt x="401" y="110"/>
                  </a:lnTo>
                  <a:close/>
                  <a:moveTo>
                    <a:pt x="179" y="408"/>
                  </a:moveTo>
                  <a:cubicBezTo>
                    <a:pt x="144" y="381"/>
                    <a:pt x="123" y="339"/>
                    <a:pt x="123" y="288"/>
                  </a:cubicBezTo>
                  <a:cubicBezTo>
                    <a:pt x="123" y="232"/>
                    <a:pt x="155" y="190"/>
                    <a:pt x="202" y="168"/>
                  </a:cubicBezTo>
                  <a:cubicBezTo>
                    <a:pt x="315" y="439"/>
                    <a:pt x="315" y="439"/>
                    <a:pt x="315" y="439"/>
                  </a:cubicBezTo>
                  <a:cubicBezTo>
                    <a:pt x="257" y="447"/>
                    <a:pt x="212" y="432"/>
                    <a:pt x="179" y="4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8"/>
            </a:p>
          </p:txBody>
        </p:sp>
        <p:sp>
          <p:nvSpPr>
            <p:cNvPr id="82" name="Freeform 32">
              <a:extLst>
                <a:ext uri="{FF2B5EF4-FFF2-40B4-BE49-F238E27FC236}">
                  <a16:creationId xmlns:a16="http://schemas.microsoft.com/office/drawing/2014/main" id="{8FB3E4DF-D685-E83E-C831-3D30D64864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13961" y="1846404"/>
              <a:ext cx="319161" cy="221640"/>
            </a:xfrm>
            <a:custGeom>
              <a:avLst/>
              <a:gdLst>
                <a:gd name="T0" fmla="*/ 580 w 720"/>
                <a:gd name="T1" fmla="*/ 0 h 500"/>
                <a:gd name="T2" fmla="*/ 580 w 720"/>
                <a:gd name="T3" fmla="*/ 346 h 500"/>
                <a:gd name="T4" fmla="*/ 0 w 720"/>
                <a:gd name="T5" fmla="*/ 346 h 500"/>
                <a:gd name="T6" fmla="*/ 0 w 720"/>
                <a:gd name="T7" fmla="*/ 500 h 500"/>
                <a:gd name="T8" fmla="*/ 720 w 720"/>
                <a:gd name="T9" fmla="*/ 500 h 500"/>
                <a:gd name="T10" fmla="*/ 720 w 720"/>
                <a:gd name="T11" fmla="*/ 0 h 500"/>
                <a:gd name="T12" fmla="*/ 580 w 720"/>
                <a:gd name="T13" fmla="*/ 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500">
                  <a:moveTo>
                    <a:pt x="580" y="0"/>
                  </a:moveTo>
                  <a:lnTo>
                    <a:pt x="580" y="346"/>
                  </a:lnTo>
                  <a:lnTo>
                    <a:pt x="0" y="346"/>
                  </a:lnTo>
                  <a:lnTo>
                    <a:pt x="0" y="500"/>
                  </a:lnTo>
                  <a:lnTo>
                    <a:pt x="720" y="500"/>
                  </a:lnTo>
                  <a:lnTo>
                    <a:pt x="720" y="0"/>
                  </a:lnTo>
                  <a:lnTo>
                    <a:pt x="58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8"/>
            </a:p>
          </p:txBody>
        </p:sp>
        <p:sp>
          <p:nvSpPr>
            <p:cNvPr id="83" name="Freeform 33">
              <a:extLst>
                <a:ext uri="{FF2B5EF4-FFF2-40B4-BE49-F238E27FC236}">
                  <a16:creationId xmlns:a16="http://schemas.microsoft.com/office/drawing/2014/main" id="{7E51460F-8A6D-E455-ADF5-BF3600A7DAC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383556" y="501936"/>
              <a:ext cx="253999" cy="263752"/>
            </a:xfrm>
            <a:custGeom>
              <a:avLst/>
              <a:gdLst>
                <a:gd name="T0" fmla="*/ 584 w 584"/>
                <a:gd name="T1" fmla="*/ 304 h 607"/>
                <a:gd name="T2" fmla="*/ 292 w 584"/>
                <a:gd name="T3" fmla="*/ 607 h 607"/>
                <a:gd name="T4" fmla="*/ 0 w 584"/>
                <a:gd name="T5" fmla="*/ 302 h 607"/>
                <a:gd name="T6" fmla="*/ 292 w 584"/>
                <a:gd name="T7" fmla="*/ 0 h 607"/>
                <a:gd name="T8" fmla="*/ 584 w 584"/>
                <a:gd name="T9" fmla="*/ 304 h 607"/>
                <a:gd name="T10" fmla="*/ 133 w 584"/>
                <a:gd name="T11" fmla="*/ 304 h 607"/>
                <a:gd name="T12" fmla="*/ 292 w 584"/>
                <a:gd name="T13" fmla="*/ 454 h 607"/>
                <a:gd name="T14" fmla="*/ 451 w 584"/>
                <a:gd name="T15" fmla="*/ 302 h 607"/>
                <a:gd name="T16" fmla="*/ 292 w 584"/>
                <a:gd name="T17" fmla="*/ 153 h 607"/>
                <a:gd name="T18" fmla="*/ 133 w 584"/>
                <a:gd name="T19" fmla="*/ 304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4" h="607">
                  <a:moveTo>
                    <a:pt x="584" y="304"/>
                  </a:moveTo>
                  <a:cubicBezTo>
                    <a:pt x="584" y="474"/>
                    <a:pt x="457" y="607"/>
                    <a:pt x="292" y="607"/>
                  </a:cubicBezTo>
                  <a:cubicBezTo>
                    <a:pt x="128" y="607"/>
                    <a:pt x="0" y="473"/>
                    <a:pt x="0" y="302"/>
                  </a:cubicBezTo>
                  <a:cubicBezTo>
                    <a:pt x="0" y="133"/>
                    <a:pt x="126" y="0"/>
                    <a:pt x="292" y="0"/>
                  </a:cubicBezTo>
                  <a:cubicBezTo>
                    <a:pt x="455" y="0"/>
                    <a:pt x="584" y="133"/>
                    <a:pt x="584" y="304"/>
                  </a:cubicBezTo>
                  <a:moveTo>
                    <a:pt x="133" y="304"/>
                  </a:moveTo>
                  <a:cubicBezTo>
                    <a:pt x="133" y="391"/>
                    <a:pt x="198" y="454"/>
                    <a:pt x="292" y="454"/>
                  </a:cubicBezTo>
                  <a:cubicBezTo>
                    <a:pt x="381" y="454"/>
                    <a:pt x="451" y="387"/>
                    <a:pt x="451" y="302"/>
                  </a:cubicBezTo>
                  <a:cubicBezTo>
                    <a:pt x="451" y="216"/>
                    <a:pt x="383" y="153"/>
                    <a:pt x="292" y="153"/>
                  </a:cubicBezTo>
                  <a:cubicBezTo>
                    <a:pt x="203" y="153"/>
                    <a:pt x="133" y="219"/>
                    <a:pt x="133" y="30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8"/>
            </a:p>
          </p:txBody>
        </p:sp>
        <p:sp>
          <p:nvSpPr>
            <p:cNvPr id="84" name="Freeform 34">
              <a:extLst>
                <a:ext uri="{FF2B5EF4-FFF2-40B4-BE49-F238E27FC236}">
                  <a16:creationId xmlns:a16="http://schemas.microsoft.com/office/drawing/2014/main" id="{9296505E-2DA9-07F7-31C5-6D802244B0F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383556" y="1021017"/>
              <a:ext cx="253999" cy="263752"/>
            </a:xfrm>
            <a:custGeom>
              <a:avLst/>
              <a:gdLst>
                <a:gd name="T0" fmla="*/ 584 w 584"/>
                <a:gd name="T1" fmla="*/ 305 h 607"/>
                <a:gd name="T2" fmla="*/ 292 w 584"/>
                <a:gd name="T3" fmla="*/ 607 h 607"/>
                <a:gd name="T4" fmla="*/ 0 w 584"/>
                <a:gd name="T5" fmla="*/ 303 h 607"/>
                <a:gd name="T6" fmla="*/ 292 w 584"/>
                <a:gd name="T7" fmla="*/ 0 h 607"/>
                <a:gd name="T8" fmla="*/ 584 w 584"/>
                <a:gd name="T9" fmla="*/ 305 h 607"/>
                <a:gd name="T10" fmla="*/ 133 w 584"/>
                <a:gd name="T11" fmla="*/ 305 h 607"/>
                <a:gd name="T12" fmla="*/ 292 w 584"/>
                <a:gd name="T13" fmla="*/ 454 h 607"/>
                <a:gd name="T14" fmla="*/ 451 w 584"/>
                <a:gd name="T15" fmla="*/ 303 h 607"/>
                <a:gd name="T16" fmla="*/ 292 w 584"/>
                <a:gd name="T17" fmla="*/ 153 h 607"/>
                <a:gd name="T18" fmla="*/ 133 w 584"/>
                <a:gd name="T19" fmla="*/ 305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4" h="607">
                  <a:moveTo>
                    <a:pt x="584" y="305"/>
                  </a:moveTo>
                  <a:cubicBezTo>
                    <a:pt x="584" y="474"/>
                    <a:pt x="457" y="607"/>
                    <a:pt x="292" y="607"/>
                  </a:cubicBezTo>
                  <a:cubicBezTo>
                    <a:pt x="128" y="607"/>
                    <a:pt x="0" y="474"/>
                    <a:pt x="0" y="303"/>
                  </a:cubicBezTo>
                  <a:cubicBezTo>
                    <a:pt x="0" y="133"/>
                    <a:pt x="126" y="0"/>
                    <a:pt x="292" y="0"/>
                  </a:cubicBezTo>
                  <a:cubicBezTo>
                    <a:pt x="455" y="0"/>
                    <a:pt x="584" y="134"/>
                    <a:pt x="584" y="305"/>
                  </a:cubicBezTo>
                  <a:moveTo>
                    <a:pt x="133" y="305"/>
                  </a:moveTo>
                  <a:cubicBezTo>
                    <a:pt x="133" y="391"/>
                    <a:pt x="198" y="454"/>
                    <a:pt x="292" y="454"/>
                  </a:cubicBezTo>
                  <a:cubicBezTo>
                    <a:pt x="381" y="454"/>
                    <a:pt x="451" y="388"/>
                    <a:pt x="451" y="303"/>
                  </a:cubicBezTo>
                  <a:cubicBezTo>
                    <a:pt x="451" y="216"/>
                    <a:pt x="383" y="153"/>
                    <a:pt x="292" y="153"/>
                  </a:cubicBezTo>
                  <a:cubicBezTo>
                    <a:pt x="203" y="153"/>
                    <a:pt x="133" y="220"/>
                    <a:pt x="133" y="30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8"/>
            </a:p>
          </p:txBody>
        </p:sp>
      </p:grpSp>
      <p:pic>
        <p:nvPicPr>
          <p:cNvPr id="20" name="圖片 19">
            <a:extLst>
              <a:ext uri="{FF2B5EF4-FFF2-40B4-BE49-F238E27FC236}">
                <a16:creationId xmlns:a16="http://schemas.microsoft.com/office/drawing/2014/main" id="{D3970BFB-23E6-1C46-8DD3-20D5BA29500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3326" y="386947"/>
            <a:ext cx="2451187" cy="9937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09953030"/>
      </p:ext>
    </p:extLst>
  </p:cSld>
  <p:clrMapOvr>
    <a:masterClrMapping/>
  </p:clrMapOvr>
  <p:transition spd="med"/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Quote Layout_Color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群組 41">
            <a:extLst>
              <a:ext uri="{FF2B5EF4-FFF2-40B4-BE49-F238E27FC236}">
                <a16:creationId xmlns:a16="http://schemas.microsoft.com/office/drawing/2014/main" id="{B5FE51D9-AAF7-194A-8E0E-B8BDECFB0017}"/>
              </a:ext>
            </a:extLst>
          </p:cNvPr>
          <p:cNvGrpSpPr/>
          <p:nvPr userDrawn="1"/>
        </p:nvGrpSpPr>
        <p:grpSpPr>
          <a:xfrm>
            <a:off x="571922" y="6452161"/>
            <a:ext cx="4033028" cy="206799"/>
            <a:chOff x="760611" y="6348294"/>
            <a:chExt cx="5058542" cy="259316"/>
          </a:xfrm>
        </p:grpSpPr>
        <p:sp>
          <p:nvSpPr>
            <p:cNvPr id="43" name="TextBox 24">
              <a:extLst>
                <a:ext uri="{FF2B5EF4-FFF2-40B4-BE49-F238E27FC236}">
                  <a16:creationId xmlns:a16="http://schemas.microsoft.com/office/drawing/2014/main" id="{341E5893-7467-4948-B35B-34DA319D9FA9}"/>
                </a:ext>
              </a:extLst>
            </p:cNvPr>
            <p:cNvSpPr txBox="1"/>
            <p:nvPr userDrawn="1"/>
          </p:nvSpPr>
          <p:spPr>
            <a:xfrm>
              <a:off x="1703281" y="6382304"/>
              <a:ext cx="4115872" cy="1736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2024 Lenovo Internal. All rights reserved.</a:t>
              </a:r>
            </a:p>
          </p:txBody>
        </p:sp>
        <p:grpSp>
          <p:nvGrpSpPr>
            <p:cNvPr id="44" name="Group 25">
              <a:extLst>
                <a:ext uri="{FF2B5EF4-FFF2-40B4-BE49-F238E27FC236}">
                  <a16:creationId xmlns:a16="http://schemas.microsoft.com/office/drawing/2014/main" id="{C6332406-B42B-134B-B4D1-084D87D36512}"/>
                </a:ext>
              </a:extLst>
            </p:cNvPr>
            <p:cNvGrpSpPr>
              <a:grpSpLocks noChangeAspect="1"/>
            </p:cNvGrpSpPr>
            <p:nvPr userDrawn="1"/>
          </p:nvGrpSpPr>
          <p:grpSpPr>
            <a:xfrm>
              <a:off x="760611" y="6348294"/>
              <a:ext cx="777442" cy="259316"/>
              <a:chOff x="547684" y="952666"/>
              <a:chExt cx="12190405" cy="4067176"/>
            </a:xfrm>
          </p:grpSpPr>
          <p:sp>
            <p:nvSpPr>
              <p:cNvPr id="45" name="Rectangle 26">
                <a:extLst>
                  <a:ext uri="{FF2B5EF4-FFF2-40B4-BE49-F238E27FC236}">
                    <a16:creationId xmlns:a16="http://schemas.microsoft.com/office/drawing/2014/main" id="{6D0D87F7-A63C-4648-A8CA-1A4014E38D32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547684" y="952666"/>
                <a:ext cx="12190405" cy="4067176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6" name="Freeform 7">
                <a:extLst>
                  <a:ext uri="{FF2B5EF4-FFF2-40B4-BE49-F238E27FC236}">
                    <a16:creationId xmlns:a16="http://schemas.microsoft.com/office/drawing/2014/main" id="{83022C3E-BBCE-CF43-8B1C-1251049E6A3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922838" y="2319338"/>
                <a:ext cx="1571625" cy="1590675"/>
              </a:xfrm>
              <a:custGeom>
                <a:avLst/>
                <a:gdLst>
                  <a:gd name="T0" fmla="*/ 492 w 825"/>
                  <a:gd name="T1" fmla="*/ 0 h 834"/>
                  <a:gd name="T2" fmla="*/ 225 w 825"/>
                  <a:gd name="T3" fmla="*/ 132 h 834"/>
                  <a:gd name="T4" fmla="*/ 225 w 825"/>
                  <a:gd name="T5" fmla="*/ 132 h 834"/>
                  <a:gd name="T6" fmla="*/ 225 w 825"/>
                  <a:gd name="T7" fmla="*/ 132 h 834"/>
                  <a:gd name="T8" fmla="*/ 225 w 825"/>
                  <a:gd name="T9" fmla="*/ 14 h 834"/>
                  <a:gd name="T10" fmla="*/ 0 w 825"/>
                  <a:gd name="T11" fmla="*/ 14 h 834"/>
                  <a:gd name="T12" fmla="*/ 0 w 825"/>
                  <a:gd name="T13" fmla="*/ 834 h 834"/>
                  <a:gd name="T14" fmla="*/ 225 w 825"/>
                  <a:gd name="T15" fmla="*/ 834 h 834"/>
                  <a:gd name="T16" fmla="*/ 225 w 825"/>
                  <a:gd name="T17" fmla="*/ 367 h 834"/>
                  <a:gd name="T18" fmla="*/ 411 w 825"/>
                  <a:gd name="T19" fmla="*/ 194 h 834"/>
                  <a:gd name="T20" fmla="*/ 600 w 825"/>
                  <a:gd name="T21" fmla="*/ 367 h 834"/>
                  <a:gd name="T22" fmla="*/ 600 w 825"/>
                  <a:gd name="T23" fmla="*/ 834 h 834"/>
                  <a:gd name="T24" fmla="*/ 825 w 825"/>
                  <a:gd name="T25" fmla="*/ 834 h 834"/>
                  <a:gd name="T26" fmla="*/ 825 w 825"/>
                  <a:gd name="T27" fmla="*/ 326 h 834"/>
                  <a:gd name="T28" fmla="*/ 492 w 825"/>
                  <a:gd name="T29" fmla="*/ 0 h 8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25" h="834">
                    <a:moveTo>
                      <a:pt x="492" y="0"/>
                    </a:moveTo>
                    <a:cubicBezTo>
                      <a:pt x="398" y="0"/>
                      <a:pt x="291" y="44"/>
                      <a:pt x="225" y="132"/>
                    </a:cubicBezTo>
                    <a:cubicBezTo>
                      <a:pt x="225" y="132"/>
                      <a:pt x="225" y="132"/>
                      <a:pt x="225" y="132"/>
                    </a:cubicBezTo>
                    <a:cubicBezTo>
                      <a:pt x="225" y="132"/>
                      <a:pt x="225" y="132"/>
                      <a:pt x="225" y="132"/>
                    </a:cubicBezTo>
                    <a:cubicBezTo>
                      <a:pt x="225" y="14"/>
                      <a:pt x="225" y="14"/>
                      <a:pt x="225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34"/>
                      <a:pt x="0" y="834"/>
                      <a:pt x="0" y="834"/>
                    </a:cubicBezTo>
                    <a:cubicBezTo>
                      <a:pt x="225" y="834"/>
                      <a:pt x="225" y="834"/>
                      <a:pt x="225" y="834"/>
                    </a:cubicBezTo>
                    <a:cubicBezTo>
                      <a:pt x="225" y="367"/>
                      <a:pt x="225" y="367"/>
                      <a:pt x="225" y="367"/>
                    </a:cubicBezTo>
                    <a:cubicBezTo>
                      <a:pt x="225" y="283"/>
                      <a:pt x="290" y="194"/>
                      <a:pt x="411" y="194"/>
                    </a:cubicBezTo>
                    <a:cubicBezTo>
                      <a:pt x="504" y="194"/>
                      <a:pt x="600" y="259"/>
                      <a:pt x="600" y="367"/>
                    </a:cubicBezTo>
                    <a:cubicBezTo>
                      <a:pt x="600" y="834"/>
                      <a:pt x="600" y="834"/>
                      <a:pt x="600" y="834"/>
                    </a:cubicBezTo>
                    <a:cubicBezTo>
                      <a:pt x="825" y="834"/>
                      <a:pt x="825" y="834"/>
                      <a:pt x="825" y="834"/>
                    </a:cubicBezTo>
                    <a:cubicBezTo>
                      <a:pt x="825" y="326"/>
                      <a:pt x="825" y="326"/>
                      <a:pt x="825" y="326"/>
                    </a:cubicBezTo>
                    <a:cubicBezTo>
                      <a:pt x="825" y="137"/>
                      <a:pt x="690" y="0"/>
                      <a:pt x="49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7" name="Freeform 8">
                <a:extLst>
                  <a:ext uri="{FF2B5EF4-FFF2-40B4-BE49-F238E27FC236}">
                    <a16:creationId xmlns:a16="http://schemas.microsoft.com/office/drawing/2014/main" id="{4BD47504-C285-9649-BE2B-1C287E4CF75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277225" y="2346325"/>
                <a:ext cx="1755775" cy="1563688"/>
              </a:xfrm>
              <a:custGeom>
                <a:avLst/>
                <a:gdLst>
                  <a:gd name="T0" fmla="*/ 797 w 1106"/>
                  <a:gd name="T1" fmla="*/ 0 h 985"/>
                  <a:gd name="T2" fmla="*/ 553 w 1106"/>
                  <a:gd name="T3" fmla="*/ 671 h 985"/>
                  <a:gd name="T4" fmla="*/ 308 w 1106"/>
                  <a:gd name="T5" fmla="*/ 0 h 985"/>
                  <a:gd name="T6" fmla="*/ 0 w 1106"/>
                  <a:gd name="T7" fmla="*/ 0 h 985"/>
                  <a:gd name="T8" fmla="*/ 405 w 1106"/>
                  <a:gd name="T9" fmla="*/ 985 h 985"/>
                  <a:gd name="T10" fmla="*/ 701 w 1106"/>
                  <a:gd name="T11" fmla="*/ 985 h 985"/>
                  <a:gd name="T12" fmla="*/ 1106 w 1106"/>
                  <a:gd name="T13" fmla="*/ 0 h 985"/>
                  <a:gd name="T14" fmla="*/ 797 w 1106"/>
                  <a:gd name="T15" fmla="*/ 0 h 9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6" h="985">
                    <a:moveTo>
                      <a:pt x="797" y="0"/>
                    </a:moveTo>
                    <a:lnTo>
                      <a:pt x="553" y="671"/>
                    </a:lnTo>
                    <a:lnTo>
                      <a:pt x="308" y="0"/>
                    </a:lnTo>
                    <a:lnTo>
                      <a:pt x="0" y="0"/>
                    </a:lnTo>
                    <a:lnTo>
                      <a:pt x="405" y="985"/>
                    </a:lnTo>
                    <a:lnTo>
                      <a:pt x="701" y="985"/>
                    </a:lnTo>
                    <a:lnTo>
                      <a:pt x="1106" y="0"/>
                    </a:lnTo>
                    <a:lnTo>
                      <a:pt x="79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8" name="Freeform 9">
                <a:extLst>
                  <a:ext uri="{FF2B5EF4-FFF2-40B4-BE49-F238E27FC236}">
                    <a16:creationId xmlns:a16="http://schemas.microsoft.com/office/drawing/2014/main" id="{DF1D719D-7EBF-DC46-B712-9EB67165074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138488" y="2319338"/>
                <a:ext cx="1630363" cy="1617663"/>
              </a:xfrm>
              <a:custGeom>
                <a:avLst/>
                <a:gdLst>
                  <a:gd name="T0" fmla="*/ 697 w 856"/>
                  <a:gd name="T1" fmla="*/ 582 h 848"/>
                  <a:gd name="T2" fmla="*/ 462 w 856"/>
                  <a:gd name="T3" fmla="*/ 669 h 848"/>
                  <a:gd name="T4" fmla="*/ 280 w 856"/>
                  <a:gd name="T5" fmla="*/ 602 h 848"/>
                  <a:gd name="T6" fmla="*/ 856 w 856"/>
                  <a:gd name="T7" fmla="*/ 363 h 848"/>
                  <a:gd name="T8" fmla="*/ 758 w 856"/>
                  <a:gd name="T9" fmla="*/ 135 h 848"/>
                  <a:gd name="T10" fmla="*/ 434 w 856"/>
                  <a:gd name="T11" fmla="*/ 0 h 848"/>
                  <a:gd name="T12" fmla="*/ 0 w 856"/>
                  <a:gd name="T13" fmla="*/ 424 h 848"/>
                  <a:gd name="T14" fmla="*/ 459 w 856"/>
                  <a:gd name="T15" fmla="*/ 848 h 848"/>
                  <a:gd name="T16" fmla="*/ 840 w 856"/>
                  <a:gd name="T17" fmla="*/ 691 h 848"/>
                  <a:gd name="T18" fmla="*/ 697 w 856"/>
                  <a:gd name="T19" fmla="*/ 582 h 848"/>
                  <a:gd name="T20" fmla="*/ 265 w 856"/>
                  <a:gd name="T21" fmla="*/ 261 h 848"/>
                  <a:gd name="T22" fmla="*/ 438 w 856"/>
                  <a:gd name="T23" fmla="*/ 179 h 848"/>
                  <a:gd name="T24" fmla="*/ 612 w 856"/>
                  <a:gd name="T25" fmla="*/ 294 h 848"/>
                  <a:gd name="T26" fmla="*/ 219 w 856"/>
                  <a:gd name="T27" fmla="*/ 457 h 848"/>
                  <a:gd name="T28" fmla="*/ 265 w 856"/>
                  <a:gd name="T29" fmla="*/ 261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56" h="848">
                    <a:moveTo>
                      <a:pt x="697" y="582"/>
                    </a:moveTo>
                    <a:cubicBezTo>
                      <a:pt x="602" y="652"/>
                      <a:pt x="548" y="669"/>
                      <a:pt x="462" y="669"/>
                    </a:cubicBezTo>
                    <a:cubicBezTo>
                      <a:pt x="384" y="669"/>
                      <a:pt x="323" y="645"/>
                      <a:pt x="280" y="602"/>
                    </a:cubicBezTo>
                    <a:cubicBezTo>
                      <a:pt x="856" y="363"/>
                      <a:pt x="856" y="363"/>
                      <a:pt x="856" y="363"/>
                    </a:cubicBezTo>
                    <a:cubicBezTo>
                      <a:pt x="843" y="275"/>
                      <a:pt x="810" y="195"/>
                      <a:pt x="758" y="135"/>
                    </a:cubicBezTo>
                    <a:cubicBezTo>
                      <a:pt x="682" y="47"/>
                      <a:pt x="570" y="0"/>
                      <a:pt x="434" y="0"/>
                    </a:cubicBezTo>
                    <a:cubicBezTo>
                      <a:pt x="186" y="0"/>
                      <a:pt x="0" y="183"/>
                      <a:pt x="0" y="424"/>
                    </a:cubicBezTo>
                    <a:cubicBezTo>
                      <a:pt x="0" y="672"/>
                      <a:pt x="187" y="848"/>
                      <a:pt x="459" y="848"/>
                    </a:cubicBezTo>
                    <a:cubicBezTo>
                      <a:pt x="611" y="848"/>
                      <a:pt x="767" y="776"/>
                      <a:pt x="840" y="691"/>
                    </a:cubicBezTo>
                    <a:lnTo>
                      <a:pt x="697" y="582"/>
                    </a:lnTo>
                    <a:close/>
                    <a:moveTo>
                      <a:pt x="265" y="261"/>
                    </a:moveTo>
                    <a:cubicBezTo>
                      <a:pt x="303" y="210"/>
                      <a:pt x="364" y="179"/>
                      <a:pt x="438" y="179"/>
                    </a:cubicBezTo>
                    <a:cubicBezTo>
                      <a:pt x="519" y="179"/>
                      <a:pt x="581" y="226"/>
                      <a:pt x="612" y="294"/>
                    </a:cubicBezTo>
                    <a:cubicBezTo>
                      <a:pt x="219" y="457"/>
                      <a:pt x="219" y="457"/>
                      <a:pt x="219" y="457"/>
                    </a:cubicBezTo>
                    <a:cubicBezTo>
                      <a:pt x="208" y="374"/>
                      <a:pt x="230" y="308"/>
                      <a:pt x="265" y="2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9" name="Freeform 10">
                <a:extLst>
                  <a:ext uri="{FF2B5EF4-FFF2-40B4-BE49-F238E27FC236}">
                    <a16:creationId xmlns:a16="http://schemas.microsoft.com/office/drawing/2014/main" id="{BB23D0A1-9D05-6040-AEE4-E50C5CBEF54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925" y="1879600"/>
                <a:ext cx="1409700" cy="2030413"/>
              </a:xfrm>
              <a:custGeom>
                <a:avLst/>
                <a:gdLst>
                  <a:gd name="T0" fmla="*/ 888 w 888"/>
                  <a:gd name="T1" fmla="*/ 1030 h 1279"/>
                  <a:gd name="T2" fmla="*/ 274 w 888"/>
                  <a:gd name="T3" fmla="*/ 1030 h 1279"/>
                  <a:gd name="T4" fmla="*/ 274 w 888"/>
                  <a:gd name="T5" fmla="*/ 0 h 1279"/>
                  <a:gd name="T6" fmla="*/ 0 w 888"/>
                  <a:gd name="T7" fmla="*/ 0 h 1279"/>
                  <a:gd name="T8" fmla="*/ 0 w 888"/>
                  <a:gd name="T9" fmla="*/ 1279 h 1279"/>
                  <a:gd name="T10" fmla="*/ 888 w 888"/>
                  <a:gd name="T11" fmla="*/ 1279 h 1279"/>
                  <a:gd name="T12" fmla="*/ 888 w 888"/>
                  <a:gd name="T13" fmla="*/ 1030 h 1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8" h="1279">
                    <a:moveTo>
                      <a:pt x="888" y="1030"/>
                    </a:moveTo>
                    <a:lnTo>
                      <a:pt x="274" y="1030"/>
                    </a:lnTo>
                    <a:lnTo>
                      <a:pt x="274" y="0"/>
                    </a:lnTo>
                    <a:lnTo>
                      <a:pt x="0" y="0"/>
                    </a:lnTo>
                    <a:lnTo>
                      <a:pt x="0" y="1279"/>
                    </a:lnTo>
                    <a:lnTo>
                      <a:pt x="888" y="1279"/>
                    </a:lnTo>
                    <a:lnTo>
                      <a:pt x="888" y="10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50" name="Freeform 10">
                <a:extLst>
                  <a:ext uri="{FF2B5EF4-FFF2-40B4-BE49-F238E27FC236}">
                    <a16:creationId xmlns:a16="http://schemas.microsoft.com/office/drawing/2014/main" id="{D0CF8B7B-3479-AD42-B60C-293DE3D6955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966325" y="2319338"/>
                <a:ext cx="1677988" cy="1617663"/>
              </a:xfrm>
              <a:custGeom>
                <a:avLst/>
                <a:gdLst>
                  <a:gd name="T0" fmla="*/ 439 w 881"/>
                  <a:gd name="T1" fmla="*/ 848 h 848"/>
                  <a:gd name="T2" fmla="*/ 0 w 881"/>
                  <a:gd name="T3" fmla="*/ 424 h 848"/>
                  <a:gd name="T4" fmla="*/ 442 w 881"/>
                  <a:gd name="T5" fmla="*/ 0 h 848"/>
                  <a:gd name="T6" fmla="*/ 881 w 881"/>
                  <a:gd name="T7" fmla="*/ 424 h 848"/>
                  <a:gd name="T8" fmla="*/ 439 w 881"/>
                  <a:gd name="T9" fmla="*/ 848 h 848"/>
                  <a:gd name="T10" fmla="*/ 439 w 881"/>
                  <a:gd name="T11" fmla="*/ 193 h 848"/>
                  <a:gd name="T12" fmla="*/ 222 w 881"/>
                  <a:gd name="T13" fmla="*/ 424 h 848"/>
                  <a:gd name="T14" fmla="*/ 442 w 881"/>
                  <a:gd name="T15" fmla="*/ 655 h 848"/>
                  <a:gd name="T16" fmla="*/ 659 w 881"/>
                  <a:gd name="T17" fmla="*/ 424 h 848"/>
                  <a:gd name="T18" fmla="*/ 439 w 881"/>
                  <a:gd name="T19" fmla="*/ 193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1" h="848">
                    <a:moveTo>
                      <a:pt x="439" y="848"/>
                    </a:moveTo>
                    <a:cubicBezTo>
                      <a:pt x="193" y="848"/>
                      <a:pt x="0" y="664"/>
                      <a:pt x="0" y="424"/>
                    </a:cubicBezTo>
                    <a:cubicBezTo>
                      <a:pt x="0" y="186"/>
                      <a:pt x="194" y="0"/>
                      <a:pt x="442" y="0"/>
                    </a:cubicBezTo>
                    <a:cubicBezTo>
                      <a:pt x="688" y="0"/>
                      <a:pt x="881" y="184"/>
                      <a:pt x="881" y="424"/>
                    </a:cubicBezTo>
                    <a:cubicBezTo>
                      <a:pt x="881" y="662"/>
                      <a:pt x="687" y="848"/>
                      <a:pt x="439" y="848"/>
                    </a:cubicBezTo>
                    <a:moveTo>
                      <a:pt x="439" y="193"/>
                    </a:moveTo>
                    <a:cubicBezTo>
                      <a:pt x="313" y="193"/>
                      <a:pt x="222" y="288"/>
                      <a:pt x="222" y="424"/>
                    </a:cubicBezTo>
                    <a:cubicBezTo>
                      <a:pt x="222" y="553"/>
                      <a:pt x="319" y="655"/>
                      <a:pt x="442" y="655"/>
                    </a:cubicBezTo>
                    <a:cubicBezTo>
                      <a:pt x="568" y="655"/>
                      <a:pt x="659" y="557"/>
                      <a:pt x="659" y="424"/>
                    </a:cubicBezTo>
                    <a:cubicBezTo>
                      <a:pt x="659" y="295"/>
                      <a:pt x="562" y="193"/>
                      <a:pt x="439" y="19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51" name="Freeform 11">
                <a:extLst>
                  <a:ext uri="{FF2B5EF4-FFF2-40B4-BE49-F238E27FC236}">
                    <a16:creationId xmlns:a16="http://schemas.microsoft.com/office/drawing/2014/main" id="{E0BCB944-7260-BF45-B327-9D69B8D773F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64325" y="2319338"/>
                <a:ext cx="1679575" cy="1617663"/>
              </a:xfrm>
              <a:custGeom>
                <a:avLst/>
                <a:gdLst>
                  <a:gd name="T0" fmla="*/ 439 w 882"/>
                  <a:gd name="T1" fmla="*/ 848 h 848"/>
                  <a:gd name="T2" fmla="*/ 0 w 882"/>
                  <a:gd name="T3" fmla="*/ 424 h 848"/>
                  <a:gd name="T4" fmla="*/ 442 w 882"/>
                  <a:gd name="T5" fmla="*/ 0 h 848"/>
                  <a:gd name="T6" fmla="*/ 882 w 882"/>
                  <a:gd name="T7" fmla="*/ 424 h 848"/>
                  <a:gd name="T8" fmla="*/ 439 w 882"/>
                  <a:gd name="T9" fmla="*/ 848 h 848"/>
                  <a:gd name="T10" fmla="*/ 439 w 882"/>
                  <a:gd name="T11" fmla="*/ 193 h 848"/>
                  <a:gd name="T12" fmla="*/ 222 w 882"/>
                  <a:gd name="T13" fmla="*/ 424 h 848"/>
                  <a:gd name="T14" fmla="*/ 442 w 882"/>
                  <a:gd name="T15" fmla="*/ 655 h 848"/>
                  <a:gd name="T16" fmla="*/ 660 w 882"/>
                  <a:gd name="T17" fmla="*/ 424 h 848"/>
                  <a:gd name="T18" fmla="*/ 439 w 882"/>
                  <a:gd name="T19" fmla="*/ 193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2" h="848">
                    <a:moveTo>
                      <a:pt x="439" y="848"/>
                    </a:moveTo>
                    <a:cubicBezTo>
                      <a:pt x="193" y="848"/>
                      <a:pt x="0" y="664"/>
                      <a:pt x="0" y="424"/>
                    </a:cubicBezTo>
                    <a:cubicBezTo>
                      <a:pt x="0" y="186"/>
                      <a:pt x="195" y="0"/>
                      <a:pt x="442" y="0"/>
                    </a:cubicBezTo>
                    <a:cubicBezTo>
                      <a:pt x="689" y="0"/>
                      <a:pt x="882" y="184"/>
                      <a:pt x="882" y="424"/>
                    </a:cubicBezTo>
                    <a:cubicBezTo>
                      <a:pt x="882" y="662"/>
                      <a:pt x="687" y="848"/>
                      <a:pt x="439" y="848"/>
                    </a:cubicBezTo>
                    <a:moveTo>
                      <a:pt x="439" y="193"/>
                    </a:moveTo>
                    <a:cubicBezTo>
                      <a:pt x="314" y="193"/>
                      <a:pt x="222" y="288"/>
                      <a:pt x="222" y="424"/>
                    </a:cubicBezTo>
                    <a:cubicBezTo>
                      <a:pt x="222" y="553"/>
                      <a:pt x="319" y="655"/>
                      <a:pt x="442" y="655"/>
                    </a:cubicBezTo>
                    <a:cubicBezTo>
                      <a:pt x="568" y="655"/>
                      <a:pt x="660" y="557"/>
                      <a:pt x="660" y="424"/>
                    </a:cubicBezTo>
                    <a:cubicBezTo>
                      <a:pt x="660" y="295"/>
                      <a:pt x="563" y="193"/>
                      <a:pt x="439" y="19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</p:grpSp>
      </p:grpSp>
      <p:pic>
        <p:nvPicPr>
          <p:cNvPr id="15" name="圖片 14">
            <a:extLst>
              <a:ext uri="{FF2B5EF4-FFF2-40B4-BE49-F238E27FC236}">
                <a16:creationId xmlns:a16="http://schemas.microsoft.com/office/drawing/2014/main" id="{3199B67F-8DEE-8E4F-A8CB-1758C8DCB33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41581" y="6416730"/>
            <a:ext cx="650217" cy="2635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95158213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標題及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>
            <a:extLst>
              <a:ext uri="{FF2B5EF4-FFF2-40B4-BE49-F238E27FC236}">
                <a16:creationId xmlns:a16="http://schemas.microsoft.com/office/drawing/2014/main" id="{CBB75901-1A4D-AB4D-90D1-767A915188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7982" y="365128"/>
            <a:ext cx="10512862" cy="1325563"/>
          </a:xfrm>
          <a:prstGeom prst="rect">
            <a:avLst/>
          </a:prstGeom>
        </p:spPr>
        <p:txBody>
          <a:bodyPr/>
          <a:lstStyle/>
          <a:p>
            <a:r>
              <a:rPr kumimoji="1" lang="zh-TW" altLang="en-US"/>
              <a:t>按一下以編輯母片標題樣式</a:t>
            </a:r>
          </a:p>
        </p:txBody>
      </p:sp>
      <p:sp>
        <p:nvSpPr>
          <p:cNvPr id="3" name="內容版面配置區 2">
            <a:extLst>
              <a:ext uri="{FF2B5EF4-FFF2-40B4-BE49-F238E27FC236}">
                <a16:creationId xmlns:a16="http://schemas.microsoft.com/office/drawing/2014/main" id="{FF68D297-59F9-7A4B-87CA-80E672134FB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7982" y="1825625"/>
            <a:ext cx="10512862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kumimoji="1" lang="zh-TW" altLang="en-US"/>
              <a:t>按一下以編輯母片文字樣式</a:t>
            </a:r>
          </a:p>
          <a:p>
            <a:pPr lvl="1"/>
            <a:r>
              <a:rPr kumimoji="1" lang="zh-TW" altLang="en-US"/>
              <a:t>第二層</a:t>
            </a:r>
          </a:p>
          <a:p>
            <a:pPr lvl="2"/>
            <a:r>
              <a:rPr kumimoji="1" lang="zh-TW" altLang="en-US"/>
              <a:t>第三層</a:t>
            </a:r>
          </a:p>
          <a:p>
            <a:pPr lvl="3"/>
            <a:r>
              <a:rPr kumimoji="1" lang="zh-TW" altLang="en-US"/>
              <a:t>第四層</a:t>
            </a:r>
          </a:p>
          <a:p>
            <a:pPr lvl="4"/>
            <a:r>
              <a:rPr kumimoji="1" lang="zh-TW" altLang="en-US"/>
              <a:t>第五層</a:t>
            </a:r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9C6BE0CE-09CB-AA45-B430-CB8C004EF69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7982" y="6356353"/>
            <a:ext cx="2742486" cy="365125"/>
          </a:xfrm>
          <a:prstGeom prst="rect">
            <a:avLst/>
          </a:prstGeom>
        </p:spPr>
        <p:txBody>
          <a:bodyPr/>
          <a:lstStyle/>
          <a:p>
            <a:fld id="{92B1BBD4-67D3-244D-A1DB-F4D323740D06}" type="datetimeFigureOut">
              <a:rPr kumimoji="1" lang="zh-TW" altLang="en-US" smtClean="0"/>
              <a:t>2024/8/26</a:t>
            </a:fld>
            <a:endParaRPr kumimoji="1" lang="zh-TW"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BAB0A2DE-AF4D-F144-840B-1C4FF3C6EBC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7549" y="6356353"/>
            <a:ext cx="4113728" cy="365125"/>
          </a:xfrm>
          <a:prstGeom prst="rect">
            <a:avLst/>
          </a:prstGeom>
        </p:spPr>
        <p:txBody>
          <a:bodyPr/>
          <a:lstStyle/>
          <a:p>
            <a:endParaRPr kumimoji="1" lang="zh-TW"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7A286FF9-6EC3-E241-960D-9961705BA28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08357" y="6356353"/>
            <a:ext cx="2742486" cy="365125"/>
          </a:xfrm>
          <a:prstGeom prst="rect">
            <a:avLst/>
          </a:prstGeom>
        </p:spPr>
        <p:txBody>
          <a:bodyPr/>
          <a:lstStyle/>
          <a:p>
            <a:fld id="{A9A4B0B5-4260-0A4B-B12B-06BEA90CD8E0}" type="slidenum">
              <a:rPr kumimoji="1" lang="zh-TW" altLang="en-US" smtClean="0"/>
              <a:t>‹#›</a:t>
            </a:fld>
            <a:endParaRPr kumimoji="1" lang="zh-TW" altLang="en-US"/>
          </a:p>
        </p:txBody>
      </p:sp>
    </p:spTree>
    <p:extLst>
      <p:ext uri="{BB962C8B-B14F-4D97-AF65-F5344CB8AC3E}">
        <p14:creationId xmlns:p14="http://schemas.microsoft.com/office/powerpoint/2010/main" val="3597875395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章節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>
            <a:extLst>
              <a:ext uri="{FF2B5EF4-FFF2-40B4-BE49-F238E27FC236}">
                <a16:creationId xmlns:a16="http://schemas.microsoft.com/office/drawing/2014/main" id="{6DE60E2F-C8BF-E44A-B9F9-520C97EF007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633" y="1709741"/>
            <a:ext cx="10512862" cy="2852737"/>
          </a:xfrm>
          <a:prstGeom prst="rect">
            <a:avLst/>
          </a:prstGeom>
        </p:spPr>
        <p:txBody>
          <a:bodyPr anchor="b"/>
          <a:lstStyle>
            <a:lvl1pPr>
              <a:defRPr sz="5996"/>
            </a:lvl1pPr>
          </a:lstStyle>
          <a:p>
            <a:r>
              <a:rPr kumimoji="1" lang="zh-TW" altLang="en-US"/>
              <a:t>按一下以編輯母片標題樣式</a:t>
            </a:r>
          </a:p>
        </p:txBody>
      </p:sp>
      <p:sp>
        <p:nvSpPr>
          <p:cNvPr id="3" name="文字版面配置區 2">
            <a:extLst>
              <a:ext uri="{FF2B5EF4-FFF2-40B4-BE49-F238E27FC236}">
                <a16:creationId xmlns:a16="http://schemas.microsoft.com/office/drawing/2014/main" id="{21769E65-4B82-A04F-9792-47EB1321A13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633" y="4589466"/>
            <a:ext cx="10512862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398">
                <a:solidFill>
                  <a:schemeClr val="tx1">
                    <a:tint val="75000"/>
                  </a:schemeClr>
                </a:solidFill>
              </a:defRPr>
            </a:lvl1pPr>
            <a:lvl2pPr marL="456926" indent="0">
              <a:buNone/>
              <a:defRPr sz="1998">
                <a:solidFill>
                  <a:schemeClr val="tx1">
                    <a:tint val="75000"/>
                  </a:schemeClr>
                </a:solidFill>
              </a:defRPr>
            </a:lvl2pPr>
            <a:lvl3pPr marL="913852" indent="0">
              <a:buNone/>
              <a:defRPr sz="1798">
                <a:solidFill>
                  <a:schemeClr val="tx1">
                    <a:tint val="75000"/>
                  </a:schemeClr>
                </a:solidFill>
              </a:defRPr>
            </a:lvl3pPr>
            <a:lvl4pPr marL="1370778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770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4628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155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19848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540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kumimoji="1" lang="zh-TW" altLang="en-US"/>
              <a:t>按一下以編輯母片文字樣式</a:t>
            </a:r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855EA9B1-C3F5-2145-A181-8BEBA536279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7982" y="6356353"/>
            <a:ext cx="2742486" cy="365125"/>
          </a:xfrm>
          <a:prstGeom prst="rect">
            <a:avLst/>
          </a:prstGeom>
        </p:spPr>
        <p:txBody>
          <a:bodyPr/>
          <a:lstStyle/>
          <a:p>
            <a:fld id="{92B1BBD4-67D3-244D-A1DB-F4D323740D06}" type="datetimeFigureOut">
              <a:rPr kumimoji="1" lang="zh-TW" altLang="en-US" smtClean="0"/>
              <a:t>2024/8/26</a:t>
            </a:fld>
            <a:endParaRPr kumimoji="1" lang="zh-TW"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3386A534-A554-6947-8783-049C7B0417E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7549" y="6356353"/>
            <a:ext cx="4113728" cy="365125"/>
          </a:xfrm>
          <a:prstGeom prst="rect">
            <a:avLst/>
          </a:prstGeom>
        </p:spPr>
        <p:txBody>
          <a:bodyPr/>
          <a:lstStyle/>
          <a:p>
            <a:endParaRPr kumimoji="1" lang="zh-TW"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41AE4A3C-A5DC-0645-B998-9248C62DB16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08357" y="6356353"/>
            <a:ext cx="2742486" cy="365125"/>
          </a:xfrm>
          <a:prstGeom prst="rect">
            <a:avLst/>
          </a:prstGeom>
        </p:spPr>
        <p:txBody>
          <a:bodyPr/>
          <a:lstStyle/>
          <a:p>
            <a:fld id="{A9A4B0B5-4260-0A4B-B12B-06BEA90CD8E0}" type="slidenum">
              <a:rPr kumimoji="1" lang="zh-TW" altLang="en-US" smtClean="0"/>
              <a:t>‹#›</a:t>
            </a:fld>
            <a:endParaRPr kumimoji="1" lang="zh-TW" altLang="en-US"/>
          </a:p>
        </p:txBody>
      </p:sp>
    </p:spTree>
    <p:extLst>
      <p:ext uri="{BB962C8B-B14F-4D97-AF65-F5344CB8AC3E}">
        <p14:creationId xmlns:p14="http://schemas.microsoft.com/office/powerpoint/2010/main" val="4283905485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兩個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>
            <a:extLst>
              <a:ext uri="{FF2B5EF4-FFF2-40B4-BE49-F238E27FC236}">
                <a16:creationId xmlns:a16="http://schemas.microsoft.com/office/drawing/2014/main" id="{F6EB72C2-2A00-5046-B0D4-046C3F6971A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7982" y="365128"/>
            <a:ext cx="10512862" cy="1325563"/>
          </a:xfrm>
          <a:prstGeom prst="rect">
            <a:avLst/>
          </a:prstGeom>
        </p:spPr>
        <p:txBody>
          <a:bodyPr/>
          <a:lstStyle/>
          <a:p>
            <a:r>
              <a:rPr kumimoji="1" lang="zh-TW" altLang="en-US"/>
              <a:t>按一下以編輯母片標題樣式</a:t>
            </a:r>
          </a:p>
        </p:txBody>
      </p:sp>
      <p:sp>
        <p:nvSpPr>
          <p:cNvPr id="3" name="內容版面配置區 2">
            <a:extLst>
              <a:ext uri="{FF2B5EF4-FFF2-40B4-BE49-F238E27FC236}">
                <a16:creationId xmlns:a16="http://schemas.microsoft.com/office/drawing/2014/main" id="{E70900C5-4B53-0941-AE94-E721AB1DAB2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7983" y="1825625"/>
            <a:ext cx="5180251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kumimoji="1" lang="zh-TW" altLang="en-US"/>
              <a:t>按一下以編輯母片文字樣式</a:t>
            </a:r>
          </a:p>
          <a:p>
            <a:pPr lvl="1"/>
            <a:r>
              <a:rPr kumimoji="1" lang="zh-TW" altLang="en-US"/>
              <a:t>第二層</a:t>
            </a:r>
          </a:p>
          <a:p>
            <a:pPr lvl="2"/>
            <a:r>
              <a:rPr kumimoji="1" lang="zh-TW" altLang="en-US"/>
              <a:t>第三層</a:t>
            </a:r>
          </a:p>
          <a:p>
            <a:pPr lvl="3"/>
            <a:r>
              <a:rPr kumimoji="1" lang="zh-TW" altLang="en-US"/>
              <a:t>第四層</a:t>
            </a:r>
          </a:p>
          <a:p>
            <a:pPr lvl="4"/>
            <a:r>
              <a:rPr kumimoji="1" lang="zh-TW" altLang="en-US"/>
              <a:t>第五層</a:t>
            </a:r>
          </a:p>
        </p:txBody>
      </p:sp>
      <p:sp>
        <p:nvSpPr>
          <p:cNvPr id="4" name="內容版面配置區 3">
            <a:extLst>
              <a:ext uri="{FF2B5EF4-FFF2-40B4-BE49-F238E27FC236}">
                <a16:creationId xmlns:a16="http://schemas.microsoft.com/office/drawing/2014/main" id="{4C184B01-ACE3-D142-A43A-546A3947DB1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0592" y="1825625"/>
            <a:ext cx="5180251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kumimoji="1" lang="zh-TW" altLang="en-US"/>
              <a:t>按一下以編輯母片文字樣式</a:t>
            </a:r>
          </a:p>
          <a:p>
            <a:pPr lvl="1"/>
            <a:r>
              <a:rPr kumimoji="1" lang="zh-TW" altLang="en-US"/>
              <a:t>第二層</a:t>
            </a:r>
          </a:p>
          <a:p>
            <a:pPr lvl="2"/>
            <a:r>
              <a:rPr kumimoji="1" lang="zh-TW" altLang="en-US"/>
              <a:t>第三層</a:t>
            </a:r>
          </a:p>
          <a:p>
            <a:pPr lvl="3"/>
            <a:r>
              <a:rPr kumimoji="1" lang="zh-TW" altLang="en-US"/>
              <a:t>第四層</a:t>
            </a:r>
          </a:p>
          <a:p>
            <a:pPr lvl="4"/>
            <a:r>
              <a:rPr kumimoji="1" lang="zh-TW" altLang="en-US"/>
              <a:t>第五層</a:t>
            </a:r>
          </a:p>
        </p:txBody>
      </p:sp>
      <p:sp>
        <p:nvSpPr>
          <p:cNvPr id="5" name="日期版面配置區 4">
            <a:extLst>
              <a:ext uri="{FF2B5EF4-FFF2-40B4-BE49-F238E27FC236}">
                <a16:creationId xmlns:a16="http://schemas.microsoft.com/office/drawing/2014/main" id="{D0FB3832-E97C-8046-9FDF-8BA6D87C982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7982" y="6356353"/>
            <a:ext cx="2742486" cy="365125"/>
          </a:xfrm>
          <a:prstGeom prst="rect">
            <a:avLst/>
          </a:prstGeom>
        </p:spPr>
        <p:txBody>
          <a:bodyPr/>
          <a:lstStyle/>
          <a:p>
            <a:fld id="{92B1BBD4-67D3-244D-A1DB-F4D323740D06}" type="datetimeFigureOut">
              <a:rPr kumimoji="1" lang="zh-TW" altLang="en-US" smtClean="0"/>
              <a:t>2024/8/26</a:t>
            </a:fld>
            <a:endParaRPr kumimoji="1" lang="zh-TW" altLang="en-US"/>
          </a:p>
        </p:txBody>
      </p:sp>
      <p:sp>
        <p:nvSpPr>
          <p:cNvPr id="6" name="頁尾版面配置區 5">
            <a:extLst>
              <a:ext uri="{FF2B5EF4-FFF2-40B4-BE49-F238E27FC236}">
                <a16:creationId xmlns:a16="http://schemas.microsoft.com/office/drawing/2014/main" id="{D30ADFC8-DD6A-4A45-A231-CFBA2162AB3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7549" y="6356353"/>
            <a:ext cx="4113728" cy="365125"/>
          </a:xfrm>
          <a:prstGeom prst="rect">
            <a:avLst/>
          </a:prstGeom>
        </p:spPr>
        <p:txBody>
          <a:bodyPr/>
          <a:lstStyle/>
          <a:p>
            <a:endParaRPr kumimoji="1" lang="zh-TW" altLang="en-US"/>
          </a:p>
        </p:txBody>
      </p:sp>
      <p:sp>
        <p:nvSpPr>
          <p:cNvPr id="7" name="投影片編號版面配置區 6">
            <a:extLst>
              <a:ext uri="{FF2B5EF4-FFF2-40B4-BE49-F238E27FC236}">
                <a16:creationId xmlns:a16="http://schemas.microsoft.com/office/drawing/2014/main" id="{29B232E5-E34A-5243-8A6B-53111EC733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08357" y="6356353"/>
            <a:ext cx="2742486" cy="365125"/>
          </a:xfrm>
          <a:prstGeom prst="rect">
            <a:avLst/>
          </a:prstGeom>
        </p:spPr>
        <p:txBody>
          <a:bodyPr/>
          <a:lstStyle/>
          <a:p>
            <a:fld id="{A9A4B0B5-4260-0A4B-B12B-06BEA90CD8E0}" type="slidenum">
              <a:rPr kumimoji="1" lang="zh-TW" altLang="en-US" smtClean="0"/>
              <a:t>‹#›</a:t>
            </a:fld>
            <a:endParaRPr kumimoji="1" lang="zh-TW" altLang="en-US"/>
          </a:p>
        </p:txBody>
      </p:sp>
    </p:spTree>
    <p:extLst>
      <p:ext uri="{BB962C8B-B14F-4D97-AF65-F5344CB8AC3E}">
        <p14:creationId xmlns:p14="http://schemas.microsoft.com/office/powerpoint/2010/main" val="251358283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>
            <a:extLst>
              <a:ext uri="{FF2B5EF4-FFF2-40B4-BE49-F238E27FC236}">
                <a16:creationId xmlns:a16="http://schemas.microsoft.com/office/drawing/2014/main" id="{D24A07E4-A975-324F-9A31-F5C0E3DF69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569" y="365128"/>
            <a:ext cx="10512862" cy="1325563"/>
          </a:xfrm>
          <a:prstGeom prst="rect">
            <a:avLst/>
          </a:prstGeom>
        </p:spPr>
        <p:txBody>
          <a:bodyPr/>
          <a:lstStyle/>
          <a:p>
            <a:r>
              <a:rPr kumimoji="1" lang="zh-TW" altLang="en-US"/>
              <a:t>按一下以編輯母片標題樣式</a:t>
            </a:r>
          </a:p>
        </p:txBody>
      </p:sp>
      <p:sp>
        <p:nvSpPr>
          <p:cNvPr id="3" name="文字版面配置區 2">
            <a:extLst>
              <a:ext uri="{FF2B5EF4-FFF2-40B4-BE49-F238E27FC236}">
                <a16:creationId xmlns:a16="http://schemas.microsoft.com/office/drawing/2014/main" id="{2F3C4271-EDE1-1540-868C-FA931D83814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571" y="1681163"/>
            <a:ext cx="5156444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398" b="1"/>
            </a:lvl1pPr>
            <a:lvl2pPr marL="456926" indent="0">
              <a:buNone/>
              <a:defRPr sz="1998" b="1"/>
            </a:lvl2pPr>
            <a:lvl3pPr marL="913852" indent="0">
              <a:buNone/>
              <a:defRPr sz="1798" b="1"/>
            </a:lvl3pPr>
            <a:lvl4pPr marL="1370778" indent="0">
              <a:buNone/>
              <a:defRPr sz="1600" b="1"/>
            </a:lvl4pPr>
            <a:lvl5pPr marL="1827703" indent="0">
              <a:buNone/>
              <a:defRPr sz="1600" b="1"/>
            </a:lvl5pPr>
            <a:lvl6pPr marL="2284628" indent="0">
              <a:buNone/>
              <a:defRPr sz="1600" b="1"/>
            </a:lvl6pPr>
            <a:lvl7pPr marL="2741554" indent="0">
              <a:buNone/>
              <a:defRPr sz="1600" b="1"/>
            </a:lvl7pPr>
            <a:lvl8pPr marL="3198480" indent="0">
              <a:buNone/>
              <a:defRPr sz="1600" b="1"/>
            </a:lvl8pPr>
            <a:lvl9pPr marL="3655406" indent="0">
              <a:buNone/>
              <a:defRPr sz="1600" b="1"/>
            </a:lvl9pPr>
          </a:lstStyle>
          <a:p>
            <a:pPr lvl="0"/>
            <a:r>
              <a:rPr kumimoji="1" lang="zh-TW" altLang="en-US"/>
              <a:t>按一下以編輯母片文字樣式</a:t>
            </a:r>
          </a:p>
        </p:txBody>
      </p:sp>
      <p:sp>
        <p:nvSpPr>
          <p:cNvPr id="4" name="內容版面配置區 3">
            <a:extLst>
              <a:ext uri="{FF2B5EF4-FFF2-40B4-BE49-F238E27FC236}">
                <a16:creationId xmlns:a16="http://schemas.microsoft.com/office/drawing/2014/main" id="{AB0D49DB-3203-B542-9B71-5AACB8EE648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571" y="2505075"/>
            <a:ext cx="5156444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kumimoji="1" lang="zh-TW" altLang="en-US"/>
              <a:t>按一下以編輯母片文字樣式</a:t>
            </a:r>
          </a:p>
          <a:p>
            <a:pPr lvl="1"/>
            <a:r>
              <a:rPr kumimoji="1" lang="zh-TW" altLang="en-US"/>
              <a:t>第二層</a:t>
            </a:r>
          </a:p>
          <a:p>
            <a:pPr lvl="2"/>
            <a:r>
              <a:rPr kumimoji="1" lang="zh-TW" altLang="en-US"/>
              <a:t>第三層</a:t>
            </a:r>
          </a:p>
          <a:p>
            <a:pPr lvl="3"/>
            <a:r>
              <a:rPr kumimoji="1" lang="zh-TW" altLang="en-US"/>
              <a:t>第四層</a:t>
            </a:r>
          </a:p>
          <a:p>
            <a:pPr lvl="4"/>
            <a:r>
              <a:rPr kumimoji="1" lang="zh-TW" altLang="en-US"/>
              <a:t>第五層</a:t>
            </a:r>
          </a:p>
        </p:txBody>
      </p:sp>
      <p:sp>
        <p:nvSpPr>
          <p:cNvPr id="5" name="文字版面配置區 4">
            <a:extLst>
              <a:ext uri="{FF2B5EF4-FFF2-40B4-BE49-F238E27FC236}">
                <a16:creationId xmlns:a16="http://schemas.microsoft.com/office/drawing/2014/main" id="{8014EAE1-5F5F-5A4E-8CF2-48D1AAF59A51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0593" y="1681163"/>
            <a:ext cx="518183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398" b="1"/>
            </a:lvl1pPr>
            <a:lvl2pPr marL="456926" indent="0">
              <a:buNone/>
              <a:defRPr sz="1998" b="1"/>
            </a:lvl2pPr>
            <a:lvl3pPr marL="913852" indent="0">
              <a:buNone/>
              <a:defRPr sz="1798" b="1"/>
            </a:lvl3pPr>
            <a:lvl4pPr marL="1370778" indent="0">
              <a:buNone/>
              <a:defRPr sz="1600" b="1"/>
            </a:lvl4pPr>
            <a:lvl5pPr marL="1827703" indent="0">
              <a:buNone/>
              <a:defRPr sz="1600" b="1"/>
            </a:lvl5pPr>
            <a:lvl6pPr marL="2284628" indent="0">
              <a:buNone/>
              <a:defRPr sz="1600" b="1"/>
            </a:lvl6pPr>
            <a:lvl7pPr marL="2741554" indent="0">
              <a:buNone/>
              <a:defRPr sz="1600" b="1"/>
            </a:lvl7pPr>
            <a:lvl8pPr marL="3198480" indent="0">
              <a:buNone/>
              <a:defRPr sz="1600" b="1"/>
            </a:lvl8pPr>
            <a:lvl9pPr marL="3655406" indent="0">
              <a:buNone/>
              <a:defRPr sz="1600" b="1"/>
            </a:lvl9pPr>
          </a:lstStyle>
          <a:p>
            <a:pPr lvl="0"/>
            <a:r>
              <a:rPr kumimoji="1" lang="zh-TW" altLang="en-US"/>
              <a:t>按一下以編輯母片文字樣式</a:t>
            </a:r>
          </a:p>
        </p:txBody>
      </p:sp>
      <p:sp>
        <p:nvSpPr>
          <p:cNvPr id="6" name="內容版面配置區 5">
            <a:extLst>
              <a:ext uri="{FF2B5EF4-FFF2-40B4-BE49-F238E27FC236}">
                <a16:creationId xmlns:a16="http://schemas.microsoft.com/office/drawing/2014/main" id="{AF44392E-71EE-454E-BF6B-76238071E5D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0593" y="2505075"/>
            <a:ext cx="518183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kumimoji="1" lang="zh-TW" altLang="en-US"/>
              <a:t>按一下以編輯母片文字樣式</a:t>
            </a:r>
          </a:p>
          <a:p>
            <a:pPr lvl="1"/>
            <a:r>
              <a:rPr kumimoji="1" lang="zh-TW" altLang="en-US"/>
              <a:t>第二層</a:t>
            </a:r>
          </a:p>
          <a:p>
            <a:pPr lvl="2"/>
            <a:r>
              <a:rPr kumimoji="1" lang="zh-TW" altLang="en-US"/>
              <a:t>第三層</a:t>
            </a:r>
          </a:p>
          <a:p>
            <a:pPr lvl="3"/>
            <a:r>
              <a:rPr kumimoji="1" lang="zh-TW" altLang="en-US"/>
              <a:t>第四層</a:t>
            </a:r>
          </a:p>
          <a:p>
            <a:pPr lvl="4"/>
            <a:r>
              <a:rPr kumimoji="1" lang="zh-TW" altLang="en-US"/>
              <a:t>第五層</a:t>
            </a:r>
          </a:p>
        </p:txBody>
      </p:sp>
      <p:sp>
        <p:nvSpPr>
          <p:cNvPr id="7" name="日期版面配置區 6">
            <a:extLst>
              <a:ext uri="{FF2B5EF4-FFF2-40B4-BE49-F238E27FC236}">
                <a16:creationId xmlns:a16="http://schemas.microsoft.com/office/drawing/2014/main" id="{AB988EF2-B7A7-A140-85CD-8018DDE9698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7982" y="6356353"/>
            <a:ext cx="2742486" cy="365125"/>
          </a:xfrm>
          <a:prstGeom prst="rect">
            <a:avLst/>
          </a:prstGeom>
        </p:spPr>
        <p:txBody>
          <a:bodyPr/>
          <a:lstStyle/>
          <a:p>
            <a:fld id="{92B1BBD4-67D3-244D-A1DB-F4D323740D06}" type="datetimeFigureOut">
              <a:rPr kumimoji="1" lang="zh-TW" altLang="en-US" smtClean="0"/>
              <a:t>2024/8/26</a:t>
            </a:fld>
            <a:endParaRPr kumimoji="1" lang="zh-TW" altLang="en-US"/>
          </a:p>
        </p:txBody>
      </p:sp>
      <p:sp>
        <p:nvSpPr>
          <p:cNvPr id="8" name="頁尾版面配置區 7">
            <a:extLst>
              <a:ext uri="{FF2B5EF4-FFF2-40B4-BE49-F238E27FC236}">
                <a16:creationId xmlns:a16="http://schemas.microsoft.com/office/drawing/2014/main" id="{08849D5B-D73C-FE42-98FE-07C482F6A40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7549" y="6356353"/>
            <a:ext cx="4113728" cy="365125"/>
          </a:xfrm>
          <a:prstGeom prst="rect">
            <a:avLst/>
          </a:prstGeom>
        </p:spPr>
        <p:txBody>
          <a:bodyPr/>
          <a:lstStyle/>
          <a:p>
            <a:endParaRPr kumimoji="1" lang="zh-TW" altLang="en-US"/>
          </a:p>
        </p:txBody>
      </p:sp>
      <p:sp>
        <p:nvSpPr>
          <p:cNvPr id="9" name="投影片編號版面配置區 8">
            <a:extLst>
              <a:ext uri="{FF2B5EF4-FFF2-40B4-BE49-F238E27FC236}">
                <a16:creationId xmlns:a16="http://schemas.microsoft.com/office/drawing/2014/main" id="{3BD73CDA-0919-4744-8FE4-1C0FD5D7251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08357" y="6356353"/>
            <a:ext cx="2742486" cy="365125"/>
          </a:xfrm>
          <a:prstGeom prst="rect">
            <a:avLst/>
          </a:prstGeom>
        </p:spPr>
        <p:txBody>
          <a:bodyPr/>
          <a:lstStyle/>
          <a:p>
            <a:fld id="{A9A4B0B5-4260-0A4B-B12B-06BEA90CD8E0}" type="slidenum">
              <a:rPr kumimoji="1" lang="zh-TW" altLang="en-US" smtClean="0"/>
              <a:t>‹#›</a:t>
            </a:fld>
            <a:endParaRPr kumimoji="1" lang="zh-TW" altLang="en-US"/>
          </a:p>
        </p:txBody>
      </p:sp>
    </p:spTree>
    <p:extLst>
      <p:ext uri="{BB962C8B-B14F-4D97-AF65-F5344CB8AC3E}">
        <p14:creationId xmlns:p14="http://schemas.microsoft.com/office/powerpoint/2010/main" val="95488026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/Imag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6036718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7592"/>
            <a:ext cx="6036718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6835285" y="0"/>
            <a:ext cx="5353539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endParaRPr lang="en-US"/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9" name="TextBox 18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20" name="Group 19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21" name="Rectangle 20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2" name="Freeform 21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3" name="Freeform 22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4" name="Freeform 23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5" name="Freeform 24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6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7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92496215"/>
      </p:ext>
    </p:extLst>
  </p:cSld>
  <p:clrMapOvr>
    <a:masterClrMapping/>
  </p:clrMapOvr>
  <p:transition spd="med"/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只有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>
            <a:extLst>
              <a:ext uri="{FF2B5EF4-FFF2-40B4-BE49-F238E27FC236}">
                <a16:creationId xmlns:a16="http://schemas.microsoft.com/office/drawing/2014/main" id="{9AC3693C-8525-F64B-A9AB-B5AE932DDD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7982" y="365128"/>
            <a:ext cx="10512862" cy="1325563"/>
          </a:xfrm>
          <a:prstGeom prst="rect">
            <a:avLst/>
          </a:prstGeom>
        </p:spPr>
        <p:txBody>
          <a:bodyPr/>
          <a:lstStyle/>
          <a:p>
            <a:r>
              <a:rPr kumimoji="1" lang="zh-TW" altLang="en-US"/>
              <a:t>按一下以編輯母片標題樣式</a:t>
            </a:r>
          </a:p>
        </p:txBody>
      </p:sp>
      <p:sp>
        <p:nvSpPr>
          <p:cNvPr id="3" name="日期版面配置區 2">
            <a:extLst>
              <a:ext uri="{FF2B5EF4-FFF2-40B4-BE49-F238E27FC236}">
                <a16:creationId xmlns:a16="http://schemas.microsoft.com/office/drawing/2014/main" id="{25721628-2850-2045-A3E0-CEF77828AAB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7982" y="6356353"/>
            <a:ext cx="2742486" cy="365125"/>
          </a:xfrm>
          <a:prstGeom prst="rect">
            <a:avLst/>
          </a:prstGeom>
        </p:spPr>
        <p:txBody>
          <a:bodyPr/>
          <a:lstStyle/>
          <a:p>
            <a:fld id="{92B1BBD4-67D3-244D-A1DB-F4D323740D06}" type="datetimeFigureOut">
              <a:rPr kumimoji="1" lang="zh-TW" altLang="en-US" smtClean="0"/>
              <a:t>2024/8/26</a:t>
            </a:fld>
            <a:endParaRPr kumimoji="1" lang="zh-TW" altLang="en-US"/>
          </a:p>
        </p:txBody>
      </p:sp>
      <p:sp>
        <p:nvSpPr>
          <p:cNvPr id="4" name="頁尾版面配置區 3">
            <a:extLst>
              <a:ext uri="{FF2B5EF4-FFF2-40B4-BE49-F238E27FC236}">
                <a16:creationId xmlns:a16="http://schemas.microsoft.com/office/drawing/2014/main" id="{2D05B7D2-0D21-1F49-9B23-E8630A08EEA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7549" y="6356353"/>
            <a:ext cx="4113728" cy="365125"/>
          </a:xfrm>
          <a:prstGeom prst="rect">
            <a:avLst/>
          </a:prstGeom>
        </p:spPr>
        <p:txBody>
          <a:bodyPr/>
          <a:lstStyle/>
          <a:p>
            <a:endParaRPr kumimoji="1" lang="zh-TW" altLang="en-US"/>
          </a:p>
        </p:txBody>
      </p:sp>
      <p:sp>
        <p:nvSpPr>
          <p:cNvPr id="5" name="投影片編號版面配置區 4">
            <a:extLst>
              <a:ext uri="{FF2B5EF4-FFF2-40B4-BE49-F238E27FC236}">
                <a16:creationId xmlns:a16="http://schemas.microsoft.com/office/drawing/2014/main" id="{E85D0CE8-1629-E34E-8D86-DDF410CE39E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08357" y="6356353"/>
            <a:ext cx="2742486" cy="365125"/>
          </a:xfrm>
          <a:prstGeom prst="rect">
            <a:avLst/>
          </a:prstGeom>
        </p:spPr>
        <p:txBody>
          <a:bodyPr/>
          <a:lstStyle/>
          <a:p>
            <a:fld id="{A9A4B0B5-4260-0A4B-B12B-06BEA90CD8E0}" type="slidenum">
              <a:rPr kumimoji="1" lang="zh-TW" altLang="en-US" smtClean="0"/>
              <a:t>‹#›</a:t>
            </a:fld>
            <a:endParaRPr kumimoji="1" lang="zh-TW" altLang="en-US"/>
          </a:p>
        </p:txBody>
      </p:sp>
    </p:spTree>
    <p:extLst>
      <p:ext uri="{BB962C8B-B14F-4D97-AF65-F5344CB8AC3E}">
        <p14:creationId xmlns:p14="http://schemas.microsoft.com/office/powerpoint/2010/main" val="4032966092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版面配置區 1">
            <a:extLst>
              <a:ext uri="{FF2B5EF4-FFF2-40B4-BE49-F238E27FC236}">
                <a16:creationId xmlns:a16="http://schemas.microsoft.com/office/drawing/2014/main" id="{DE080EA6-AD27-D044-8DB1-B6DAC314A82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7982" y="6356353"/>
            <a:ext cx="2742486" cy="365125"/>
          </a:xfrm>
          <a:prstGeom prst="rect">
            <a:avLst/>
          </a:prstGeom>
        </p:spPr>
        <p:txBody>
          <a:bodyPr/>
          <a:lstStyle/>
          <a:p>
            <a:fld id="{92B1BBD4-67D3-244D-A1DB-F4D323740D06}" type="datetimeFigureOut">
              <a:rPr kumimoji="1" lang="zh-TW" altLang="en-US" smtClean="0"/>
              <a:t>2024/8/26</a:t>
            </a:fld>
            <a:endParaRPr kumimoji="1" lang="zh-TW" altLang="en-US"/>
          </a:p>
        </p:txBody>
      </p:sp>
      <p:sp>
        <p:nvSpPr>
          <p:cNvPr id="3" name="頁尾版面配置區 2">
            <a:extLst>
              <a:ext uri="{FF2B5EF4-FFF2-40B4-BE49-F238E27FC236}">
                <a16:creationId xmlns:a16="http://schemas.microsoft.com/office/drawing/2014/main" id="{AB05C8FE-093A-7541-9267-378B04CE68D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7549" y="6356353"/>
            <a:ext cx="4113728" cy="365125"/>
          </a:xfrm>
          <a:prstGeom prst="rect">
            <a:avLst/>
          </a:prstGeom>
        </p:spPr>
        <p:txBody>
          <a:bodyPr/>
          <a:lstStyle/>
          <a:p>
            <a:endParaRPr kumimoji="1" lang="zh-TW" altLang="en-US"/>
          </a:p>
        </p:txBody>
      </p:sp>
      <p:sp>
        <p:nvSpPr>
          <p:cNvPr id="4" name="投影片編號版面配置區 3">
            <a:extLst>
              <a:ext uri="{FF2B5EF4-FFF2-40B4-BE49-F238E27FC236}">
                <a16:creationId xmlns:a16="http://schemas.microsoft.com/office/drawing/2014/main" id="{849FCE94-A979-6446-A563-F7A7AB7CC89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08357" y="6356353"/>
            <a:ext cx="2742486" cy="365125"/>
          </a:xfrm>
          <a:prstGeom prst="rect">
            <a:avLst/>
          </a:prstGeom>
        </p:spPr>
        <p:txBody>
          <a:bodyPr/>
          <a:lstStyle/>
          <a:p>
            <a:fld id="{A9A4B0B5-4260-0A4B-B12B-06BEA90CD8E0}" type="slidenum">
              <a:rPr kumimoji="1" lang="zh-TW" altLang="en-US" smtClean="0"/>
              <a:t>‹#›</a:t>
            </a:fld>
            <a:endParaRPr kumimoji="1" lang="zh-TW" altLang="en-US"/>
          </a:p>
        </p:txBody>
      </p:sp>
    </p:spTree>
    <p:extLst>
      <p:ext uri="{BB962C8B-B14F-4D97-AF65-F5344CB8AC3E}">
        <p14:creationId xmlns:p14="http://schemas.microsoft.com/office/powerpoint/2010/main" val="3200877197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含輔助字幕的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>
            <a:extLst>
              <a:ext uri="{FF2B5EF4-FFF2-40B4-BE49-F238E27FC236}">
                <a16:creationId xmlns:a16="http://schemas.microsoft.com/office/drawing/2014/main" id="{1234A7B2-D9C3-0844-A8BD-7CED084B3A8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571" y="457200"/>
            <a:ext cx="3931213" cy="1600200"/>
          </a:xfrm>
          <a:prstGeom prst="rect">
            <a:avLst/>
          </a:prstGeom>
        </p:spPr>
        <p:txBody>
          <a:bodyPr anchor="b"/>
          <a:lstStyle>
            <a:lvl1pPr>
              <a:defRPr sz="3198"/>
            </a:lvl1pPr>
          </a:lstStyle>
          <a:p>
            <a:r>
              <a:rPr kumimoji="1" lang="zh-TW" altLang="en-US"/>
              <a:t>按一下以編輯母片標題樣式</a:t>
            </a:r>
          </a:p>
        </p:txBody>
      </p:sp>
      <p:sp>
        <p:nvSpPr>
          <p:cNvPr id="3" name="內容版面配置區 2">
            <a:extLst>
              <a:ext uri="{FF2B5EF4-FFF2-40B4-BE49-F238E27FC236}">
                <a16:creationId xmlns:a16="http://schemas.microsoft.com/office/drawing/2014/main" id="{33956302-68AF-0648-BCB7-4F483A9297D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1838" y="987428"/>
            <a:ext cx="6170593" cy="4873625"/>
          </a:xfrm>
          <a:prstGeom prst="rect">
            <a:avLst/>
          </a:prstGeom>
        </p:spPr>
        <p:txBody>
          <a:bodyPr/>
          <a:lstStyle>
            <a:lvl1pPr>
              <a:defRPr sz="3198"/>
            </a:lvl1pPr>
            <a:lvl2pPr>
              <a:defRPr sz="2798"/>
            </a:lvl2pPr>
            <a:lvl3pPr>
              <a:defRPr sz="2398"/>
            </a:lvl3pPr>
            <a:lvl4pPr>
              <a:defRPr sz="1998"/>
            </a:lvl4pPr>
            <a:lvl5pPr>
              <a:defRPr sz="1998"/>
            </a:lvl5pPr>
            <a:lvl6pPr>
              <a:defRPr sz="1998"/>
            </a:lvl6pPr>
            <a:lvl7pPr>
              <a:defRPr sz="1998"/>
            </a:lvl7pPr>
            <a:lvl8pPr>
              <a:defRPr sz="1998"/>
            </a:lvl8pPr>
            <a:lvl9pPr>
              <a:defRPr sz="1998"/>
            </a:lvl9pPr>
          </a:lstStyle>
          <a:p>
            <a:pPr lvl="0"/>
            <a:r>
              <a:rPr kumimoji="1" lang="zh-TW" altLang="en-US"/>
              <a:t>按一下以編輯母片文字樣式</a:t>
            </a:r>
          </a:p>
          <a:p>
            <a:pPr lvl="1"/>
            <a:r>
              <a:rPr kumimoji="1" lang="zh-TW" altLang="en-US"/>
              <a:t>第二層</a:t>
            </a:r>
          </a:p>
          <a:p>
            <a:pPr lvl="2"/>
            <a:r>
              <a:rPr kumimoji="1" lang="zh-TW" altLang="en-US"/>
              <a:t>第三層</a:t>
            </a:r>
          </a:p>
          <a:p>
            <a:pPr lvl="3"/>
            <a:r>
              <a:rPr kumimoji="1" lang="zh-TW" altLang="en-US"/>
              <a:t>第四層</a:t>
            </a:r>
          </a:p>
          <a:p>
            <a:pPr lvl="4"/>
            <a:r>
              <a:rPr kumimoji="1" lang="zh-TW" altLang="en-US"/>
              <a:t>第五層</a:t>
            </a:r>
          </a:p>
        </p:txBody>
      </p:sp>
      <p:sp>
        <p:nvSpPr>
          <p:cNvPr id="4" name="文字版面配置區 3">
            <a:extLst>
              <a:ext uri="{FF2B5EF4-FFF2-40B4-BE49-F238E27FC236}">
                <a16:creationId xmlns:a16="http://schemas.microsoft.com/office/drawing/2014/main" id="{4CA4F36E-563C-8544-A1B7-4D83A5B7E88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571" y="2057400"/>
            <a:ext cx="3931213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6926" indent="0">
              <a:buNone/>
              <a:defRPr sz="1400"/>
            </a:lvl2pPr>
            <a:lvl3pPr marL="913852" indent="0">
              <a:buNone/>
              <a:defRPr sz="1200"/>
            </a:lvl3pPr>
            <a:lvl4pPr marL="1370778" indent="0">
              <a:buNone/>
              <a:defRPr sz="1000"/>
            </a:lvl4pPr>
            <a:lvl5pPr marL="1827703" indent="0">
              <a:buNone/>
              <a:defRPr sz="1000"/>
            </a:lvl5pPr>
            <a:lvl6pPr marL="2284628" indent="0">
              <a:buNone/>
              <a:defRPr sz="1000"/>
            </a:lvl6pPr>
            <a:lvl7pPr marL="2741554" indent="0">
              <a:buNone/>
              <a:defRPr sz="1000"/>
            </a:lvl7pPr>
            <a:lvl8pPr marL="3198480" indent="0">
              <a:buNone/>
              <a:defRPr sz="1000"/>
            </a:lvl8pPr>
            <a:lvl9pPr marL="3655406" indent="0">
              <a:buNone/>
              <a:defRPr sz="1000"/>
            </a:lvl9pPr>
          </a:lstStyle>
          <a:p>
            <a:pPr lvl="0"/>
            <a:r>
              <a:rPr kumimoji="1" lang="zh-TW" altLang="en-US"/>
              <a:t>按一下以編輯母片文字樣式</a:t>
            </a:r>
          </a:p>
        </p:txBody>
      </p:sp>
      <p:sp>
        <p:nvSpPr>
          <p:cNvPr id="5" name="日期版面配置區 4">
            <a:extLst>
              <a:ext uri="{FF2B5EF4-FFF2-40B4-BE49-F238E27FC236}">
                <a16:creationId xmlns:a16="http://schemas.microsoft.com/office/drawing/2014/main" id="{E7E84DC5-6D90-EE4A-90BA-220B4625205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7982" y="6356353"/>
            <a:ext cx="2742486" cy="365125"/>
          </a:xfrm>
          <a:prstGeom prst="rect">
            <a:avLst/>
          </a:prstGeom>
        </p:spPr>
        <p:txBody>
          <a:bodyPr/>
          <a:lstStyle/>
          <a:p>
            <a:fld id="{92B1BBD4-67D3-244D-A1DB-F4D323740D06}" type="datetimeFigureOut">
              <a:rPr kumimoji="1" lang="zh-TW" altLang="en-US" smtClean="0"/>
              <a:t>2024/8/26</a:t>
            </a:fld>
            <a:endParaRPr kumimoji="1" lang="zh-TW" altLang="en-US"/>
          </a:p>
        </p:txBody>
      </p:sp>
      <p:sp>
        <p:nvSpPr>
          <p:cNvPr id="6" name="頁尾版面配置區 5">
            <a:extLst>
              <a:ext uri="{FF2B5EF4-FFF2-40B4-BE49-F238E27FC236}">
                <a16:creationId xmlns:a16="http://schemas.microsoft.com/office/drawing/2014/main" id="{F51E6E27-9C29-6349-8796-1CAAE02272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7549" y="6356353"/>
            <a:ext cx="4113728" cy="365125"/>
          </a:xfrm>
          <a:prstGeom prst="rect">
            <a:avLst/>
          </a:prstGeom>
        </p:spPr>
        <p:txBody>
          <a:bodyPr/>
          <a:lstStyle/>
          <a:p>
            <a:endParaRPr kumimoji="1" lang="zh-TW" altLang="en-US"/>
          </a:p>
        </p:txBody>
      </p:sp>
      <p:sp>
        <p:nvSpPr>
          <p:cNvPr id="7" name="投影片編號版面配置區 6">
            <a:extLst>
              <a:ext uri="{FF2B5EF4-FFF2-40B4-BE49-F238E27FC236}">
                <a16:creationId xmlns:a16="http://schemas.microsoft.com/office/drawing/2014/main" id="{79A56C08-23C7-7647-9223-DF131A43E7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08357" y="6356353"/>
            <a:ext cx="2742486" cy="365125"/>
          </a:xfrm>
          <a:prstGeom prst="rect">
            <a:avLst/>
          </a:prstGeom>
        </p:spPr>
        <p:txBody>
          <a:bodyPr/>
          <a:lstStyle/>
          <a:p>
            <a:fld id="{A9A4B0B5-4260-0A4B-B12B-06BEA90CD8E0}" type="slidenum">
              <a:rPr kumimoji="1" lang="zh-TW" altLang="en-US" smtClean="0"/>
              <a:t>‹#›</a:t>
            </a:fld>
            <a:endParaRPr kumimoji="1" lang="zh-TW" altLang="en-US"/>
          </a:p>
        </p:txBody>
      </p:sp>
    </p:spTree>
    <p:extLst>
      <p:ext uri="{BB962C8B-B14F-4D97-AF65-F5344CB8AC3E}">
        <p14:creationId xmlns:p14="http://schemas.microsoft.com/office/powerpoint/2010/main" val="935599853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含輔助字幕的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>
            <a:extLst>
              <a:ext uri="{FF2B5EF4-FFF2-40B4-BE49-F238E27FC236}">
                <a16:creationId xmlns:a16="http://schemas.microsoft.com/office/drawing/2014/main" id="{9D39AEEE-E103-5542-B97B-6D0F44D860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571" y="457200"/>
            <a:ext cx="3931213" cy="1600200"/>
          </a:xfrm>
          <a:prstGeom prst="rect">
            <a:avLst/>
          </a:prstGeom>
        </p:spPr>
        <p:txBody>
          <a:bodyPr anchor="b"/>
          <a:lstStyle>
            <a:lvl1pPr>
              <a:defRPr sz="3198"/>
            </a:lvl1pPr>
          </a:lstStyle>
          <a:p>
            <a:r>
              <a:rPr kumimoji="1" lang="zh-TW" altLang="en-US"/>
              <a:t>按一下以編輯母片標題樣式</a:t>
            </a:r>
          </a:p>
        </p:txBody>
      </p:sp>
      <p:sp>
        <p:nvSpPr>
          <p:cNvPr id="3" name="圖片版面配置區 2">
            <a:extLst>
              <a:ext uri="{FF2B5EF4-FFF2-40B4-BE49-F238E27FC236}">
                <a16:creationId xmlns:a16="http://schemas.microsoft.com/office/drawing/2014/main" id="{3F56AE6C-6DCE-0548-985E-E4F782E05000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1838" y="987428"/>
            <a:ext cx="6170593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198"/>
            </a:lvl1pPr>
            <a:lvl2pPr marL="456926" indent="0">
              <a:buNone/>
              <a:defRPr sz="2798"/>
            </a:lvl2pPr>
            <a:lvl3pPr marL="913852" indent="0">
              <a:buNone/>
              <a:defRPr sz="2398"/>
            </a:lvl3pPr>
            <a:lvl4pPr marL="1370778" indent="0">
              <a:buNone/>
              <a:defRPr sz="1998"/>
            </a:lvl4pPr>
            <a:lvl5pPr marL="1827703" indent="0">
              <a:buNone/>
              <a:defRPr sz="1998"/>
            </a:lvl5pPr>
            <a:lvl6pPr marL="2284628" indent="0">
              <a:buNone/>
              <a:defRPr sz="1998"/>
            </a:lvl6pPr>
            <a:lvl7pPr marL="2741554" indent="0">
              <a:buNone/>
              <a:defRPr sz="1998"/>
            </a:lvl7pPr>
            <a:lvl8pPr marL="3198480" indent="0">
              <a:buNone/>
              <a:defRPr sz="1998"/>
            </a:lvl8pPr>
            <a:lvl9pPr marL="3655406" indent="0">
              <a:buNone/>
              <a:defRPr sz="1998"/>
            </a:lvl9pPr>
          </a:lstStyle>
          <a:p>
            <a:endParaRPr kumimoji="1" lang="zh-TW" altLang="en-US"/>
          </a:p>
        </p:txBody>
      </p:sp>
      <p:sp>
        <p:nvSpPr>
          <p:cNvPr id="4" name="文字版面配置區 3">
            <a:extLst>
              <a:ext uri="{FF2B5EF4-FFF2-40B4-BE49-F238E27FC236}">
                <a16:creationId xmlns:a16="http://schemas.microsoft.com/office/drawing/2014/main" id="{FF5EFDBA-14F1-D441-9889-4E563610D35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571" y="2057400"/>
            <a:ext cx="3931213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6926" indent="0">
              <a:buNone/>
              <a:defRPr sz="1400"/>
            </a:lvl2pPr>
            <a:lvl3pPr marL="913852" indent="0">
              <a:buNone/>
              <a:defRPr sz="1200"/>
            </a:lvl3pPr>
            <a:lvl4pPr marL="1370778" indent="0">
              <a:buNone/>
              <a:defRPr sz="1000"/>
            </a:lvl4pPr>
            <a:lvl5pPr marL="1827703" indent="0">
              <a:buNone/>
              <a:defRPr sz="1000"/>
            </a:lvl5pPr>
            <a:lvl6pPr marL="2284628" indent="0">
              <a:buNone/>
              <a:defRPr sz="1000"/>
            </a:lvl6pPr>
            <a:lvl7pPr marL="2741554" indent="0">
              <a:buNone/>
              <a:defRPr sz="1000"/>
            </a:lvl7pPr>
            <a:lvl8pPr marL="3198480" indent="0">
              <a:buNone/>
              <a:defRPr sz="1000"/>
            </a:lvl8pPr>
            <a:lvl9pPr marL="3655406" indent="0">
              <a:buNone/>
              <a:defRPr sz="1000"/>
            </a:lvl9pPr>
          </a:lstStyle>
          <a:p>
            <a:pPr lvl="0"/>
            <a:r>
              <a:rPr kumimoji="1" lang="zh-TW" altLang="en-US"/>
              <a:t>按一下以編輯母片文字樣式</a:t>
            </a:r>
          </a:p>
        </p:txBody>
      </p:sp>
      <p:sp>
        <p:nvSpPr>
          <p:cNvPr id="5" name="日期版面配置區 4">
            <a:extLst>
              <a:ext uri="{FF2B5EF4-FFF2-40B4-BE49-F238E27FC236}">
                <a16:creationId xmlns:a16="http://schemas.microsoft.com/office/drawing/2014/main" id="{251AE9EA-3835-B24A-9B1D-0BD5DC03214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7982" y="6356353"/>
            <a:ext cx="2742486" cy="365125"/>
          </a:xfrm>
          <a:prstGeom prst="rect">
            <a:avLst/>
          </a:prstGeom>
        </p:spPr>
        <p:txBody>
          <a:bodyPr/>
          <a:lstStyle/>
          <a:p>
            <a:fld id="{92B1BBD4-67D3-244D-A1DB-F4D323740D06}" type="datetimeFigureOut">
              <a:rPr kumimoji="1" lang="zh-TW" altLang="en-US" smtClean="0"/>
              <a:t>2024/8/26</a:t>
            </a:fld>
            <a:endParaRPr kumimoji="1" lang="zh-TW" altLang="en-US"/>
          </a:p>
        </p:txBody>
      </p:sp>
      <p:sp>
        <p:nvSpPr>
          <p:cNvPr id="6" name="頁尾版面配置區 5">
            <a:extLst>
              <a:ext uri="{FF2B5EF4-FFF2-40B4-BE49-F238E27FC236}">
                <a16:creationId xmlns:a16="http://schemas.microsoft.com/office/drawing/2014/main" id="{D365151C-DCB4-C444-8770-59B8338A543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7549" y="6356353"/>
            <a:ext cx="4113728" cy="365125"/>
          </a:xfrm>
          <a:prstGeom prst="rect">
            <a:avLst/>
          </a:prstGeom>
        </p:spPr>
        <p:txBody>
          <a:bodyPr/>
          <a:lstStyle/>
          <a:p>
            <a:endParaRPr kumimoji="1" lang="zh-TW" altLang="en-US"/>
          </a:p>
        </p:txBody>
      </p:sp>
      <p:sp>
        <p:nvSpPr>
          <p:cNvPr id="7" name="投影片編號版面配置區 6">
            <a:extLst>
              <a:ext uri="{FF2B5EF4-FFF2-40B4-BE49-F238E27FC236}">
                <a16:creationId xmlns:a16="http://schemas.microsoft.com/office/drawing/2014/main" id="{8928B0AA-5107-D444-8015-4ECD5ACB185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08357" y="6356353"/>
            <a:ext cx="2742486" cy="365125"/>
          </a:xfrm>
          <a:prstGeom prst="rect">
            <a:avLst/>
          </a:prstGeom>
        </p:spPr>
        <p:txBody>
          <a:bodyPr/>
          <a:lstStyle/>
          <a:p>
            <a:fld id="{A9A4B0B5-4260-0A4B-B12B-06BEA90CD8E0}" type="slidenum">
              <a:rPr kumimoji="1" lang="zh-TW" altLang="en-US" smtClean="0"/>
              <a:t>‹#›</a:t>
            </a:fld>
            <a:endParaRPr kumimoji="1" lang="zh-TW" altLang="en-US"/>
          </a:p>
        </p:txBody>
      </p:sp>
    </p:spTree>
    <p:extLst>
      <p:ext uri="{BB962C8B-B14F-4D97-AF65-F5344CB8AC3E}">
        <p14:creationId xmlns:p14="http://schemas.microsoft.com/office/powerpoint/2010/main" val="910950252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標題及直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>
            <a:extLst>
              <a:ext uri="{FF2B5EF4-FFF2-40B4-BE49-F238E27FC236}">
                <a16:creationId xmlns:a16="http://schemas.microsoft.com/office/drawing/2014/main" id="{4F58B4BC-3DAF-354B-BFBF-F6182537822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7982" y="365128"/>
            <a:ext cx="10512862" cy="1325563"/>
          </a:xfrm>
          <a:prstGeom prst="rect">
            <a:avLst/>
          </a:prstGeom>
        </p:spPr>
        <p:txBody>
          <a:bodyPr/>
          <a:lstStyle/>
          <a:p>
            <a:r>
              <a:rPr kumimoji="1" lang="zh-TW" altLang="en-US"/>
              <a:t>按一下以編輯母片標題樣式</a:t>
            </a:r>
          </a:p>
        </p:txBody>
      </p:sp>
      <p:sp>
        <p:nvSpPr>
          <p:cNvPr id="3" name="直排文字版面配置區 2">
            <a:extLst>
              <a:ext uri="{FF2B5EF4-FFF2-40B4-BE49-F238E27FC236}">
                <a16:creationId xmlns:a16="http://schemas.microsoft.com/office/drawing/2014/main" id="{6C46E980-15B8-8149-8E52-AE8B4D6D412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7982" y="1825625"/>
            <a:ext cx="10512862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kumimoji="1" lang="zh-TW" altLang="en-US"/>
              <a:t>按一下以編輯母片文字樣式</a:t>
            </a:r>
          </a:p>
          <a:p>
            <a:pPr lvl="1"/>
            <a:r>
              <a:rPr kumimoji="1" lang="zh-TW" altLang="en-US"/>
              <a:t>第二層</a:t>
            </a:r>
          </a:p>
          <a:p>
            <a:pPr lvl="2"/>
            <a:r>
              <a:rPr kumimoji="1" lang="zh-TW" altLang="en-US"/>
              <a:t>第三層</a:t>
            </a:r>
          </a:p>
          <a:p>
            <a:pPr lvl="3"/>
            <a:r>
              <a:rPr kumimoji="1" lang="zh-TW" altLang="en-US"/>
              <a:t>第四層</a:t>
            </a:r>
          </a:p>
          <a:p>
            <a:pPr lvl="4"/>
            <a:r>
              <a:rPr kumimoji="1" lang="zh-TW" altLang="en-US"/>
              <a:t>第五層</a:t>
            </a:r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8D4A299D-EC60-824B-9F02-E0775545395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7982" y="6356353"/>
            <a:ext cx="2742486" cy="365125"/>
          </a:xfrm>
          <a:prstGeom prst="rect">
            <a:avLst/>
          </a:prstGeom>
        </p:spPr>
        <p:txBody>
          <a:bodyPr/>
          <a:lstStyle/>
          <a:p>
            <a:fld id="{92B1BBD4-67D3-244D-A1DB-F4D323740D06}" type="datetimeFigureOut">
              <a:rPr kumimoji="1" lang="zh-TW" altLang="en-US" smtClean="0"/>
              <a:t>2024/8/26</a:t>
            </a:fld>
            <a:endParaRPr kumimoji="1" lang="zh-TW"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5367071B-8125-0245-A6AC-F71501055BF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7549" y="6356353"/>
            <a:ext cx="4113728" cy="365125"/>
          </a:xfrm>
          <a:prstGeom prst="rect">
            <a:avLst/>
          </a:prstGeom>
        </p:spPr>
        <p:txBody>
          <a:bodyPr/>
          <a:lstStyle/>
          <a:p>
            <a:endParaRPr kumimoji="1" lang="zh-TW"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070673E8-2724-2B4C-BDF6-3190890B770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08357" y="6356353"/>
            <a:ext cx="2742486" cy="365125"/>
          </a:xfrm>
          <a:prstGeom prst="rect">
            <a:avLst/>
          </a:prstGeom>
        </p:spPr>
        <p:txBody>
          <a:bodyPr/>
          <a:lstStyle/>
          <a:p>
            <a:fld id="{A9A4B0B5-4260-0A4B-B12B-06BEA90CD8E0}" type="slidenum">
              <a:rPr kumimoji="1" lang="zh-TW" altLang="en-US" smtClean="0"/>
              <a:t>‹#›</a:t>
            </a:fld>
            <a:endParaRPr kumimoji="1" lang="zh-TW" altLang="en-US"/>
          </a:p>
        </p:txBody>
      </p:sp>
    </p:spTree>
    <p:extLst>
      <p:ext uri="{BB962C8B-B14F-4D97-AF65-F5344CB8AC3E}">
        <p14:creationId xmlns:p14="http://schemas.microsoft.com/office/powerpoint/2010/main" val="429961978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直排標題及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直排標題 1">
            <a:extLst>
              <a:ext uri="{FF2B5EF4-FFF2-40B4-BE49-F238E27FC236}">
                <a16:creationId xmlns:a16="http://schemas.microsoft.com/office/drawing/2014/main" id="{75177B76-A65C-6C48-98B9-854814B2A044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2628" y="365125"/>
            <a:ext cx="2628215" cy="5811838"/>
          </a:xfrm>
          <a:prstGeom prst="rect">
            <a:avLst/>
          </a:prstGeom>
        </p:spPr>
        <p:txBody>
          <a:bodyPr vert="eaVert"/>
          <a:lstStyle/>
          <a:p>
            <a:r>
              <a:rPr kumimoji="1" lang="zh-TW" altLang="en-US"/>
              <a:t>按一下以編輯母片標題樣式</a:t>
            </a:r>
          </a:p>
        </p:txBody>
      </p:sp>
      <p:sp>
        <p:nvSpPr>
          <p:cNvPr id="3" name="直排文字版面配置區 2">
            <a:extLst>
              <a:ext uri="{FF2B5EF4-FFF2-40B4-BE49-F238E27FC236}">
                <a16:creationId xmlns:a16="http://schemas.microsoft.com/office/drawing/2014/main" id="{979D6E89-2E9A-4542-ABDA-2C94E2CA385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7982" y="365125"/>
            <a:ext cx="7732286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kumimoji="1" lang="zh-TW" altLang="en-US"/>
              <a:t>按一下以編輯母片文字樣式</a:t>
            </a:r>
          </a:p>
          <a:p>
            <a:pPr lvl="1"/>
            <a:r>
              <a:rPr kumimoji="1" lang="zh-TW" altLang="en-US"/>
              <a:t>第二層</a:t>
            </a:r>
          </a:p>
          <a:p>
            <a:pPr lvl="2"/>
            <a:r>
              <a:rPr kumimoji="1" lang="zh-TW" altLang="en-US"/>
              <a:t>第三層</a:t>
            </a:r>
          </a:p>
          <a:p>
            <a:pPr lvl="3"/>
            <a:r>
              <a:rPr kumimoji="1" lang="zh-TW" altLang="en-US"/>
              <a:t>第四層</a:t>
            </a:r>
          </a:p>
          <a:p>
            <a:pPr lvl="4"/>
            <a:r>
              <a:rPr kumimoji="1" lang="zh-TW" altLang="en-US"/>
              <a:t>第五層</a:t>
            </a:r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BB6C1186-F033-4747-9681-E672D58E2DC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7982" y="6356353"/>
            <a:ext cx="2742486" cy="365125"/>
          </a:xfrm>
          <a:prstGeom prst="rect">
            <a:avLst/>
          </a:prstGeom>
        </p:spPr>
        <p:txBody>
          <a:bodyPr/>
          <a:lstStyle/>
          <a:p>
            <a:fld id="{92B1BBD4-67D3-244D-A1DB-F4D323740D06}" type="datetimeFigureOut">
              <a:rPr kumimoji="1" lang="zh-TW" altLang="en-US" smtClean="0"/>
              <a:t>2024/8/26</a:t>
            </a:fld>
            <a:endParaRPr kumimoji="1" lang="zh-TW"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DCFC9218-E8EB-5E49-B905-074B35C56FC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7549" y="6356353"/>
            <a:ext cx="4113728" cy="365125"/>
          </a:xfrm>
          <a:prstGeom prst="rect">
            <a:avLst/>
          </a:prstGeom>
        </p:spPr>
        <p:txBody>
          <a:bodyPr/>
          <a:lstStyle/>
          <a:p>
            <a:endParaRPr kumimoji="1" lang="zh-TW"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7623E292-4637-0F4C-9C00-049FB9FFE58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08357" y="6356353"/>
            <a:ext cx="2742486" cy="365125"/>
          </a:xfrm>
          <a:prstGeom prst="rect">
            <a:avLst/>
          </a:prstGeom>
        </p:spPr>
        <p:txBody>
          <a:bodyPr/>
          <a:lstStyle/>
          <a:p>
            <a:fld id="{A9A4B0B5-4260-0A4B-B12B-06BEA90CD8E0}" type="slidenum">
              <a:rPr kumimoji="1" lang="zh-TW" altLang="en-US" smtClean="0"/>
              <a:t>‹#›</a:t>
            </a:fld>
            <a:endParaRPr kumimoji="1" lang="zh-TW" altLang="en-US"/>
          </a:p>
        </p:txBody>
      </p:sp>
    </p:spTree>
    <p:extLst>
      <p:ext uri="{BB962C8B-B14F-4D97-AF65-F5344CB8AC3E}">
        <p14:creationId xmlns:p14="http://schemas.microsoft.com/office/powerpoint/2010/main" val="3228155986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Portfolio Plan">
    <p:bg>
      <p:bgPr>
        <a:blipFill dpi="0" rotWithShape="1">
          <a:blip r:embed="rId2" cstate="screen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投影片編號版面配置區 2">
            <a:extLst>
              <a:ext uri="{FF2B5EF4-FFF2-40B4-BE49-F238E27FC236}">
                <a16:creationId xmlns:a16="http://schemas.microsoft.com/office/drawing/2014/main" id="{8702AD01-7C28-2743-AEE1-513CD578E4C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706D26-D1E7-3A40-A8C4-2A543AFF6845}" type="slidenum">
              <a:rPr lang="en-US" altLang="zh-TW"/>
              <a:pPr/>
              <a:t>‹#›</a:t>
            </a:fld>
            <a:endParaRPr kumimoji="1" lang="zh-TW" altLang="en-US"/>
          </a:p>
        </p:txBody>
      </p:sp>
      <p:sp>
        <p:nvSpPr>
          <p:cNvPr id="4" name="文字版面配置區 6">
            <a:extLst>
              <a:ext uri="{FF2B5EF4-FFF2-40B4-BE49-F238E27FC236}">
                <a16:creationId xmlns:a16="http://schemas.microsoft.com/office/drawing/2014/main" id="{DA8C8277-B1B5-B943-96BB-CD1F36557F6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30634" y="277036"/>
            <a:ext cx="5728187" cy="669681"/>
          </a:xfrm>
          <a:prstGeom prst="rect">
            <a:avLst/>
          </a:prstGeom>
        </p:spPr>
        <p:txBody>
          <a:bodyPr anchor="t"/>
          <a:lstStyle>
            <a:lvl1pPr marL="0" marR="0" indent="0" algn="l" defTabSz="913852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4398" b="1" i="0">
                <a:solidFill>
                  <a:schemeClr val="bg1"/>
                </a:solidFill>
                <a:latin typeface="Gotham Bold" pitchFamily="2" charset="0"/>
              </a:defRPr>
            </a:lvl1pPr>
          </a:lstStyle>
          <a:p>
            <a:r>
              <a:rPr kumimoji="1" lang="en-US" altLang="zh-TW"/>
              <a:t>Gotham Bold 44pt</a:t>
            </a:r>
          </a:p>
        </p:txBody>
      </p:sp>
      <p:sp>
        <p:nvSpPr>
          <p:cNvPr id="5" name="Table Placeholder 4">
            <a:extLst>
              <a:ext uri="{FF2B5EF4-FFF2-40B4-BE49-F238E27FC236}">
                <a16:creationId xmlns:a16="http://schemas.microsoft.com/office/drawing/2014/main" id="{224D9795-5B1C-4D48-9AAE-5C829DF15D58}"/>
              </a:ext>
            </a:extLst>
          </p:cNvPr>
          <p:cNvSpPr>
            <a:spLocks noGrp="1"/>
          </p:cNvSpPr>
          <p:nvPr>
            <p:ph type="tbl" sz="quarter" idx="14" hasCustomPrompt="1"/>
          </p:nvPr>
        </p:nvSpPr>
        <p:spPr>
          <a:xfrm>
            <a:off x="530088" y="1311275"/>
            <a:ext cx="11095323" cy="5257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b="0" i="0">
                <a:solidFill>
                  <a:schemeClr val="bg1"/>
                </a:solidFill>
                <a:latin typeface="Gotham Light" pitchFamily="2" charset="0"/>
              </a:defRPr>
            </a:lvl1pPr>
          </a:lstStyle>
          <a:p>
            <a:r>
              <a:rPr lang="en-US"/>
              <a:t>Insert Table</a:t>
            </a:r>
          </a:p>
        </p:txBody>
      </p:sp>
      <p:graphicFrame>
        <p:nvGraphicFramePr>
          <p:cNvPr id="6" name="表格 6">
            <a:extLst>
              <a:ext uri="{FF2B5EF4-FFF2-40B4-BE49-F238E27FC236}">
                <a16:creationId xmlns:a16="http://schemas.microsoft.com/office/drawing/2014/main" id="{BBA8B3AA-5D10-7D4D-AA36-D3E24651C86C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677479150"/>
              </p:ext>
            </p:extLst>
          </p:nvPr>
        </p:nvGraphicFramePr>
        <p:xfrm>
          <a:off x="9721576" y="350809"/>
          <a:ext cx="1936616" cy="396240"/>
        </p:xfrm>
        <a:graphic>
          <a:graphicData uri="http://schemas.openxmlformats.org/drawingml/2006/table">
            <a:tbl>
              <a:tblPr firstRow="1" bandRow="1"/>
              <a:tblGrid>
                <a:gridCol w="968308">
                  <a:extLst>
                    <a:ext uri="{9D8B030D-6E8A-4147-A177-3AD203B41FA5}">
                      <a16:colId xmlns:a16="http://schemas.microsoft.com/office/drawing/2014/main" val="853474328"/>
                    </a:ext>
                  </a:extLst>
                </a:gridCol>
                <a:gridCol w="968308">
                  <a:extLst>
                    <a:ext uri="{9D8B030D-6E8A-4147-A177-3AD203B41FA5}">
                      <a16:colId xmlns:a16="http://schemas.microsoft.com/office/drawing/2014/main" val="2849663619"/>
                    </a:ext>
                  </a:extLst>
                </a:gridCol>
              </a:tblGrid>
              <a:tr h="36717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altLang="zh-CN" sz="1000" kern="1200">
                          <a:solidFill>
                            <a:schemeClr val="bg1"/>
                          </a:solidFill>
                          <a:latin typeface="Gotham Book" pitchFamily="2" charset="0"/>
                          <a:ea typeface="黑体" panose="02010609060101010101" pitchFamily="49" charset="-122"/>
                        </a:rPr>
                        <a:t>Existing Product</a:t>
                      </a:r>
                      <a:endParaRPr lang="zh-TW" altLang="en-US" sz="1000">
                        <a:solidFill>
                          <a:schemeClr val="bg1"/>
                        </a:solidFill>
                      </a:endParaRPr>
                    </a:p>
                  </a:txBody>
                  <a:tcPr marL="91416" marR="91416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altLang="zh-CN" sz="1000" b="1" kern="1200">
                          <a:solidFill>
                            <a:srgbClr val="FFC000"/>
                          </a:solidFill>
                          <a:latin typeface="Gotham Book" pitchFamily="2" charset="0"/>
                          <a:ea typeface="黑体" panose="02010609060101010101" pitchFamily="49" charset="-122"/>
                        </a:rPr>
                        <a:t>New / Refresh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altLang="zh-CN" sz="1000" b="1" kern="1200">
                          <a:solidFill>
                            <a:srgbClr val="FFC000"/>
                          </a:solidFill>
                          <a:latin typeface="Gotham Book" pitchFamily="2" charset="0"/>
                          <a:ea typeface="黑体" panose="02010609060101010101" pitchFamily="49" charset="-122"/>
                        </a:rPr>
                        <a:t>Product</a:t>
                      </a:r>
                      <a:endParaRPr lang="zh-CN" altLang="en-US" sz="1000" b="1" kern="1200">
                        <a:solidFill>
                          <a:srgbClr val="FFC000"/>
                        </a:solidFill>
                        <a:latin typeface="Gotham Book" pitchFamily="2" charset="0"/>
                        <a:ea typeface="黑体" panose="02010609060101010101" pitchFamily="49" charset="-122"/>
                      </a:endParaRPr>
                    </a:p>
                  </a:txBody>
                  <a:tcPr marL="91416" marR="91416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97317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29653786"/>
      </p:ext>
    </p:extLst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itle Only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3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621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621" algn="l"/>
              </a:tabLst>
              <a:defRPr lang="en-US" sz="3199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CBEE098D-3AB1-76DB-7D94-47416B95B315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7D3A8838-C4DB-A234-AE13-77FD359114A0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27C46987-CA04-04BE-C5FA-56E293EEB90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91EA1B80-EF2A-EAE6-2B00-FF82A14056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679F583A-C57A-3239-E8A4-1C575A0EA7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36324797-C488-8192-F77E-9F600E5490D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6A067FCF-35DE-4E09-CCD5-280D653D4A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65171654-F4B2-F1B9-6AF4-18F3A499E48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7E3A5950-4507-5E83-F8E2-F78AD0930D0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245D89D-54AB-A7D6-4141-95E6B3C3695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307652"/>
      </p:ext>
    </p:extLst>
  </p:cSld>
  <p:clrMapOvr>
    <a:masterClrMapping/>
  </p:clrMapOvr>
  <p:transition spd="med"/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F66F013C-4673-4598-B729-A71D9DC33DF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65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50334" y="1527659"/>
            <a:ext cx="9912096" cy="3269709"/>
          </a:xfrm>
          <a:prstGeom prst="rect">
            <a:avLst/>
          </a:prstGeom>
        </p:spPr>
        <p:txBody>
          <a:bodyPr wrap="square" lIns="0" tIns="0" rIns="121899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760414" y="5046115"/>
            <a:ext cx="9912096" cy="356616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sp>
        <p:nvSpPr>
          <p:cNvPr id="49" name="TextBox 48"/>
          <p:cNvSpPr txBox="1"/>
          <p:nvPr userDrawn="1"/>
        </p:nvSpPr>
        <p:spPr>
          <a:xfrm>
            <a:off x="75033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B6BD304-FAC7-4023-9B54-8984F7387559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10149589" y="2542923"/>
            <a:ext cx="3058160" cy="1020314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1FBBDE3D-E4E2-42E5-9F26-00C1500EFD6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27C222CE-31C9-4AE2-A9DE-A34ECC37F0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710DBB3B-7FB8-4ACB-8FA4-3F2A105B9B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3E443DA7-CC51-4460-98C4-193A7375074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E1BCDB13-2B5A-46EC-B1D6-C526DEAA84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8EDDE8EA-BE8E-4066-AB4A-21CD2743549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EF442D16-F34F-4D4E-A65A-8C3BC17F2FC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" name="Freeform 5">
            <a:extLst>
              <a:ext uri="{FF2B5EF4-FFF2-40B4-BE49-F238E27FC236}">
                <a16:creationId xmlns:a16="http://schemas.microsoft.com/office/drawing/2014/main" id="{B3FDD5DD-E6F7-480C-BC0C-F6AC555BF17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50334" y="762000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823451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White_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0490B93F-C25A-476B-A1B0-5F566C0157D6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50334" y="1527659"/>
            <a:ext cx="9912096" cy="3269709"/>
          </a:xfrm>
          <a:prstGeom prst="rect">
            <a:avLst/>
          </a:prstGeom>
        </p:spPr>
        <p:txBody>
          <a:bodyPr wrap="square" lIns="0" tIns="0" rIns="121899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760414" y="5046115"/>
            <a:ext cx="9912096" cy="356616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sp>
        <p:nvSpPr>
          <p:cNvPr id="49" name="TextBox 48"/>
          <p:cNvSpPr txBox="1"/>
          <p:nvPr userDrawn="1"/>
        </p:nvSpPr>
        <p:spPr>
          <a:xfrm>
            <a:off x="75033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B6BD304-FAC7-4023-9B54-8984F7387559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10149589" y="2542923"/>
            <a:ext cx="3058160" cy="1020314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1FBBDE3D-E4E2-42E5-9F26-00C1500EFD6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27C222CE-31C9-4AE2-A9DE-A34ECC37F0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710DBB3B-7FB8-4ACB-8FA4-3F2A105B9B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3E443DA7-CC51-4460-98C4-193A7375074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E1BCDB13-2B5A-46EC-B1D6-C526DEAA84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8EDDE8EA-BE8E-4066-AB4A-21CD2743549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EF442D16-F34F-4D4E-A65A-8C3BC17F2FC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" name="Freeform 5">
            <a:extLst>
              <a:ext uri="{FF2B5EF4-FFF2-40B4-BE49-F238E27FC236}">
                <a16:creationId xmlns:a16="http://schemas.microsoft.com/office/drawing/2014/main" id="{B3FDD5DD-E6F7-480C-BC0C-F6AC555BF17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50334" y="762000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773491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+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0"/>
            <a:ext cx="4061791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4061791" y="0"/>
            <a:ext cx="8127034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endParaRPr lang="en-US"/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18" hasCustomPrompt="1"/>
          </p:nvPr>
        </p:nvSpPr>
        <p:spPr>
          <a:xfrm>
            <a:off x="548640" y="849535"/>
            <a:ext cx="3513151" cy="1926795"/>
          </a:xfrm>
          <a:prstGeom prst="rect">
            <a:avLst/>
          </a:prstGeom>
          <a:noFill/>
        </p:spPr>
        <p:txBody>
          <a:bodyPr lIns="0" tIns="0" rIns="0" bIns="0" anchor="t">
            <a:noAutofit/>
          </a:bodyPr>
          <a:lstStyle>
            <a:lvl1pPr marL="0" indent="0">
              <a:lnSpc>
                <a:spcPts val="4200"/>
              </a:lnSpc>
              <a:spcBef>
                <a:spcPts val="0"/>
              </a:spcBef>
              <a:buFont typeface="Arial" panose="020B0604020202020204" pitchFamily="34" charset="0"/>
              <a:buNone/>
              <a:defRPr sz="4600" b="1" strike="noStrike" spc="-150" baseline="0">
                <a:solidFill>
                  <a:schemeClr val="tx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Photo plus</a:t>
            </a:r>
            <a:br>
              <a:rPr lang="en-US"/>
            </a:br>
            <a:r>
              <a:rPr lang="en-US"/>
              <a:t>statement</a:t>
            </a:r>
            <a:br>
              <a:rPr lang="en-US"/>
            </a:br>
            <a:r>
              <a:rPr lang="en-US"/>
              <a:t>layout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9" hasCustomPrompt="1"/>
          </p:nvPr>
        </p:nvSpPr>
        <p:spPr>
          <a:xfrm>
            <a:off x="548641" y="2943638"/>
            <a:ext cx="3513150" cy="1641615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400" baseline="0">
                <a:solidFill>
                  <a:schemeClr val="tx1"/>
                </a:solidFill>
              </a:defRPr>
            </a:lvl1pPr>
            <a:lvl2pPr marL="609494" indent="0">
              <a:buNone/>
              <a:defRPr/>
            </a:lvl2pPr>
            <a:lvl3pPr marL="1218986" indent="0">
              <a:buNone/>
              <a:defRPr/>
            </a:lvl3pPr>
            <a:lvl4pPr marL="1828480" indent="0">
              <a:buNone/>
              <a:defRPr/>
            </a:lvl4pPr>
            <a:lvl5pPr marL="2437973" indent="0">
              <a:buNone/>
              <a:defRPr/>
            </a:lvl5pPr>
          </a:lstStyle>
          <a:p>
            <a:pPr lvl="0"/>
            <a:r>
              <a:rPr lang="en-US"/>
              <a:t>Subtitle goes here</a:t>
            </a:r>
          </a:p>
        </p:txBody>
      </p:sp>
      <p:sp>
        <p:nvSpPr>
          <p:cNvPr id="1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4084262"/>
      </p:ext>
    </p:extLst>
  </p:cSld>
  <p:clrMapOvr>
    <a:masterClrMapping/>
  </p:clrMapOvr>
  <p:transition spd="med"/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0A3FDCC7-BA62-4365-BA68-B2059C6747E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50334" y="1524000"/>
            <a:ext cx="9912096" cy="3273368"/>
          </a:xfrm>
          <a:prstGeom prst="rect">
            <a:avLst/>
          </a:prstGeom>
        </p:spPr>
        <p:txBody>
          <a:bodyPr lIns="0" tIns="0" rIns="121899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760414" y="5046115"/>
            <a:ext cx="9912096" cy="356616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C178D7C6-5801-6B30-A6A7-963788E95D85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10149589" y="2542923"/>
            <a:ext cx="3058160" cy="1020314"/>
            <a:chOff x="547688" y="952500"/>
            <a:chExt cx="12190413" cy="4067175"/>
          </a:xfrm>
        </p:grpSpPr>
        <p:sp>
          <p:nvSpPr>
            <p:cNvPr id="69" name="Rectangle 68">
              <a:extLst>
                <a:ext uri="{FF2B5EF4-FFF2-40B4-BE49-F238E27FC236}">
                  <a16:creationId xmlns:a16="http://schemas.microsoft.com/office/drawing/2014/main" id="{69E9C34A-28EF-207E-149B-9EBED2862D6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7">
              <a:extLst>
                <a:ext uri="{FF2B5EF4-FFF2-40B4-BE49-F238E27FC236}">
                  <a16:creationId xmlns:a16="http://schemas.microsoft.com/office/drawing/2014/main" id="{158C3A6B-F5BB-E37E-DB3D-C1ABEA07F2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8">
              <a:extLst>
                <a:ext uri="{FF2B5EF4-FFF2-40B4-BE49-F238E27FC236}">
                  <a16:creationId xmlns:a16="http://schemas.microsoft.com/office/drawing/2014/main" id="{A56AE87F-217D-4207-F227-987A2E7FE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9">
              <a:extLst>
                <a:ext uri="{FF2B5EF4-FFF2-40B4-BE49-F238E27FC236}">
                  <a16:creationId xmlns:a16="http://schemas.microsoft.com/office/drawing/2014/main" id="{D65BCC2D-74A9-8E37-6BBC-33B74966DAC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0">
              <a:extLst>
                <a:ext uri="{FF2B5EF4-FFF2-40B4-BE49-F238E27FC236}">
                  <a16:creationId xmlns:a16="http://schemas.microsoft.com/office/drawing/2014/main" id="{BA8558ED-E4BF-D888-EF3B-A311AFE8C4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AFF1776F-9DBA-D51E-8F71-E1FB30D7679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820D6E3B-9704-EBDF-9D0D-A571A36CBC7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6" name="Freeform 5">
            <a:extLst>
              <a:ext uri="{FF2B5EF4-FFF2-40B4-BE49-F238E27FC236}">
                <a16:creationId xmlns:a16="http://schemas.microsoft.com/office/drawing/2014/main" id="{C002511A-253F-7F55-6C4F-3D51611D3CBF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50334" y="762000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D0375F64-E651-1A0A-ABF1-9C38BA663F9F}"/>
              </a:ext>
            </a:extLst>
          </p:cNvPr>
          <p:cNvSpPr txBox="1"/>
          <p:nvPr userDrawn="1"/>
        </p:nvSpPr>
        <p:spPr>
          <a:xfrm>
            <a:off x="75033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358397377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Black_Al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3A0DD018-EAF2-48F3-ABFD-828A5E37FEA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50334" y="1524000"/>
            <a:ext cx="9912096" cy="3273368"/>
          </a:xfrm>
          <a:prstGeom prst="rect">
            <a:avLst/>
          </a:prstGeom>
        </p:spPr>
        <p:txBody>
          <a:bodyPr lIns="0" tIns="0" rIns="121899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760414" y="5046115"/>
            <a:ext cx="9912096" cy="356616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C178D7C6-5801-6B30-A6A7-963788E95D85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10149589" y="2542923"/>
            <a:ext cx="3058160" cy="1020314"/>
            <a:chOff x="547688" y="952500"/>
            <a:chExt cx="12190413" cy="4067175"/>
          </a:xfrm>
        </p:grpSpPr>
        <p:sp>
          <p:nvSpPr>
            <p:cNvPr id="69" name="Rectangle 68">
              <a:extLst>
                <a:ext uri="{FF2B5EF4-FFF2-40B4-BE49-F238E27FC236}">
                  <a16:creationId xmlns:a16="http://schemas.microsoft.com/office/drawing/2014/main" id="{69E9C34A-28EF-207E-149B-9EBED2862D6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7">
              <a:extLst>
                <a:ext uri="{FF2B5EF4-FFF2-40B4-BE49-F238E27FC236}">
                  <a16:creationId xmlns:a16="http://schemas.microsoft.com/office/drawing/2014/main" id="{158C3A6B-F5BB-E37E-DB3D-C1ABEA07F2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8">
              <a:extLst>
                <a:ext uri="{FF2B5EF4-FFF2-40B4-BE49-F238E27FC236}">
                  <a16:creationId xmlns:a16="http://schemas.microsoft.com/office/drawing/2014/main" id="{A56AE87F-217D-4207-F227-987A2E7FE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9">
              <a:extLst>
                <a:ext uri="{FF2B5EF4-FFF2-40B4-BE49-F238E27FC236}">
                  <a16:creationId xmlns:a16="http://schemas.microsoft.com/office/drawing/2014/main" id="{D65BCC2D-74A9-8E37-6BBC-33B74966DAC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0">
              <a:extLst>
                <a:ext uri="{FF2B5EF4-FFF2-40B4-BE49-F238E27FC236}">
                  <a16:creationId xmlns:a16="http://schemas.microsoft.com/office/drawing/2014/main" id="{BA8558ED-E4BF-D888-EF3B-A311AFE8C4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AFF1776F-9DBA-D51E-8F71-E1FB30D7679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820D6E3B-9704-EBDF-9D0D-A571A36CBC7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6" name="Freeform 5">
            <a:extLst>
              <a:ext uri="{FF2B5EF4-FFF2-40B4-BE49-F238E27FC236}">
                <a16:creationId xmlns:a16="http://schemas.microsoft.com/office/drawing/2014/main" id="{C002511A-253F-7F55-6C4F-3D51611D3CBF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50334" y="762000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D0375F64-E651-1A0A-ABF1-9C38BA663F9F}"/>
              </a:ext>
            </a:extLst>
          </p:cNvPr>
          <p:cNvSpPr txBox="1"/>
          <p:nvPr userDrawn="1"/>
        </p:nvSpPr>
        <p:spPr>
          <a:xfrm>
            <a:off x="75033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5004149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Background pattern&#10;&#10;Description automatically generated">
            <a:extLst>
              <a:ext uri="{FF2B5EF4-FFF2-40B4-BE49-F238E27FC236}">
                <a16:creationId xmlns:a16="http://schemas.microsoft.com/office/drawing/2014/main" id="{C08B439B-E84A-4380-B725-5C2E2A35786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DD813522-5B75-F893-0706-7E3AB7106AE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00"/>
          <a:stretch/>
        </p:blipFill>
        <p:spPr>
          <a:xfrm flipH="1">
            <a:off x="7616825" y="34"/>
            <a:ext cx="4572000" cy="6857965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89C3EB64-A851-71DD-8882-1FDB7C2E99CB}"/>
              </a:ext>
            </a:extLst>
          </p:cNvPr>
          <p:cNvSpPr txBox="1"/>
          <p:nvPr userDrawn="1"/>
        </p:nvSpPr>
        <p:spPr>
          <a:xfrm>
            <a:off x="160335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76E4C2BE-620B-6B7D-1426-F9CB0B9DB688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7C002FA1-87AB-10E7-DF14-BCD2904245D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AFC16D85-BEED-1820-DFF9-5D8B0AACAC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1F2566FE-64C0-16F6-945D-2961668799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D3B60C47-FE53-B519-B5B0-91907EAADB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51BD7309-4598-0B4D-F955-25A4778655B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3AB317A1-606F-084E-CD32-A64A53D259C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3ECEF077-D5E5-A906-C26A-748935BA5E8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3" y="1549491"/>
            <a:ext cx="6263640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750333" y="4328649"/>
            <a:ext cx="6263640" cy="327013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500" spc="0" baseline="0">
                <a:solidFill>
                  <a:schemeClr val="accent4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7C22F89-ADF9-0A52-8877-914CA372E2D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4915778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White_Al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Background pattern&#10;&#10;Description automatically generated">
            <a:extLst>
              <a:ext uri="{FF2B5EF4-FFF2-40B4-BE49-F238E27FC236}">
                <a16:creationId xmlns:a16="http://schemas.microsoft.com/office/drawing/2014/main" id="{D5C4C27E-C20F-40CB-85CF-27223BC9C55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pic>
        <p:nvPicPr>
          <p:cNvPr id="4" name="Picture 3" descr="A person in a white dress&#10;&#10;Description automatically generated with low confidence">
            <a:extLst>
              <a:ext uri="{FF2B5EF4-FFF2-40B4-BE49-F238E27FC236}">
                <a16:creationId xmlns:a16="http://schemas.microsoft.com/office/drawing/2014/main" id="{1852C0BD-7572-C8B3-D29B-44B7409BB262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16825" y="0"/>
            <a:ext cx="4572000" cy="6858000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89C3EB64-A851-71DD-8882-1FDB7C2E99CB}"/>
              </a:ext>
            </a:extLst>
          </p:cNvPr>
          <p:cNvSpPr txBox="1"/>
          <p:nvPr userDrawn="1"/>
        </p:nvSpPr>
        <p:spPr>
          <a:xfrm>
            <a:off x="160335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76E4C2BE-620B-6B7D-1426-F9CB0B9DB688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7C002FA1-87AB-10E7-DF14-BCD2904245D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AFC16D85-BEED-1820-DFF9-5D8B0AACAC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1F2566FE-64C0-16F6-945D-2961668799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D3B60C47-FE53-B519-B5B0-91907EAADB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51BD7309-4598-0B4D-F955-25A4778655B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3AB317A1-606F-084E-CD32-A64A53D259C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3ECEF077-D5E5-A906-C26A-748935BA5E8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3" y="1549491"/>
            <a:ext cx="6263640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750333" y="4328649"/>
            <a:ext cx="6263640" cy="327013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500" spc="0" baseline="0">
                <a:solidFill>
                  <a:schemeClr val="accent4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7C22F89-ADF9-0A52-8877-914CA372E2D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911487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Background pattern&#10;&#10;Description automatically generated">
            <a:extLst>
              <a:ext uri="{FF2B5EF4-FFF2-40B4-BE49-F238E27FC236}">
                <a16:creationId xmlns:a16="http://schemas.microsoft.com/office/drawing/2014/main" id="{BCB70D7F-DA6D-4CCD-81E9-90248EF641E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71"/>
            <a:ext cx="12188825" cy="6857929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4E412EDD-C562-F92D-41A2-18849B2F30C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616825" y="35"/>
            <a:ext cx="4572000" cy="6857929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C50D814F-EE5B-C084-7424-D39C0DE54FF7}"/>
              </a:ext>
            </a:extLst>
          </p:cNvPr>
          <p:cNvSpPr txBox="1"/>
          <p:nvPr userDrawn="1"/>
        </p:nvSpPr>
        <p:spPr>
          <a:xfrm>
            <a:off x="160335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3C498D60-2F6C-6ADE-BB9A-D957660E0731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C8414641-DA5A-BDF2-889C-1430A63E358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6CAA72E6-FAE3-6740-34C0-7A08091254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0EE70422-5E10-8634-79CC-15428116CD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F9B9866C-878A-3BAE-D601-6317EEEB78A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20DD7C9B-A88C-7ECB-27AE-CB4579CDB90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084B2859-A58F-9171-5328-94CFD162F58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DC1829C2-6CD9-FE35-3F45-EEC10E2F169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4" y="1549491"/>
            <a:ext cx="6263640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750334" y="4328649"/>
            <a:ext cx="6263640" cy="327013"/>
          </a:xfrm>
          <a:prstGeom prst="rect">
            <a:avLst/>
          </a:prstGeom>
        </p:spPr>
        <p:txBody>
          <a:bodyPr lIns="0" tIns="0" rIns="0" bIns="0" anchor="t" anchorCtr="0">
            <a:sp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500" spc="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01CC465-FDF1-C0A2-5A83-FB03B2F0F4B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114735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Black_Al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Background pattern&#10;&#10;Description automatically generated">
            <a:extLst>
              <a:ext uri="{FF2B5EF4-FFF2-40B4-BE49-F238E27FC236}">
                <a16:creationId xmlns:a16="http://schemas.microsoft.com/office/drawing/2014/main" id="{D2ED0643-8C31-4A20-AE73-693EFF66546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pic>
        <p:nvPicPr>
          <p:cNvPr id="28" name="Picture 27" descr="A picture containing tree, plant&#10;&#10;Description automatically generated">
            <a:extLst>
              <a:ext uri="{FF2B5EF4-FFF2-40B4-BE49-F238E27FC236}">
                <a16:creationId xmlns:a16="http://schemas.microsoft.com/office/drawing/2014/main" id="{9C99B980-13C4-5E34-911C-94CDEEA6063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16825" y="0"/>
            <a:ext cx="4572000" cy="6858000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C50D814F-EE5B-C084-7424-D39C0DE54FF7}"/>
              </a:ext>
            </a:extLst>
          </p:cNvPr>
          <p:cNvSpPr txBox="1"/>
          <p:nvPr userDrawn="1"/>
        </p:nvSpPr>
        <p:spPr>
          <a:xfrm>
            <a:off x="160335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3C498D60-2F6C-6ADE-BB9A-D957660E0731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C8414641-DA5A-BDF2-889C-1430A63E358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6CAA72E6-FAE3-6740-34C0-7A08091254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0EE70422-5E10-8634-79CC-15428116CD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F9B9866C-878A-3BAE-D601-6317EEEB78A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20DD7C9B-A88C-7ECB-27AE-CB4579CDB90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084B2859-A58F-9171-5328-94CFD162F58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DC1829C2-6CD9-FE35-3F45-EEC10E2F169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4" y="1549491"/>
            <a:ext cx="6263640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750334" y="4328649"/>
            <a:ext cx="6263640" cy="327013"/>
          </a:xfrm>
          <a:prstGeom prst="rect">
            <a:avLst/>
          </a:prstGeom>
        </p:spPr>
        <p:txBody>
          <a:bodyPr lIns="0" tIns="0" rIns="0" bIns="0" anchor="t" anchorCtr="0">
            <a:sp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500" spc="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01CC465-FDF1-C0A2-5A83-FB03B2F0F4B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940557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9A0C0A2-1C95-CF60-15E7-57B445A8992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835243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Only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CBEE098D-3AB1-76DB-7D94-47416B95B315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7D3A8838-C4DB-A234-AE13-77FD359114A0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27C46987-CA04-04BE-C5FA-56E293EEB90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91EA1B80-EF2A-EAE6-2B00-FF82A14056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679F583A-C57A-3239-E8A4-1C575A0EA7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36324797-C488-8192-F77E-9F600E5490D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6A067FCF-35DE-4E09-CCD5-280D653D4A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65171654-F4B2-F1B9-6AF4-18F3A499E48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7E3A5950-4507-5E83-F8E2-F78AD0930D0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245D89D-54AB-A7D6-4141-95E6B3C3695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3964552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Sub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760412" y="931563"/>
            <a:ext cx="10671048" cy="261610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55B6443-4299-282C-565B-68E5F970278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311080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ith Subtitle Only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760412" y="931563"/>
            <a:ext cx="10671048" cy="261610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000" b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8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BC296FD5-38BC-1E97-5513-17F333DF59B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EA10E5A7-B9D3-4A2B-DE64-11D11241AC78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11153D81-7548-F581-513D-B7CD48FD363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C2984EA1-BF8F-D5A5-11B3-9FD6DD75D1A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7">
              <a:extLst>
                <a:ext uri="{FF2B5EF4-FFF2-40B4-BE49-F238E27FC236}">
                  <a16:creationId xmlns:a16="http://schemas.microsoft.com/office/drawing/2014/main" id="{303FC84A-8F52-5F1D-38A9-C64EE5C6B5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8">
              <a:extLst>
                <a:ext uri="{FF2B5EF4-FFF2-40B4-BE49-F238E27FC236}">
                  <a16:creationId xmlns:a16="http://schemas.microsoft.com/office/drawing/2014/main" id="{51547846-5B73-A894-F0B4-466A292FE8B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9">
              <a:extLst>
                <a:ext uri="{FF2B5EF4-FFF2-40B4-BE49-F238E27FC236}">
                  <a16:creationId xmlns:a16="http://schemas.microsoft.com/office/drawing/2014/main" id="{39F5F64D-B9AA-2AAA-21F6-2CAF46B091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E093FA7E-6243-55E3-A1D8-E9A2E7479C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882876AE-214A-F90F-FAE5-C3E50982F47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1">
              <a:extLst>
                <a:ext uri="{FF2B5EF4-FFF2-40B4-BE49-F238E27FC236}">
                  <a16:creationId xmlns:a16="http://schemas.microsoft.com/office/drawing/2014/main" id="{75EC1C0B-EC3B-C973-9828-360528AEB96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37677555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Photo + Statement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0"/>
            <a:ext cx="4061791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4061791" y="0"/>
            <a:ext cx="8127034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endParaRPr lang="en-US"/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18" hasCustomPrompt="1"/>
          </p:nvPr>
        </p:nvSpPr>
        <p:spPr>
          <a:xfrm>
            <a:off x="548640" y="849535"/>
            <a:ext cx="3513151" cy="1926795"/>
          </a:xfrm>
          <a:prstGeom prst="rect">
            <a:avLst/>
          </a:prstGeom>
          <a:noFill/>
        </p:spPr>
        <p:txBody>
          <a:bodyPr lIns="0" tIns="0" rIns="0" bIns="0" anchor="t">
            <a:noAutofit/>
          </a:bodyPr>
          <a:lstStyle>
            <a:lvl1pPr marL="0" indent="0">
              <a:lnSpc>
                <a:spcPts val="4200"/>
              </a:lnSpc>
              <a:spcBef>
                <a:spcPts val="0"/>
              </a:spcBef>
              <a:buFont typeface="Arial" panose="020B0604020202020204" pitchFamily="34" charset="0"/>
              <a:buNone/>
              <a:defRPr sz="4600" b="1" strike="noStrike" spc="-150" baseline="0">
                <a:solidFill>
                  <a:schemeClr val="bg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Photo plus</a:t>
            </a:r>
            <a:br>
              <a:rPr lang="en-US"/>
            </a:br>
            <a:r>
              <a:rPr lang="en-US"/>
              <a:t>statement</a:t>
            </a:r>
            <a:br>
              <a:rPr lang="en-US"/>
            </a:br>
            <a:r>
              <a:rPr lang="en-US"/>
              <a:t>layout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9" hasCustomPrompt="1"/>
          </p:nvPr>
        </p:nvSpPr>
        <p:spPr>
          <a:xfrm>
            <a:off x="548641" y="2943638"/>
            <a:ext cx="3513150" cy="1641615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400" baseline="0">
                <a:solidFill>
                  <a:schemeClr val="bg1"/>
                </a:solidFill>
              </a:defRPr>
            </a:lvl1pPr>
            <a:lvl2pPr marL="609494" indent="0">
              <a:buNone/>
              <a:defRPr/>
            </a:lvl2pPr>
            <a:lvl3pPr marL="1218986" indent="0">
              <a:buNone/>
              <a:defRPr/>
            </a:lvl3pPr>
            <a:lvl4pPr marL="1828480" indent="0">
              <a:buNone/>
              <a:defRPr/>
            </a:lvl4pPr>
            <a:lvl5pPr marL="2437973" indent="0">
              <a:buNone/>
              <a:defRPr/>
            </a:lvl5pPr>
          </a:lstStyle>
          <a:p>
            <a:pPr lvl="0"/>
            <a:r>
              <a:rPr lang="en-US"/>
              <a:t>Subtitle goes here</a:t>
            </a: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9" name="TextBox 8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0" name="Group 9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11" name="Rectangle 10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2" name="Freeform 11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5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6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77636023"/>
      </p:ext>
    </p:extLst>
  </p:cSld>
  <p:clrMapOvr>
    <a:masterClrMapping/>
  </p:clrMapOvr>
  <p:transition spd="med"/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8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308880"/>
            <a:ext cx="10671048" cy="4787120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BC5559F-D4D6-DA53-A720-07C2A2D68FA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4803852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BC5559F-D4D6-DA53-A720-07C2A2D68FA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35" name="Title 28">
            <a:extLst>
              <a:ext uri="{FF2B5EF4-FFF2-40B4-BE49-F238E27FC236}">
                <a16:creationId xmlns:a16="http://schemas.microsoft.com/office/drawing/2014/main" id="{4D06AA26-F915-4482-943C-39E44C973F8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8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15A67503-2ED6-44DE-98E0-2006F15675F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65237" y="1144588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37" name="Picture Placeholder 3">
            <a:extLst>
              <a:ext uri="{FF2B5EF4-FFF2-40B4-BE49-F238E27FC236}">
                <a16:creationId xmlns:a16="http://schemas.microsoft.com/office/drawing/2014/main" id="{AA124289-2FC5-49CB-AA11-01D5543A680D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233791" y="1144588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</p:spTree>
    <p:extLst>
      <p:ext uri="{BB962C8B-B14F-4D97-AF65-F5344CB8AC3E}">
        <p14:creationId xmlns:p14="http://schemas.microsoft.com/office/powerpoint/2010/main" val="162642285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Slide Number Placeholder 7">
            <a:extLst>
              <a:ext uri="{FF2B5EF4-FFF2-40B4-BE49-F238E27FC236}">
                <a16:creationId xmlns:a16="http://schemas.microsoft.com/office/drawing/2014/main" id="{F91207CA-3BE9-4C17-8CC2-5FD0216FF7A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1669529" y="6400800"/>
            <a:ext cx="438912" cy="155448"/>
          </a:xfrm>
        </p:spPr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89" name="Picture Placeholder 3">
            <a:extLst>
              <a:ext uri="{FF2B5EF4-FFF2-40B4-BE49-F238E27FC236}">
                <a16:creationId xmlns:a16="http://schemas.microsoft.com/office/drawing/2014/main" id="{071DFB7E-59D3-44DE-8996-FAE5A47FF11D}"/>
              </a:ext>
            </a:extLst>
          </p:cNvPr>
          <p:cNvSpPr>
            <a:spLocks noGrp="1"/>
          </p:cNvSpPr>
          <p:nvPr userDrawn="1">
            <p:ph type="pic" sz="quarter" idx="11"/>
          </p:nvPr>
        </p:nvSpPr>
        <p:spPr>
          <a:xfrm>
            <a:off x="765237" y="1144457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0" name="Title 28">
            <a:extLst>
              <a:ext uri="{FF2B5EF4-FFF2-40B4-BE49-F238E27FC236}">
                <a16:creationId xmlns:a16="http://schemas.microsoft.com/office/drawing/2014/main" id="{BBA47EC1-ECF7-4028-8512-0085B63E6171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60412" y="442528"/>
            <a:ext cx="10671048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93" name="Picture Placeholder 3">
            <a:extLst>
              <a:ext uri="{FF2B5EF4-FFF2-40B4-BE49-F238E27FC236}">
                <a16:creationId xmlns:a16="http://schemas.microsoft.com/office/drawing/2014/main" id="{97942604-6A6D-4300-9F5E-F665021CDD91}"/>
              </a:ext>
            </a:extLst>
          </p:cNvPr>
          <p:cNvSpPr>
            <a:spLocks noGrp="1"/>
          </p:cNvSpPr>
          <p:nvPr userDrawn="1">
            <p:ph type="pic" sz="quarter" idx="12"/>
          </p:nvPr>
        </p:nvSpPr>
        <p:spPr>
          <a:xfrm>
            <a:off x="765237" y="2867087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4" name="Picture Placeholder 3">
            <a:extLst>
              <a:ext uri="{FF2B5EF4-FFF2-40B4-BE49-F238E27FC236}">
                <a16:creationId xmlns:a16="http://schemas.microsoft.com/office/drawing/2014/main" id="{AA2E7F24-9350-4567-945B-9474BC4996F5}"/>
              </a:ext>
            </a:extLst>
          </p:cNvPr>
          <p:cNvSpPr>
            <a:spLocks noGrp="1"/>
          </p:cNvSpPr>
          <p:nvPr userDrawn="1">
            <p:ph type="pic" sz="quarter" idx="13"/>
          </p:nvPr>
        </p:nvSpPr>
        <p:spPr>
          <a:xfrm>
            <a:off x="765237" y="4589717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8" name="Picture Placeholder 3">
            <a:extLst>
              <a:ext uri="{FF2B5EF4-FFF2-40B4-BE49-F238E27FC236}">
                <a16:creationId xmlns:a16="http://schemas.microsoft.com/office/drawing/2014/main" id="{A79280A8-55A4-44A0-B321-26E1046FFB5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222363" y="1144457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9" name="Picture Placeholder 3">
            <a:extLst>
              <a:ext uri="{FF2B5EF4-FFF2-40B4-BE49-F238E27FC236}">
                <a16:creationId xmlns:a16="http://schemas.microsoft.com/office/drawing/2014/main" id="{B7DDBE6E-17A6-42A7-9C9B-D064BB45CEE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222363" y="2867087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0" name="Picture Placeholder 3">
            <a:extLst>
              <a:ext uri="{FF2B5EF4-FFF2-40B4-BE49-F238E27FC236}">
                <a16:creationId xmlns:a16="http://schemas.microsoft.com/office/drawing/2014/main" id="{BA9A3BED-9269-49B7-B2AF-6027C5A39640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6222363" y="4589717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</p:spTree>
    <p:extLst>
      <p:ext uri="{BB962C8B-B14F-4D97-AF65-F5344CB8AC3E}">
        <p14:creationId xmlns:p14="http://schemas.microsoft.com/office/powerpoint/2010/main" val="26044511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FE319A93-1EE8-4DF0-8C0F-BA2E40F23D79}"/>
              </a:ext>
            </a:extLst>
          </p:cNvPr>
          <p:cNvCxnSpPr>
            <a:cxnSpLocks/>
          </p:cNvCxnSpPr>
          <p:nvPr userDrawn="1"/>
        </p:nvCxnSpPr>
        <p:spPr>
          <a:xfrm>
            <a:off x="5679200" y="2343150"/>
            <a:ext cx="0" cy="591618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03C8B807-1945-4D9E-B448-C1E97436D660}"/>
              </a:ext>
            </a:extLst>
          </p:cNvPr>
          <p:cNvCxnSpPr>
            <a:cxnSpLocks/>
          </p:cNvCxnSpPr>
          <p:nvPr userDrawn="1"/>
        </p:nvCxnSpPr>
        <p:spPr>
          <a:xfrm>
            <a:off x="1152375" y="2704148"/>
            <a:ext cx="0" cy="23062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1F2703DD-1A37-453B-892F-8C17D1969445}"/>
              </a:ext>
            </a:extLst>
          </p:cNvPr>
          <p:cNvCxnSpPr>
            <a:cxnSpLocks/>
          </p:cNvCxnSpPr>
          <p:nvPr userDrawn="1"/>
        </p:nvCxnSpPr>
        <p:spPr>
          <a:xfrm>
            <a:off x="3409771" y="2720181"/>
            <a:ext cx="0" cy="21458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9A54B372-2AE9-4F06-AB8D-563121DAED07}"/>
              </a:ext>
            </a:extLst>
          </p:cNvPr>
          <p:cNvCxnSpPr>
            <a:cxnSpLocks/>
          </p:cNvCxnSpPr>
          <p:nvPr userDrawn="1"/>
        </p:nvCxnSpPr>
        <p:spPr>
          <a:xfrm>
            <a:off x="7932922" y="2720181"/>
            <a:ext cx="0" cy="21458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2AB52C25-74F9-41DD-8CB1-FED7D59A9D4E}"/>
              </a:ext>
            </a:extLst>
          </p:cNvPr>
          <p:cNvCxnSpPr>
            <a:cxnSpLocks/>
          </p:cNvCxnSpPr>
          <p:nvPr userDrawn="1"/>
        </p:nvCxnSpPr>
        <p:spPr>
          <a:xfrm>
            <a:off x="10181319" y="2704148"/>
            <a:ext cx="0" cy="23062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BF9FF1D9-795C-4CBA-B6AD-0D44C487DF2B}"/>
              </a:ext>
            </a:extLst>
          </p:cNvPr>
          <p:cNvCxnSpPr>
            <a:cxnSpLocks/>
          </p:cNvCxnSpPr>
          <p:nvPr userDrawn="1"/>
        </p:nvCxnSpPr>
        <p:spPr>
          <a:xfrm>
            <a:off x="1152375" y="2711965"/>
            <a:ext cx="9028944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0AA6CBBA-3F36-4849-8752-93C041F6423F}"/>
              </a:ext>
            </a:extLst>
          </p:cNvPr>
          <p:cNvSpPr/>
          <p:nvPr userDrawn="1"/>
        </p:nvSpPr>
        <p:spPr>
          <a:xfrm>
            <a:off x="4842164" y="1973897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400">
                <a:solidFill>
                  <a:srgbClr val="1E0113"/>
                </a:solidFill>
                <a:latin typeface="Arial"/>
              </a:rPr>
            </a:br>
            <a:r>
              <a:rPr lang="en-US" sz="1200">
                <a:solidFill>
                  <a:srgbClr val="1E0113"/>
                </a:solidFill>
                <a:latin typeface="Arial"/>
              </a:rPr>
              <a:t>Title</a:t>
            </a:r>
            <a:endParaRPr lang="en-GB" sz="12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8D85AFB8-023B-4759-BD5F-6073003FD8E0}"/>
              </a:ext>
            </a:extLst>
          </p:cNvPr>
          <p:cNvSpPr/>
          <p:nvPr userDrawn="1"/>
        </p:nvSpPr>
        <p:spPr>
          <a:xfrm>
            <a:off x="303306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400">
                <a:solidFill>
                  <a:srgbClr val="1E0113"/>
                </a:solidFill>
                <a:latin typeface="Arial"/>
              </a:rPr>
            </a:br>
            <a:r>
              <a:rPr lang="en-US" sz="1200">
                <a:solidFill>
                  <a:srgbClr val="1E0113"/>
                </a:solidFill>
                <a:latin typeface="Arial"/>
              </a:rPr>
              <a:t>Title</a:t>
            </a:r>
            <a:endParaRPr lang="en-GB" sz="12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5618C1B6-F9C7-4982-A888-0B0BB5F00D51}"/>
              </a:ext>
            </a:extLst>
          </p:cNvPr>
          <p:cNvSpPr/>
          <p:nvPr userDrawn="1"/>
        </p:nvSpPr>
        <p:spPr>
          <a:xfrm>
            <a:off x="2572735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400">
                <a:solidFill>
                  <a:srgbClr val="1E0113"/>
                </a:solidFill>
                <a:latin typeface="Arial"/>
              </a:rPr>
            </a:br>
            <a:r>
              <a:rPr lang="en-US" sz="1200">
                <a:solidFill>
                  <a:srgbClr val="1E0113"/>
                </a:solidFill>
                <a:latin typeface="Arial"/>
              </a:rPr>
              <a:t>Title</a:t>
            </a:r>
            <a:endParaRPr lang="en-GB" sz="12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868CDBCA-61FA-4B54-A0E6-14E1BA521845}"/>
              </a:ext>
            </a:extLst>
          </p:cNvPr>
          <p:cNvSpPr/>
          <p:nvPr userDrawn="1"/>
        </p:nvSpPr>
        <p:spPr>
          <a:xfrm>
            <a:off x="4842164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400">
                <a:solidFill>
                  <a:srgbClr val="1E0113"/>
                </a:solidFill>
                <a:latin typeface="Arial"/>
              </a:rPr>
            </a:br>
            <a:r>
              <a:rPr lang="en-US" sz="1200">
                <a:solidFill>
                  <a:srgbClr val="1E0113"/>
                </a:solidFill>
                <a:latin typeface="Arial"/>
              </a:rPr>
              <a:t>Title</a:t>
            </a:r>
            <a:endParaRPr lang="en-GB" sz="12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B29C83C2-A111-43E1-8F3B-989F7BF56538}"/>
              </a:ext>
            </a:extLst>
          </p:cNvPr>
          <p:cNvSpPr/>
          <p:nvPr userDrawn="1"/>
        </p:nvSpPr>
        <p:spPr>
          <a:xfrm>
            <a:off x="7090646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400">
                <a:solidFill>
                  <a:srgbClr val="1E0113"/>
                </a:solidFill>
                <a:latin typeface="Arial"/>
              </a:rPr>
            </a:br>
            <a:r>
              <a:rPr lang="en-US" sz="1200">
                <a:solidFill>
                  <a:srgbClr val="1E0113"/>
                </a:solidFill>
                <a:latin typeface="Arial"/>
              </a:rPr>
              <a:t>Title</a:t>
            </a:r>
            <a:endParaRPr lang="en-GB" sz="12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932D43CA-F312-44A4-BF7E-B6F2CA37B861}"/>
              </a:ext>
            </a:extLst>
          </p:cNvPr>
          <p:cNvSpPr/>
          <p:nvPr userDrawn="1"/>
        </p:nvSpPr>
        <p:spPr>
          <a:xfrm>
            <a:off x="9339129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400">
                <a:solidFill>
                  <a:srgbClr val="1E0113"/>
                </a:solidFill>
                <a:latin typeface="Arial"/>
              </a:rPr>
            </a:br>
            <a:r>
              <a:rPr lang="en-US" sz="1200">
                <a:solidFill>
                  <a:srgbClr val="1E0113"/>
                </a:solidFill>
                <a:latin typeface="Arial"/>
              </a:rPr>
              <a:t>Title</a:t>
            </a:r>
            <a:endParaRPr lang="en-GB" sz="12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76" name="Slide Number Placeholder 7">
            <a:extLst>
              <a:ext uri="{FF2B5EF4-FFF2-40B4-BE49-F238E27FC236}">
                <a16:creationId xmlns:a16="http://schemas.microsoft.com/office/drawing/2014/main" id="{F107877D-C19A-4401-ABC7-138FE32BF944}"/>
              </a:ext>
            </a:extLst>
          </p:cNvPr>
          <p:cNvSpPr>
            <a:spLocks noGrp="1"/>
          </p:cNvSpPr>
          <p:nvPr userDrawn="1">
            <p:ph type="sldNum" sz="quarter" idx="10"/>
          </p:nvPr>
        </p:nvSpPr>
        <p:spPr>
          <a:xfrm>
            <a:off x="11669529" y="6400800"/>
            <a:ext cx="438912" cy="155448"/>
          </a:xfrm>
        </p:spPr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03" name="Straight Connector 102">
            <a:extLst>
              <a:ext uri="{FF2B5EF4-FFF2-40B4-BE49-F238E27FC236}">
                <a16:creationId xmlns:a16="http://schemas.microsoft.com/office/drawing/2014/main" id="{C235E94D-CADF-4E5F-B8F0-84363353F63B}"/>
              </a:ext>
            </a:extLst>
          </p:cNvPr>
          <p:cNvCxnSpPr>
            <a:cxnSpLocks/>
          </p:cNvCxnSpPr>
          <p:nvPr userDrawn="1"/>
        </p:nvCxnSpPr>
        <p:spPr>
          <a:xfrm>
            <a:off x="7932922" y="4102322"/>
            <a:ext cx="0" cy="174330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Freeform: Shape 103">
            <a:extLst>
              <a:ext uri="{FF2B5EF4-FFF2-40B4-BE49-F238E27FC236}">
                <a16:creationId xmlns:a16="http://schemas.microsoft.com/office/drawing/2014/main" id="{4E54939A-84E9-4F35-9FF6-945AACB3302A}"/>
              </a:ext>
            </a:extLst>
          </p:cNvPr>
          <p:cNvSpPr/>
          <p:nvPr userDrawn="1"/>
        </p:nvSpPr>
        <p:spPr>
          <a:xfrm>
            <a:off x="8261241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cxnSp>
        <p:nvCxnSpPr>
          <p:cNvPr id="105" name="Straight Connector 104">
            <a:extLst>
              <a:ext uri="{FF2B5EF4-FFF2-40B4-BE49-F238E27FC236}">
                <a16:creationId xmlns:a16="http://schemas.microsoft.com/office/drawing/2014/main" id="{7D7329E0-5381-4C80-AE9A-23F76C2D2451}"/>
              </a:ext>
            </a:extLst>
          </p:cNvPr>
          <p:cNvCxnSpPr>
            <a:cxnSpLocks/>
          </p:cNvCxnSpPr>
          <p:nvPr userDrawn="1"/>
        </p:nvCxnSpPr>
        <p:spPr>
          <a:xfrm>
            <a:off x="7932922" y="4398782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>
            <a:extLst>
              <a:ext uri="{FF2B5EF4-FFF2-40B4-BE49-F238E27FC236}">
                <a16:creationId xmlns:a16="http://schemas.microsoft.com/office/drawing/2014/main" id="{7E1EB878-546E-4D96-B99A-6B1BD9CF7961}"/>
              </a:ext>
            </a:extLst>
          </p:cNvPr>
          <p:cNvCxnSpPr>
            <a:cxnSpLocks/>
          </p:cNvCxnSpPr>
          <p:nvPr userDrawn="1"/>
        </p:nvCxnSpPr>
        <p:spPr>
          <a:xfrm>
            <a:off x="7932922" y="4896330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3379056A-852E-461F-A9C2-F37AE0D8CEB5}"/>
              </a:ext>
            </a:extLst>
          </p:cNvPr>
          <p:cNvCxnSpPr>
            <a:cxnSpLocks/>
          </p:cNvCxnSpPr>
          <p:nvPr userDrawn="1"/>
        </p:nvCxnSpPr>
        <p:spPr>
          <a:xfrm>
            <a:off x="7932922" y="5393878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Straight Connector 107">
            <a:extLst>
              <a:ext uri="{FF2B5EF4-FFF2-40B4-BE49-F238E27FC236}">
                <a16:creationId xmlns:a16="http://schemas.microsoft.com/office/drawing/2014/main" id="{209D283C-6BDB-4C50-810F-D38B1FF3EB87}"/>
              </a:ext>
            </a:extLst>
          </p:cNvPr>
          <p:cNvCxnSpPr>
            <a:cxnSpLocks/>
          </p:cNvCxnSpPr>
          <p:nvPr userDrawn="1"/>
        </p:nvCxnSpPr>
        <p:spPr>
          <a:xfrm>
            <a:off x="7932922" y="5837085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>
            <a:extLst>
              <a:ext uri="{FF2B5EF4-FFF2-40B4-BE49-F238E27FC236}">
                <a16:creationId xmlns:a16="http://schemas.microsoft.com/office/drawing/2014/main" id="{7CA3AF6A-064E-4CF7-8800-782A153C4091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4102322"/>
            <a:ext cx="0" cy="174330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Straight Connector 109">
            <a:extLst>
              <a:ext uri="{FF2B5EF4-FFF2-40B4-BE49-F238E27FC236}">
                <a16:creationId xmlns:a16="http://schemas.microsoft.com/office/drawing/2014/main" id="{D171AD49-684D-4404-A099-CE9057C88BDA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4398782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Straight Connector 110">
            <a:extLst>
              <a:ext uri="{FF2B5EF4-FFF2-40B4-BE49-F238E27FC236}">
                <a16:creationId xmlns:a16="http://schemas.microsoft.com/office/drawing/2014/main" id="{177B6B83-CEBC-446E-8E83-75F5C9E54A66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4896330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Straight Connector 111">
            <a:extLst>
              <a:ext uri="{FF2B5EF4-FFF2-40B4-BE49-F238E27FC236}">
                <a16:creationId xmlns:a16="http://schemas.microsoft.com/office/drawing/2014/main" id="{682D054B-E82B-4044-8240-C7D57E9344E3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5393878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9659EEAF-FE97-4EDC-AFD1-7D7918C1EB14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5837085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3D2C173A-8552-4DAA-A229-AE750AB4A8C7}"/>
              </a:ext>
            </a:extLst>
          </p:cNvPr>
          <p:cNvSpPr/>
          <p:nvPr userDrawn="1"/>
        </p:nvSpPr>
        <p:spPr>
          <a:xfrm>
            <a:off x="8261241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8FF8F61F-5A07-46CE-A2CD-1CA373021F6B}"/>
              </a:ext>
            </a:extLst>
          </p:cNvPr>
          <p:cNvSpPr/>
          <p:nvPr userDrawn="1"/>
        </p:nvSpPr>
        <p:spPr>
          <a:xfrm>
            <a:off x="8261241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EDF20F4C-C6C0-4C6C-B41B-1C4A23D39EEC}"/>
              </a:ext>
            </a:extLst>
          </p:cNvPr>
          <p:cNvSpPr/>
          <p:nvPr userDrawn="1"/>
        </p:nvSpPr>
        <p:spPr>
          <a:xfrm>
            <a:off x="8261241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D8FF5578-D6DA-416C-B327-EE7602BDA77A}"/>
              </a:ext>
            </a:extLst>
          </p:cNvPr>
          <p:cNvSpPr/>
          <p:nvPr userDrawn="1"/>
        </p:nvSpPr>
        <p:spPr>
          <a:xfrm>
            <a:off x="10498202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3439945D-FF95-43C7-8BA3-BC3D4BC84D1B}"/>
              </a:ext>
            </a:extLst>
          </p:cNvPr>
          <p:cNvSpPr/>
          <p:nvPr userDrawn="1"/>
        </p:nvSpPr>
        <p:spPr>
          <a:xfrm>
            <a:off x="10498202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21B8EF45-066D-4642-86E2-B7A9D45254C6}"/>
              </a:ext>
            </a:extLst>
          </p:cNvPr>
          <p:cNvSpPr/>
          <p:nvPr userDrawn="1"/>
        </p:nvSpPr>
        <p:spPr>
          <a:xfrm>
            <a:off x="10498202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C9943FDD-4199-42F0-B408-8B80A0E3EF00}"/>
              </a:ext>
            </a:extLst>
          </p:cNvPr>
          <p:cNvSpPr/>
          <p:nvPr userDrawn="1"/>
        </p:nvSpPr>
        <p:spPr>
          <a:xfrm>
            <a:off x="10498202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69DB669D-48B5-4377-8380-97FC300434B8}"/>
              </a:ext>
            </a:extLst>
          </p:cNvPr>
          <p:cNvCxnSpPr>
            <a:cxnSpLocks/>
          </p:cNvCxnSpPr>
          <p:nvPr userDrawn="1"/>
        </p:nvCxnSpPr>
        <p:spPr>
          <a:xfrm>
            <a:off x="5673956" y="4102322"/>
            <a:ext cx="0" cy="174330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271E7A89-C33E-4C14-B9CA-5E8D883DCB02}"/>
              </a:ext>
            </a:extLst>
          </p:cNvPr>
          <p:cNvSpPr/>
          <p:nvPr userDrawn="1"/>
        </p:nvSpPr>
        <p:spPr>
          <a:xfrm>
            <a:off x="6002275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F2E0D984-07AE-448D-9C7E-50B02F8E444D}"/>
              </a:ext>
            </a:extLst>
          </p:cNvPr>
          <p:cNvCxnSpPr>
            <a:cxnSpLocks/>
          </p:cNvCxnSpPr>
          <p:nvPr userDrawn="1"/>
        </p:nvCxnSpPr>
        <p:spPr>
          <a:xfrm>
            <a:off x="5673956" y="4398782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6606C868-A2D2-47ED-B76C-FE2B86DEE401}"/>
              </a:ext>
            </a:extLst>
          </p:cNvPr>
          <p:cNvCxnSpPr>
            <a:cxnSpLocks/>
          </p:cNvCxnSpPr>
          <p:nvPr userDrawn="1"/>
        </p:nvCxnSpPr>
        <p:spPr>
          <a:xfrm>
            <a:off x="5673956" y="4896330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AB1CFCD3-6AA4-4835-8E33-10369F558C39}"/>
              </a:ext>
            </a:extLst>
          </p:cNvPr>
          <p:cNvCxnSpPr>
            <a:cxnSpLocks/>
          </p:cNvCxnSpPr>
          <p:nvPr userDrawn="1"/>
        </p:nvCxnSpPr>
        <p:spPr>
          <a:xfrm>
            <a:off x="5673956" y="5393878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AB99BA7C-7499-4F69-8217-0E2BF8AC24B9}"/>
              </a:ext>
            </a:extLst>
          </p:cNvPr>
          <p:cNvCxnSpPr>
            <a:cxnSpLocks/>
          </p:cNvCxnSpPr>
          <p:nvPr userDrawn="1"/>
        </p:nvCxnSpPr>
        <p:spPr>
          <a:xfrm>
            <a:off x="5673956" y="5837085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id="{375A1060-ACC9-4B1B-8683-8E04F12B2625}"/>
              </a:ext>
            </a:extLst>
          </p:cNvPr>
          <p:cNvSpPr/>
          <p:nvPr userDrawn="1"/>
        </p:nvSpPr>
        <p:spPr>
          <a:xfrm>
            <a:off x="6002275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id="{60DF18DC-F5B6-454F-A388-1611F2BC55CD}"/>
              </a:ext>
            </a:extLst>
          </p:cNvPr>
          <p:cNvSpPr/>
          <p:nvPr userDrawn="1"/>
        </p:nvSpPr>
        <p:spPr>
          <a:xfrm>
            <a:off x="6002275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3860DDE8-748E-4E50-83C8-2C503A20F0A3}"/>
              </a:ext>
            </a:extLst>
          </p:cNvPr>
          <p:cNvSpPr/>
          <p:nvPr userDrawn="1"/>
        </p:nvSpPr>
        <p:spPr>
          <a:xfrm>
            <a:off x="6002275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AD3C215E-595B-4A6C-8498-393A7D361A98}"/>
              </a:ext>
            </a:extLst>
          </p:cNvPr>
          <p:cNvCxnSpPr>
            <a:cxnSpLocks/>
          </p:cNvCxnSpPr>
          <p:nvPr userDrawn="1"/>
        </p:nvCxnSpPr>
        <p:spPr>
          <a:xfrm>
            <a:off x="3411575" y="4102322"/>
            <a:ext cx="0" cy="174330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Freeform: Shape 130">
            <a:extLst>
              <a:ext uri="{FF2B5EF4-FFF2-40B4-BE49-F238E27FC236}">
                <a16:creationId xmlns:a16="http://schemas.microsoft.com/office/drawing/2014/main" id="{F4E58212-6224-478E-97B7-818E7C23EBF9}"/>
              </a:ext>
            </a:extLst>
          </p:cNvPr>
          <p:cNvSpPr/>
          <p:nvPr userDrawn="1"/>
        </p:nvSpPr>
        <p:spPr>
          <a:xfrm>
            <a:off x="3739894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8BD77DC3-4CA6-49B9-B9B3-B5732A273B3D}"/>
              </a:ext>
            </a:extLst>
          </p:cNvPr>
          <p:cNvCxnSpPr>
            <a:cxnSpLocks/>
          </p:cNvCxnSpPr>
          <p:nvPr userDrawn="1"/>
        </p:nvCxnSpPr>
        <p:spPr>
          <a:xfrm>
            <a:off x="3411575" y="4398782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2FEE2FD7-2D0B-40A3-B9DD-1C5D61F30E00}"/>
              </a:ext>
            </a:extLst>
          </p:cNvPr>
          <p:cNvCxnSpPr>
            <a:cxnSpLocks/>
          </p:cNvCxnSpPr>
          <p:nvPr userDrawn="1"/>
        </p:nvCxnSpPr>
        <p:spPr>
          <a:xfrm>
            <a:off x="3411575" y="4896330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9D256505-D8BB-4851-8136-344B9E4AF664}"/>
              </a:ext>
            </a:extLst>
          </p:cNvPr>
          <p:cNvCxnSpPr>
            <a:cxnSpLocks/>
          </p:cNvCxnSpPr>
          <p:nvPr userDrawn="1"/>
        </p:nvCxnSpPr>
        <p:spPr>
          <a:xfrm>
            <a:off x="3411575" y="5393878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1D9595AA-BF17-4EA3-BD5B-E20BF54BC048}"/>
              </a:ext>
            </a:extLst>
          </p:cNvPr>
          <p:cNvCxnSpPr>
            <a:cxnSpLocks/>
          </p:cNvCxnSpPr>
          <p:nvPr userDrawn="1"/>
        </p:nvCxnSpPr>
        <p:spPr>
          <a:xfrm>
            <a:off x="3411575" y="5837085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id="{E894039B-213C-495E-AD99-46FE6BD73D28}"/>
              </a:ext>
            </a:extLst>
          </p:cNvPr>
          <p:cNvSpPr/>
          <p:nvPr userDrawn="1"/>
        </p:nvSpPr>
        <p:spPr>
          <a:xfrm>
            <a:off x="3739894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DCC0C65F-2351-4EFA-93E0-64F18648548D}"/>
              </a:ext>
            </a:extLst>
          </p:cNvPr>
          <p:cNvSpPr/>
          <p:nvPr userDrawn="1"/>
        </p:nvSpPr>
        <p:spPr>
          <a:xfrm>
            <a:off x="3739894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38" name="Freeform: Shape 137">
            <a:extLst>
              <a:ext uri="{FF2B5EF4-FFF2-40B4-BE49-F238E27FC236}">
                <a16:creationId xmlns:a16="http://schemas.microsoft.com/office/drawing/2014/main" id="{0F96021F-C2DF-4E6B-8BAC-0C3FE4F86BA6}"/>
              </a:ext>
            </a:extLst>
          </p:cNvPr>
          <p:cNvSpPr/>
          <p:nvPr userDrawn="1"/>
        </p:nvSpPr>
        <p:spPr>
          <a:xfrm>
            <a:off x="3739894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cxnSp>
        <p:nvCxnSpPr>
          <p:cNvPr id="139" name="Straight Connector 138">
            <a:extLst>
              <a:ext uri="{FF2B5EF4-FFF2-40B4-BE49-F238E27FC236}">
                <a16:creationId xmlns:a16="http://schemas.microsoft.com/office/drawing/2014/main" id="{798B1C53-B143-442C-BAE6-824E98727672}"/>
              </a:ext>
            </a:extLst>
          </p:cNvPr>
          <p:cNvCxnSpPr>
            <a:cxnSpLocks/>
          </p:cNvCxnSpPr>
          <p:nvPr userDrawn="1"/>
        </p:nvCxnSpPr>
        <p:spPr>
          <a:xfrm>
            <a:off x="1149195" y="4102322"/>
            <a:ext cx="0" cy="174330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id="{DB06DB5F-E021-4586-A963-5DBAD49BE888}"/>
              </a:ext>
            </a:extLst>
          </p:cNvPr>
          <p:cNvSpPr/>
          <p:nvPr userDrawn="1"/>
        </p:nvSpPr>
        <p:spPr>
          <a:xfrm>
            <a:off x="1477514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A1A5AC41-26B6-45AC-B5F9-1B13B4A30815}"/>
              </a:ext>
            </a:extLst>
          </p:cNvPr>
          <p:cNvCxnSpPr>
            <a:cxnSpLocks/>
          </p:cNvCxnSpPr>
          <p:nvPr userDrawn="1"/>
        </p:nvCxnSpPr>
        <p:spPr>
          <a:xfrm>
            <a:off x="1149195" y="4398782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Straight Connector 141">
            <a:extLst>
              <a:ext uri="{FF2B5EF4-FFF2-40B4-BE49-F238E27FC236}">
                <a16:creationId xmlns:a16="http://schemas.microsoft.com/office/drawing/2014/main" id="{509DA5A4-8AD5-4CEF-8C41-3BF7F07426E9}"/>
              </a:ext>
            </a:extLst>
          </p:cNvPr>
          <p:cNvCxnSpPr>
            <a:cxnSpLocks/>
          </p:cNvCxnSpPr>
          <p:nvPr userDrawn="1"/>
        </p:nvCxnSpPr>
        <p:spPr>
          <a:xfrm>
            <a:off x="1149195" y="4896330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593E56D6-2D45-4211-B3FA-A5DE2909AE51}"/>
              </a:ext>
            </a:extLst>
          </p:cNvPr>
          <p:cNvCxnSpPr>
            <a:cxnSpLocks/>
          </p:cNvCxnSpPr>
          <p:nvPr userDrawn="1"/>
        </p:nvCxnSpPr>
        <p:spPr>
          <a:xfrm>
            <a:off x="1149195" y="5393878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Straight Connector 143">
            <a:extLst>
              <a:ext uri="{FF2B5EF4-FFF2-40B4-BE49-F238E27FC236}">
                <a16:creationId xmlns:a16="http://schemas.microsoft.com/office/drawing/2014/main" id="{CB48DE18-4799-48C3-96EA-3329CB328ACA}"/>
              </a:ext>
            </a:extLst>
          </p:cNvPr>
          <p:cNvCxnSpPr>
            <a:cxnSpLocks/>
          </p:cNvCxnSpPr>
          <p:nvPr userDrawn="1"/>
        </p:nvCxnSpPr>
        <p:spPr>
          <a:xfrm>
            <a:off x="1149195" y="5837085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5" name="Freeform: Shape 144">
            <a:extLst>
              <a:ext uri="{FF2B5EF4-FFF2-40B4-BE49-F238E27FC236}">
                <a16:creationId xmlns:a16="http://schemas.microsoft.com/office/drawing/2014/main" id="{384DBA32-DCEF-4DDD-A1A2-038A8963C847}"/>
              </a:ext>
            </a:extLst>
          </p:cNvPr>
          <p:cNvSpPr/>
          <p:nvPr userDrawn="1"/>
        </p:nvSpPr>
        <p:spPr>
          <a:xfrm>
            <a:off x="1477514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46" name="Freeform: Shape 145">
            <a:extLst>
              <a:ext uri="{FF2B5EF4-FFF2-40B4-BE49-F238E27FC236}">
                <a16:creationId xmlns:a16="http://schemas.microsoft.com/office/drawing/2014/main" id="{BECD8A20-D75E-47E1-B5EC-D30A397F10A6}"/>
              </a:ext>
            </a:extLst>
          </p:cNvPr>
          <p:cNvSpPr/>
          <p:nvPr userDrawn="1"/>
        </p:nvSpPr>
        <p:spPr>
          <a:xfrm>
            <a:off x="1477514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id="{CAB5F801-25FB-490D-8F63-44C3C3A92809}"/>
              </a:ext>
            </a:extLst>
          </p:cNvPr>
          <p:cNvSpPr/>
          <p:nvPr userDrawn="1"/>
        </p:nvSpPr>
        <p:spPr>
          <a:xfrm>
            <a:off x="1477514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48" name="Title 28">
            <a:extLst>
              <a:ext uri="{FF2B5EF4-FFF2-40B4-BE49-F238E27FC236}">
                <a16:creationId xmlns:a16="http://schemas.microsoft.com/office/drawing/2014/main" id="{EBFEB7CB-FE77-4157-860F-CF3CE457116A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60412" y="442528"/>
            <a:ext cx="10671048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BA6E515-B04B-4EF7-B957-CEB747F091D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297488" y="1179513"/>
            <a:ext cx="763587" cy="763587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 w="19050">
            <a:solidFill>
              <a:schemeClr val="tx2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2" name="Picture Placeholder 2">
            <a:extLst>
              <a:ext uri="{FF2B5EF4-FFF2-40B4-BE49-F238E27FC236}">
                <a16:creationId xmlns:a16="http://schemas.microsoft.com/office/drawing/2014/main" id="{5CFAA97B-C003-4537-AA54-9DA07FB667A1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67401" y="2934768"/>
            <a:ext cx="763587" cy="763587"/>
          </a:xfrm>
          <a:prstGeom prst="ellipse">
            <a:avLst/>
          </a:prstGeom>
          <a:solidFill>
            <a:schemeClr val="accent3"/>
          </a:solidFill>
          <a:ln w="19050">
            <a:solidFill>
              <a:srgbClr val="7A126B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3" name="Picture Placeholder 2">
            <a:extLst>
              <a:ext uri="{FF2B5EF4-FFF2-40B4-BE49-F238E27FC236}">
                <a16:creationId xmlns:a16="http://schemas.microsoft.com/office/drawing/2014/main" id="{208C4BD3-34B3-4995-AD61-5759A728B6A7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545803" y="2934768"/>
            <a:ext cx="763587" cy="763587"/>
          </a:xfrm>
          <a:prstGeom prst="ellipse">
            <a:avLst/>
          </a:prstGeom>
          <a:solidFill>
            <a:schemeClr val="accent5"/>
          </a:solidFill>
          <a:ln w="19050">
            <a:solidFill>
              <a:srgbClr val="294E95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70" name="Picture Placeholder 2">
            <a:extLst>
              <a:ext uri="{FF2B5EF4-FFF2-40B4-BE49-F238E27FC236}">
                <a16:creationId xmlns:a16="http://schemas.microsoft.com/office/drawing/2014/main" id="{48A41CF6-6D0E-47F5-8C99-3D04407CE681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032444" y="2934768"/>
            <a:ext cx="763587" cy="763587"/>
          </a:xfrm>
          <a:prstGeom prst="ellipse">
            <a:avLst/>
          </a:prstGeom>
          <a:solidFill>
            <a:schemeClr val="accent3"/>
          </a:solidFill>
          <a:ln w="19050">
            <a:solidFill>
              <a:srgbClr val="7A126B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71" name="Picture Placeholder 2">
            <a:extLst>
              <a:ext uri="{FF2B5EF4-FFF2-40B4-BE49-F238E27FC236}">
                <a16:creationId xmlns:a16="http://schemas.microsoft.com/office/drawing/2014/main" id="{FC259C05-A190-4462-AB1E-30AB08CBF294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9794372" y="2934768"/>
            <a:ext cx="763587" cy="763587"/>
          </a:xfrm>
          <a:prstGeom prst="ellipse">
            <a:avLst/>
          </a:prstGeom>
          <a:solidFill>
            <a:schemeClr val="accent5"/>
          </a:solidFill>
          <a:ln w="19050">
            <a:solidFill>
              <a:srgbClr val="294E95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72" name="Picture Placeholder 2">
            <a:extLst>
              <a:ext uri="{FF2B5EF4-FFF2-40B4-BE49-F238E27FC236}">
                <a16:creationId xmlns:a16="http://schemas.microsoft.com/office/drawing/2014/main" id="{289D417C-AB60-4049-9091-4586A4907C6A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297488" y="2934768"/>
            <a:ext cx="763587" cy="763587"/>
          </a:xfrm>
          <a:prstGeom prst="ellipse">
            <a:avLst/>
          </a:prstGeom>
          <a:solidFill>
            <a:schemeClr val="accent5"/>
          </a:solidFill>
          <a:ln w="19050">
            <a:solidFill>
              <a:srgbClr val="294E95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</p:spTree>
    <p:extLst>
      <p:ext uri="{BB962C8B-B14F-4D97-AF65-F5344CB8AC3E}">
        <p14:creationId xmlns:p14="http://schemas.microsoft.com/office/powerpoint/2010/main" val="26841965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Only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CBEE098D-3AB1-76DB-7D94-47416B95B315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7D3A8838-C4DB-A234-AE13-77FD359114A0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27C46987-CA04-04BE-C5FA-56E293EEB90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91EA1B80-EF2A-EAE6-2B00-FF82A14056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679F583A-C57A-3239-E8A4-1C575A0EA7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36324797-C488-8192-F77E-9F600E5490D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6A067FCF-35DE-4E09-CCD5-280D653D4A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65171654-F4B2-F1B9-6AF4-18F3A499E48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7E3A5950-4507-5E83-F8E2-F78AD0930D0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245D89D-54AB-A7D6-4141-95E6B3C3695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3186DA1A-820B-4321-911F-3EF035D58D91}"/>
              </a:ext>
            </a:extLst>
          </p:cNvPr>
          <p:cNvCxnSpPr>
            <a:cxnSpLocks/>
          </p:cNvCxnSpPr>
          <p:nvPr userDrawn="1"/>
        </p:nvCxnSpPr>
        <p:spPr>
          <a:xfrm>
            <a:off x="5679200" y="2343150"/>
            <a:ext cx="0" cy="591618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C9C180FB-49EE-4361-92E7-46356836DA25}"/>
              </a:ext>
            </a:extLst>
          </p:cNvPr>
          <p:cNvCxnSpPr>
            <a:cxnSpLocks/>
          </p:cNvCxnSpPr>
          <p:nvPr userDrawn="1"/>
        </p:nvCxnSpPr>
        <p:spPr>
          <a:xfrm>
            <a:off x="1152375" y="2704148"/>
            <a:ext cx="0" cy="230620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6447E45C-E26E-466D-A464-F0E3836415F6}"/>
              </a:ext>
            </a:extLst>
          </p:cNvPr>
          <p:cNvCxnSpPr>
            <a:cxnSpLocks/>
          </p:cNvCxnSpPr>
          <p:nvPr userDrawn="1"/>
        </p:nvCxnSpPr>
        <p:spPr>
          <a:xfrm>
            <a:off x="3409771" y="2711965"/>
            <a:ext cx="0" cy="222803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CEE61731-B29F-4CAB-9A25-291C2DC6C84B}"/>
              </a:ext>
            </a:extLst>
          </p:cNvPr>
          <p:cNvCxnSpPr>
            <a:cxnSpLocks/>
          </p:cNvCxnSpPr>
          <p:nvPr userDrawn="1"/>
        </p:nvCxnSpPr>
        <p:spPr>
          <a:xfrm>
            <a:off x="7932922" y="2720181"/>
            <a:ext cx="0" cy="214587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199CA0B8-4AC2-4828-B0AF-ABA4BBB4386C}"/>
              </a:ext>
            </a:extLst>
          </p:cNvPr>
          <p:cNvCxnSpPr>
            <a:cxnSpLocks/>
          </p:cNvCxnSpPr>
          <p:nvPr userDrawn="1"/>
        </p:nvCxnSpPr>
        <p:spPr>
          <a:xfrm>
            <a:off x="10181319" y="2704148"/>
            <a:ext cx="0" cy="230620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7BA30A1F-79CE-417C-849F-D83B11D27867}"/>
              </a:ext>
            </a:extLst>
          </p:cNvPr>
          <p:cNvCxnSpPr>
            <a:cxnSpLocks/>
          </p:cNvCxnSpPr>
          <p:nvPr userDrawn="1"/>
        </p:nvCxnSpPr>
        <p:spPr>
          <a:xfrm>
            <a:off x="1152375" y="2711965"/>
            <a:ext cx="9028944" cy="0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E3B2D7A9-466E-438C-923D-ED8E32719F7F}"/>
              </a:ext>
            </a:extLst>
          </p:cNvPr>
          <p:cNvSpPr/>
          <p:nvPr userDrawn="1"/>
        </p:nvSpPr>
        <p:spPr>
          <a:xfrm>
            <a:off x="4842164" y="1973897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400">
                <a:solidFill>
                  <a:schemeClr val="bg1"/>
                </a:solidFill>
                <a:latin typeface="Arial"/>
              </a:rPr>
            </a:br>
            <a:r>
              <a:rPr lang="en-US" sz="1200">
                <a:solidFill>
                  <a:schemeClr val="bg1"/>
                </a:solidFill>
                <a:latin typeface="Arial"/>
              </a:rPr>
              <a:t>Title</a:t>
            </a:r>
            <a:endParaRPr lang="en-GB" sz="1200">
              <a:solidFill>
                <a:schemeClr val="bg1"/>
              </a:solidFill>
              <a:latin typeface="Arial"/>
            </a:endParaRPr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EEDE4494-0046-4E7E-87CB-0FE6B5B58F0C}"/>
              </a:ext>
            </a:extLst>
          </p:cNvPr>
          <p:cNvSpPr/>
          <p:nvPr userDrawn="1"/>
        </p:nvSpPr>
        <p:spPr>
          <a:xfrm>
            <a:off x="303306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400">
                <a:solidFill>
                  <a:schemeClr val="bg1"/>
                </a:solidFill>
                <a:latin typeface="Arial"/>
              </a:rPr>
            </a:br>
            <a:r>
              <a:rPr lang="en-US" sz="1200">
                <a:solidFill>
                  <a:schemeClr val="bg1"/>
                </a:solidFill>
                <a:latin typeface="Arial"/>
              </a:rPr>
              <a:t>Title</a:t>
            </a:r>
            <a:endParaRPr lang="en-GB" sz="1200">
              <a:solidFill>
                <a:schemeClr val="bg1"/>
              </a:solidFill>
              <a:latin typeface="Arial"/>
            </a:endParaRPr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478C4AD1-CFB5-4D8E-A3DF-3CBEC93AB6B0}"/>
              </a:ext>
            </a:extLst>
          </p:cNvPr>
          <p:cNvSpPr/>
          <p:nvPr userDrawn="1"/>
        </p:nvSpPr>
        <p:spPr>
          <a:xfrm>
            <a:off x="2572735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400">
                <a:solidFill>
                  <a:schemeClr val="bg1"/>
                </a:solidFill>
                <a:latin typeface="Arial"/>
              </a:rPr>
            </a:br>
            <a:r>
              <a:rPr lang="en-US" sz="1200">
                <a:solidFill>
                  <a:schemeClr val="bg1"/>
                </a:solidFill>
                <a:latin typeface="Arial"/>
              </a:rPr>
              <a:t>Title</a:t>
            </a:r>
            <a:endParaRPr lang="en-GB" sz="1200">
              <a:solidFill>
                <a:schemeClr val="bg1"/>
              </a:solidFill>
              <a:latin typeface="Arial"/>
            </a:endParaRPr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F5EBF781-3BB9-43AC-AFB6-D68D6DC8CF7D}"/>
              </a:ext>
            </a:extLst>
          </p:cNvPr>
          <p:cNvSpPr/>
          <p:nvPr userDrawn="1"/>
        </p:nvSpPr>
        <p:spPr>
          <a:xfrm>
            <a:off x="4842164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400">
                <a:solidFill>
                  <a:schemeClr val="bg1"/>
                </a:solidFill>
                <a:latin typeface="Arial"/>
              </a:rPr>
            </a:br>
            <a:r>
              <a:rPr lang="en-US" sz="1200">
                <a:solidFill>
                  <a:schemeClr val="bg1"/>
                </a:solidFill>
                <a:latin typeface="Arial"/>
              </a:rPr>
              <a:t>Title</a:t>
            </a:r>
            <a:endParaRPr lang="en-GB" sz="1200">
              <a:solidFill>
                <a:schemeClr val="bg1"/>
              </a:solidFill>
              <a:latin typeface="Arial"/>
            </a:endParaRP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C1B29670-C82F-440A-B4AB-3FA32F581B7A}"/>
              </a:ext>
            </a:extLst>
          </p:cNvPr>
          <p:cNvSpPr/>
          <p:nvPr userDrawn="1"/>
        </p:nvSpPr>
        <p:spPr>
          <a:xfrm>
            <a:off x="7090646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400">
                <a:solidFill>
                  <a:schemeClr val="bg1"/>
                </a:solidFill>
                <a:latin typeface="Arial"/>
              </a:rPr>
            </a:br>
            <a:r>
              <a:rPr lang="en-US" sz="1200">
                <a:solidFill>
                  <a:schemeClr val="bg1"/>
                </a:solidFill>
                <a:latin typeface="Arial"/>
              </a:rPr>
              <a:t>Title</a:t>
            </a:r>
            <a:endParaRPr lang="en-GB" sz="1200">
              <a:solidFill>
                <a:schemeClr val="bg1"/>
              </a:solidFill>
              <a:latin typeface="Arial"/>
            </a:endParaRPr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5E16CDB5-DA7B-45AA-BD6D-12A4F2048F16}"/>
              </a:ext>
            </a:extLst>
          </p:cNvPr>
          <p:cNvSpPr/>
          <p:nvPr userDrawn="1"/>
        </p:nvSpPr>
        <p:spPr>
          <a:xfrm>
            <a:off x="9339129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400">
                <a:solidFill>
                  <a:schemeClr val="bg1"/>
                </a:solidFill>
                <a:latin typeface="Arial"/>
              </a:rPr>
            </a:br>
            <a:r>
              <a:rPr lang="en-US" sz="1200">
                <a:solidFill>
                  <a:schemeClr val="bg1"/>
                </a:solidFill>
                <a:latin typeface="Arial"/>
              </a:rPr>
              <a:t>Title</a:t>
            </a:r>
            <a:endParaRPr lang="en-GB" sz="12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2C78034F-25CD-4E12-89CB-86E80EAD310D}"/>
              </a:ext>
            </a:extLst>
          </p:cNvPr>
          <p:cNvCxnSpPr>
            <a:cxnSpLocks/>
          </p:cNvCxnSpPr>
          <p:nvPr userDrawn="1"/>
        </p:nvCxnSpPr>
        <p:spPr>
          <a:xfrm>
            <a:off x="7932922" y="4102322"/>
            <a:ext cx="0" cy="1743307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3DDA23D8-4972-4E8C-B895-2AC7168C1E2F}"/>
              </a:ext>
            </a:extLst>
          </p:cNvPr>
          <p:cNvSpPr/>
          <p:nvPr userDrawn="1"/>
        </p:nvSpPr>
        <p:spPr>
          <a:xfrm>
            <a:off x="8261241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7EF72E63-DA5E-4A04-9E9F-9A7B8D9FE168}"/>
              </a:ext>
            </a:extLst>
          </p:cNvPr>
          <p:cNvCxnSpPr>
            <a:cxnSpLocks/>
          </p:cNvCxnSpPr>
          <p:nvPr userDrawn="1"/>
        </p:nvCxnSpPr>
        <p:spPr>
          <a:xfrm>
            <a:off x="7932922" y="4398782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CFEB4CEB-05E4-4103-9F28-F1B3E6491C5A}"/>
              </a:ext>
            </a:extLst>
          </p:cNvPr>
          <p:cNvCxnSpPr>
            <a:cxnSpLocks/>
          </p:cNvCxnSpPr>
          <p:nvPr userDrawn="1"/>
        </p:nvCxnSpPr>
        <p:spPr>
          <a:xfrm>
            <a:off x="7932922" y="4896330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6F1CDD3E-0271-4B1C-99A0-97FAD5A306E8}"/>
              </a:ext>
            </a:extLst>
          </p:cNvPr>
          <p:cNvCxnSpPr>
            <a:cxnSpLocks/>
          </p:cNvCxnSpPr>
          <p:nvPr userDrawn="1"/>
        </p:nvCxnSpPr>
        <p:spPr>
          <a:xfrm>
            <a:off x="7932922" y="5393878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F5BF293D-6A5B-4B75-BA13-F8E9F19C356F}"/>
              </a:ext>
            </a:extLst>
          </p:cNvPr>
          <p:cNvCxnSpPr>
            <a:cxnSpLocks/>
          </p:cNvCxnSpPr>
          <p:nvPr userDrawn="1"/>
        </p:nvCxnSpPr>
        <p:spPr>
          <a:xfrm>
            <a:off x="7932922" y="5837085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3BEC553E-D930-4BD7-BF92-AF0A2E27C797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4102322"/>
            <a:ext cx="0" cy="1743307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69786C00-B884-4652-A665-FD71406E3AF7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4398782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94838565-3184-4D62-9FDC-6E29F4BB2441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4896330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C3E256E9-4D05-4AA8-9991-8CBC48EBD2B4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5393878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191B776-337C-4D18-8738-9453378D1FCA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5837085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C347E975-CE58-4036-B617-1D1802F5127E}"/>
              </a:ext>
            </a:extLst>
          </p:cNvPr>
          <p:cNvSpPr/>
          <p:nvPr userDrawn="1"/>
        </p:nvSpPr>
        <p:spPr>
          <a:xfrm>
            <a:off x="8261241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41E44D1F-5002-454F-87F9-5D59E71A514A}"/>
              </a:ext>
            </a:extLst>
          </p:cNvPr>
          <p:cNvSpPr/>
          <p:nvPr userDrawn="1"/>
        </p:nvSpPr>
        <p:spPr>
          <a:xfrm>
            <a:off x="8261241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C67A19E5-187A-46FE-B1C1-ECB68A048B63}"/>
              </a:ext>
            </a:extLst>
          </p:cNvPr>
          <p:cNvSpPr/>
          <p:nvPr userDrawn="1"/>
        </p:nvSpPr>
        <p:spPr>
          <a:xfrm>
            <a:off x="8261241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3EE2EC86-ED01-47B2-A33C-6D7ABE425F9A}"/>
              </a:ext>
            </a:extLst>
          </p:cNvPr>
          <p:cNvSpPr/>
          <p:nvPr userDrawn="1"/>
        </p:nvSpPr>
        <p:spPr>
          <a:xfrm>
            <a:off x="10498202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69F1EDBD-C510-478C-A232-F2EB6ADCEA3D}"/>
              </a:ext>
            </a:extLst>
          </p:cNvPr>
          <p:cNvSpPr/>
          <p:nvPr userDrawn="1"/>
        </p:nvSpPr>
        <p:spPr>
          <a:xfrm>
            <a:off x="10498202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1635A4D-837D-4063-A3F1-890C812DC4F8}"/>
              </a:ext>
            </a:extLst>
          </p:cNvPr>
          <p:cNvSpPr/>
          <p:nvPr userDrawn="1"/>
        </p:nvSpPr>
        <p:spPr>
          <a:xfrm>
            <a:off x="10498202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44954049-A12D-4D35-8C96-8D7B8C0ABE5A}"/>
              </a:ext>
            </a:extLst>
          </p:cNvPr>
          <p:cNvSpPr/>
          <p:nvPr userDrawn="1"/>
        </p:nvSpPr>
        <p:spPr>
          <a:xfrm>
            <a:off x="10498202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A73B7820-CA08-4B35-A26D-DEAA5CA87DAB}"/>
              </a:ext>
            </a:extLst>
          </p:cNvPr>
          <p:cNvCxnSpPr>
            <a:cxnSpLocks/>
          </p:cNvCxnSpPr>
          <p:nvPr userDrawn="1"/>
        </p:nvCxnSpPr>
        <p:spPr>
          <a:xfrm>
            <a:off x="5673956" y="4102322"/>
            <a:ext cx="0" cy="1743307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0CADC954-C93D-43EB-AD47-332367C66EE8}"/>
              </a:ext>
            </a:extLst>
          </p:cNvPr>
          <p:cNvSpPr/>
          <p:nvPr userDrawn="1"/>
        </p:nvSpPr>
        <p:spPr>
          <a:xfrm>
            <a:off x="6002275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9ABDEDA-97AC-4C92-B997-D77D8EA04A77}"/>
              </a:ext>
            </a:extLst>
          </p:cNvPr>
          <p:cNvCxnSpPr>
            <a:cxnSpLocks/>
          </p:cNvCxnSpPr>
          <p:nvPr userDrawn="1"/>
        </p:nvCxnSpPr>
        <p:spPr>
          <a:xfrm>
            <a:off x="5673956" y="4398782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28963C6A-0152-4186-821B-C08E25FC162B}"/>
              </a:ext>
            </a:extLst>
          </p:cNvPr>
          <p:cNvCxnSpPr>
            <a:cxnSpLocks/>
          </p:cNvCxnSpPr>
          <p:nvPr userDrawn="1"/>
        </p:nvCxnSpPr>
        <p:spPr>
          <a:xfrm>
            <a:off x="5673956" y="4896330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6AE87A4E-98A4-4F2C-A2D8-3DA8774C63F2}"/>
              </a:ext>
            </a:extLst>
          </p:cNvPr>
          <p:cNvCxnSpPr>
            <a:cxnSpLocks/>
          </p:cNvCxnSpPr>
          <p:nvPr userDrawn="1"/>
        </p:nvCxnSpPr>
        <p:spPr>
          <a:xfrm>
            <a:off x="5673956" y="5393878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83040623-76B0-4BD6-B8BA-05A20AD49B5F}"/>
              </a:ext>
            </a:extLst>
          </p:cNvPr>
          <p:cNvCxnSpPr>
            <a:cxnSpLocks/>
          </p:cNvCxnSpPr>
          <p:nvPr userDrawn="1"/>
        </p:nvCxnSpPr>
        <p:spPr>
          <a:xfrm>
            <a:off x="5673956" y="5837085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691306D0-0FFC-40BD-9B80-0A4B79819F80}"/>
              </a:ext>
            </a:extLst>
          </p:cNvPr>
          <p:cNvSpPr/>
          <p:nvPr userDrawn="1"/>
        </p:nvSpPr>
        <p:spPr>
          <a:xfrm>
            <a:off x="6002275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63D4C9C5-BF0F-4995-B2E3-A1016008D8E5}"/>
              </a:ext>
            </a:extLst>
          </p:cNvPr>
          <p:cNvSpPr/>
          <p:nvPr userDrawn="1"/>
        </p:nvSpPr>
        <p:spPr>
          <a:xfrm>
            <a:off x="6002275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E3774E6E-776D-46E1-82ED-16F163A1A464}"/>
              </a:ext>
            </a:extLst>
          </p:cNvPr>
          <p:cNvSpPr/>
          <p:nvPr userDrawn="1"/>
        </p:nvSpPr>
        <p:spPr>
          <a:xfrm>
            <a:off x="6002275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26F51B64-2C7B-46A5-B0F1-955CAC756AE7}"/>
              </a:ext>
            </a:extLst>
          </p:cNvPr>
          <p:cNvCxnSpPr>
            <a:cxnSpLocks/>
          </p:cNvCxnSpPr>
          <p:nvPr userDrawn="1"/>
        </p:nvCxnSpPr>
        <p:spPr>
          <a:xfrm>
            <a:off x="3411575" y="4102322"/>
            <a:ext cx="0" cy="1743307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C0B107DE-03AF-472B-84E6-6C040C4121F5}"/>
              </a:ext>
            </a:extLst>
          </p:cNvPr>
          <p:cNvSpPr/>
          <p:nvPr userDrawn="1"/>
        </p:nvSpPr>
        <p:spPr>
          <a:xfrm>
            <a:off x="3739894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9C2931D7-AC66-44C7-821B-16F4F5CDD365}"/>
              </a:ext>
            </a:extLst>
          </p:cNvPr>
          <p:cNvCxnSpPr>
            <a:cxnSpLocks/>
          </p:cNvCxnSpPr>
          <p:nvPr userDrawn="1"/>
        </p:nvCxnSpPr>
        <p:spPr>
          <a:xfrm>
            <a:off x="3411575" y="4398782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B692B62D-6BE5-4497-92BB-CB05E70EE6D4}"/>
              </a:ext>
            </a:extLst>
          </p:cNvPr>
          <p:cNvCxnSpPr>
            <a:cxnSpLocks/>
          </p:cNvCxnSpPr>
          <p:nvPr userDrawn="1"/>
        </p:nvCxnSpPr>
        <p:spPr>
          <a:xfrm>
            <a:off x="3411575" y="4896330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31B1FE42-5230-4F0E-8AAE-C25C93B3DF2E}"/>
              </a:ext>
            </a:extLst>
          </p:cNvPr>
          <p:cNvCxnSpPr>
            <a:cxnSpLocks/>
          </p:cNvCxnSpPr>
          <p:nvPr userDrawn="1"/>
        </p:nvCxnSpPr>
        <p:spPr>
          <a:xfrm>
            <a:off x="3411575" y="5393878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BA97A1C6-FCD2-47A5-B2E4-A75192B610CD}"/>
              </a:ext>
            </a:extLst>
          </p:cNvPr>
          <p:cNvCxnSpPr>
            <a:cxnSpLocks/>
          </p:cNvCxnSpPr>
          <p:nvPr userDrawn="1"/>
        </p:nvCxnSpPr>
        <p:spPr>
          <a:xfrm>
            <a:off x="3411575" y="5837085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FE4486E5-B0F3-47DC-A4B2-C846DF050710}"/>
              </a:ext>
            </a:extLst>
          </p:cNvPr>
          <p:cNvSpPr/>
          <p:nvPr userDrawn="1"/>
        </p:nvSpPr>
        <p:spPr>
          <a:xfrm>
            <a:off x="3739894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8117A59D-4669-482C-AD41-CAE347C5B85A}"/>
              </a:ext>
            </a:extLst>
          </p:cNvPr>
          <p:cNvSpPr/>
          <p:nvPr userDrawn="1"/>
        </p:nvSpPr>
        <p:spPr>
          <a:xfrm>
            <a:off x="3739894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36BEBB0-EDF1-4570-8AAC-3BCAA87267EC}"/>
              </a:ext>
            </a:extLst>
          </p:cNvPr>
          <p:cNvSpPr/>
          <p:nvPr userDrawn="1"/>
        </p:nvSpPr>
        <p:spPr>
          <a:xfrm>
            <a:off x="3739894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E9EEA704-120E-4D3B-8D0D-F1AAA6E3AF07}"/>
              </a:ext>
            </a:extLst>
          </p:cNvPr>
          <p:cNvCxnSpPr>
            <a:cxnSpLocks/>
          </p:cNvCxnSpPr>
          <p:nvPr userDrawn="1"/>
        </p:nvCxnSpPr>
        <p:spPr>
          <a:xfrm>
            <a:off x="1149195" y="4102322"/>
            <a:ext cx="0" cy="1743307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4502411F-A061-4731-B307-57CEF537F432}"/>
              </a:ext>
            </a:extLst>
          </p:cNvPr>
          <p:cNvSpPr/>
          <p:nvPr userDrawn="1"/>
        </p:nvSpPr>
        <p:spPr>
          <a:xfrm>
            <a:off x="1477514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A02290D0-4C24-479D-84A7-DB19FA5D4723}"/>
              </a:ext>
            </a:extLst>
          </p:cNvPr>
          <p:cNvCxnSpPr>
            <a:cxnSpLocks/>
          </p:cNvCxnSpPr>
          <p:nvPr userDrawn="1"/>
        </p:nvCxnSpPr>
        <p:spPr>
          <a:xfrm>
            <a:off x="1149195" y="4398782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613721C2-1DC4-4D2B-A638-F2BEE2B541EB}"/>
              </a:ext>
            </a:extLst>
          </p:cNvPr>
          <p:cNvCxnSpPr>
            <a:cxnSpLocks/>
          </p:cNvCxnSpPr>
          <p:nvPr userDrawn="1"/>
        </p:nvCxnSpPr>
        <p:spPr>
          <a:xfrm>
            <a:off x="1149195" y="4896330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669BDF3-BF72-4B9C-837B-095188AFF787}"/>
              </a:ext>
            </a:extLst>
          </p:cNvPr>
          <p:cNvCxnSpPr>
            <a:cxnSpLocks/>
          </p:cNvCxnSpPr>
          <p:nvPr userDrawn="1"/>
        </p:nvCxnSpPr>
        <p:spPr>
          <a:xfrm>
            <a:off x="1149195" y="5393878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2DCC4B3-2103-46F5-A160-56B0D6F061BC}"/>
              </a:ext>
            </a:extLst>
          </p:cNvPr>
          <p:cNvCxnSpPr>
            <a:cxnSpLocks/>
          </p:cNvCxnSpPr>
          <p:nvPr userDrawn="1"/>
        </p:nvCxnSpPr>
        <p:spPr>
          <a:xfrm>
            <a:off x="1149195" y="5837085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Freeform: Shape 76">
            <a:extLst>
              <a:ext uri="{FF2B5EF4-FFF2-40B4-BE49-F238E27FC236}">
                <a16:creationId xmlns:a16="http://schemas.microsoft.com/office/drawing/2014/main" id="{92665E73-28DF-4EB2-9056-65ABABA4A8A4}"/>
              </a:ext>
            </a:extLst>
          </p:cNvPr>
          <p:cNvSpPr/>
          <p:nvPr userDrawn="1"/>
        </p:nvSpPr>
        <p:spPr>
          <a:xfrm>
            <a:off x="1477514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FC35D98E-A60D-495D-8A57-522B84CCBB1F}"/>
              </a:ext>
            </a:extLst>
          </p:cNvPr>
          <p:cNvSpPr/>
          <p:nvPr userDrawn="1"/>
        </p:nvSpPr>
        <p:spPr>
          <a:xfrm>
            <a:off x="1477514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4BC74844-44FB-4F3F-BF73-44E287282DBB}"/>
              </a:ext>
            </a:extLst>
          </p:cNvPr>
          <p:cNvSpPr/>
          <p:nvPr userDrawn="1"/>
        </p:nvSpPr>
        <p:spPr>
          <a:xfrm>
            <a:off x="1477514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80" name="Picture Placeholder 2">
            <a:extLst>
              <a:ext uri="{FF2B5EF4-FFF2-40B4-BE49-F238E27FC236}">
                <a16:creationId xmlns:a16="http://schemas.microsoft.com/office/drawing/2014/main" id="{0AC55631-6690-41E6-822A-7B17BE8EA82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297488" y="1179513"/>
            <a:ext cx="763587" cy="763587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 w="19050">
            <a:solidFill>
              <a:schemeClr val="tx2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1" name="Picture Placeholder 2">
            <a:extLst>
              <a:ext uri="{FF2B5EF4-FFF2-40B4-BE49-F238E27FC236}">
                <a16:creationId xmlns:a16="http://schemas.microsoft.com/office/drawing/2014/main" id="{A9B056D2-4CA5-4A89-9066-85E20EB95DE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67401" y="2934768"/>
            <a:ext cx="763587" cy="763587"/>
          </a:xfrm>
          <a:prstGeom prst="ellipse">
            <a:avLst/>
          </a:prstGeom>
          <a:solidFill>
            <a:schemeClr val="accent3"/>
          </a:solidFill>
          <a:ln w="19050">
            <a:solidFill>
              <a:srgbClr val="7A126B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2" name="Picture Placeholder 2">
            <a:extLst>
              <a:ext uri="{FF2B5EF4-FFF2-40B4-BE49-F238E27FC236}">
                <a16:creationId xmlns:a16="http://schemas.microsoft.com/office/drawing/2014/main" id="{271497F1-2F2E-4309-B2B0-136C071CAB1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545803" y="2934768"/>
            <a:ext cx="763587" cy="763587"/>
          </a:xfrm>
          <a:prstGeom prst="ellipse">
            <a:avLst/>
          </a:prstGeom>
          <a:solidFill>
            <a:schemeClr val="accent5"/>
          </a:solidFill>
          <a:ln w="19050">
            <a:solidFill>
              <a:srgbClr val="294E95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3" name="Picture Placeholder 2">
            <a:extLst>
              <a:ext uri="{FF2B5EF4-FFF2-40B4-BE49-F238E27FC236}">
                <a16:creationId xmlns:a16="http://schemas.microsoft.com/office/drawing/2014/main" id="{A0E2CBCF-B92B-4F7C-AD57-23DA33A60179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032444" y="2934768"/>
            <a:ext cx="763587" cy="763587"/>
          </a:xfrm>
          <a:prstGeom prst="ellipse">
            <a:avLst/>
          </a:prstGeom>
          <a:solidFill>
            <a:schemeClr val="accent3"/>
          </a:solidFill>
          <a:ln w="19050">
            <a:solidFill>
              <a:srgbClr val="7A126B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4" name="Picture Placeholder 2">
            <a:extLst>
              <a:ext uri="{FF2B5EF4-FFF2-40B4-BE49-F238E27FC236}">
                <a16:creationId xmlns:a16="http://schemas.microsoft.com/office/drawing/2014/main" id="{D6D71B88-BF93-425F-822D-433689CA517D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9794372" y="2934768"/>
            <a:ext cx="763587" cy="763587"/>
          </a:xfrm>
          <a:prstGeom prst="ellipse">
            <a:avLst/>
          </a:prstGeom>
          <a:solidFill>
            <a:schemeClr val="accent5"/>
          </a:solidFill>
          <a:ln w="19050">
            <a:solidFill>
              <a:srgbClr val="294E95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5" name="Picture Placeholder 2">
            <a:extLst>
              <a:ext uri="{FF2B5EF4-FFF2-40B4-BE49-F238E27FC236}">
                <a16:creationId xmlns:a16="http://schemas.microsoft.com/office/drawing/2014/main" id="{CCB838B4-9A22-440B-B4DB-623326647857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297488" y="2934768"/>
            <a:ext cx="763587" cy="763587"/>
          </a:xfrm>
          <a:prstGeom prst="ellipse">
            <a:avLst/>
          </a:prstGeom>
          <a:solidFill>
            <a:schemeClr val="accent5"/>
          </a:solidFill>
          <a:ln w="19050">
            <a:solidFill>
              <a:srgbClr val="294E95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</p:spTree>
    <p:extLst>
      <p:ext uri="{BB962C8B-B14F-4D97-AF65-F5344CB8AC3E}">
        <p14:creationId xmlns:p14="http://schemas.microsoft.com/office/powerpoint/2010/main" val="388714030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ontent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308880"/>
            <a:ext cx="10667999" cy="4787120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2B190EFC-69A6-D92C-008E-75B891AE770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3D9DA9F1-36A0-76F9-4D49-1FFB30F8CFEA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8573FE22-DB46-2221-24B6-EA9CED934BF8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44D8FA39-BBC5-4239-E23A-6A96E07DBCB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7">
              <a:extLst>
                <a:ext uri="{FF2B5EF4-FFF2-40B4-BE49-F238E27FC236}">
                  <a16:creationId xmlns:a16="http://schemas.microsoft.com/office/drawing/2014/main" id="{1E3E6E29-BEC4-288C-B32B-AF774446EF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8">
              <a:extLst>
                <a:ext uri="{FF2B5EF4-FFF2-40B4-BE49-F238E27FC236}">
                  <a16:creationId xmlns:a16="http://schemas.microsoft.com/office/drawing/2014/main" id="{E12B6CAE-326B-E34A-31F1-77AFF35385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9">
              <a:extLst>
                <a:ext uri="{FF2B5EF4-FFF2-40B4-BE49-F238E27FC236}">
                  <a16:creationId xmlns:a16="http://schemas.microsoft.com/office/drawing/2014/main" id="{AF684C43-A236-A698-D9CB-1D9BB8955A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0">
              <a:extLst>
                <a:ext uri="{FF2B5EF4-FFF2-40B4-BE49-F238E27FC236}">
                  <a16:creationId xmlns:a16="http://schemas.microsoft.com/office/drawing/2014/main" id="{22E76D79-F84B-B7B3-36C7-DDFA1F84B46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F8B250DB-C361-A6E3-4C85-D21F8209C13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1">
              <a:extLst>
                <a:ext uri="{FF2B5EF4-FFF2-40B4-BE49-F238E27FC236}">
                  <a16:creationId xmlns:a16="http://schemas.microsoft.com/office/drawing/2014/main" id="{147BE96E-3F4B-84BA-6775-D41FF7C5322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30300341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Subtitle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749388"/>
            <a:ext cx="10671049" cy="4346612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Text Placeholder 2"/>
          <p:cNvSpPr>
            <a:spLocks noGrp="1"/>
          </p:cNvSpPr>
          <p:nvPr>
            <p:ph type="body" idx="10"/>
          </p:nvPr>
        </p:nvSpPr>
        <p:spPr bwMode="gray">
          <a:xfrm>
            <a:off x="760412" y="931563"/>
            <a:ext cx="10671048" cy="261610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827BD319-CE6A-C56C-FAF4-F7D3C4B20C0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586510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ith Subtitle Content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749389"/>
            <a:ext cx="10671049" cy="4346612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760412" y="931563"/>
            <a:ext cx="10671048" cy="261610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000" b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2F390D5-FAC3-3E07-D977-2FACDFA7E86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05F3551-81ED-C908-0D9D-64C876F81F0D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FE1D901D-347E-CD3C-E49E-6240407331F6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7D379CA7-ADA1-DB35-B963-28B950F90E8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7">
              <a:extLst>
                <a:ext uri="{FF2B5EF4-FFF2-40B4-BE49-F238E27FC236}">
                  <a16:creationId xmlns:a16="http://schemas.microsoft.com/office/drawing/2014/main" id="{6CCA88FD-78DE-CEC8-8BFD-721D475ECD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8">
              <a:extLst>
                <a:ext uri="{FF2B5EF4-FFF2-40B4-BE49-F238E27FC236}">
                  <a16:creationId xmlns:a16="http://schemas.microsoft.com/office/drawing/2014/main" id="{FF7D2711-8021-39A5-678E-CDC6C4470D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9">
              <a:extLst>
                <a:ext uri="{FF2B5EF4-FFF2-40B4-BE49-F238E27FC236}">
                  <a16:creationId xmlns:a16="http://schemas.microsoft.com/office/drawing/2014/main" id="{C3BC8212-B451-4273-2728-F59952E7BC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FE52C8F5-D1FE-4AC8-4162-7CF0174C7F6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0">
              <a:extLst>
                <a:ext uri="{FF2B5EF4-FFF2-40B4-BE49-F238E27FC236}">
                  <a16:creationId xmlns:a16="http://schemas.microsoft.com/office/drawing/2014/main" id="{1B573B61-8792-4F95-2044-72CB5D60180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1">
              <a:extLst>
                <a:ext uri="{FF2B5EF4-FFF2-40B4-BE49-F238E27FC236}">
                  <a16:creationId xmlns:a16="http://schemas.microsoft.com/office/drawing/2014/main" id="{FEFCA5AB-AA3A-875C-1ECF-F75A93964C0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54373704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307593"/>
            <a:ext cx="5069004" cy="478840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0" name="Content Placeholder 2"/>
          <p:cNvSpPr>
            <a:spLocks noGrp="1"/>
          </p:cNvSpPr>
          <p:nvPr>
            <p:ph sz="half" idx="14"/>
          </p:nvPr>
        </p:nvSpPr>
        <p:spPr bwMode="gray">
          <a:xfrm>
            <a:off x="6339311" y="1307593"/>
            <a:ext cx="5065776" cy="478840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2FE5186-E704-46DB-A234-0339427F829C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871540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wo Column Slid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307593"/>
            <a:ext cx="5069004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0" name="Content Placeholder 2"/>
          <p:cNvSpPr>
            <a:spLocks noGrp="1"/>
          </p:cNvSpPr>
          <p:nvPr>
            <p:ph sz="half" idx="14"/>
          </p:nvPr>
        </p:nvSpPr>
        <p:spPr bwMode="gray">
          <a:xfrm>
            <a:off x="6339311" y="1307593"/>
            <a:ext cx="5065776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54156568-E050-C688-ED26-0B21D0654CAA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8432C778-5728-8296-7A9A-58D2F0D46543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915A9787-DD7C-7130-A8DF-4C258B1FA48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7">
              <a:extLst>
                <a:ext uri="{FF2B5EF4-FFF2-40B4-BE49-F238E27FC236}">
                  <a16:creationId xmlns:a16="http://schemas.microsoft.com/office/drawing/2014/main" id="{C14D81DD-1F3B-B50D-F43D-3E209D4540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8">
              <a:extLst>
                <a:ext uri="{FF2B5EF4-FFF2-40B4-BE49-F238E27FC236}">
                  <a16:creationId xmlns:a16="http://schemas.microsoft.com/office/drawing/2014/main" id="{F58D34C8-C6F8-F06E-7715-9288F76C9A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9">
              <a:extLst>
                <a:ext uri="{FF2B5EF4-FFF2-40B4-BE49-F238E27FC236}">
                  <a16:creationId xmlns:a16="http://schemas.microsoft.com/office/drawing/2014/main" id="{6107FD63-81FF-191D-0B53-F42767D14F2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54F87762-C44E-A3F8-3E3D-46E9684774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C9782FAE-D7D9-18FB-6538-0F3C12A16CB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1">
              <a:extLst>
                <a:ext uri="{FF2B5EF4-FFF2-40B4-BE49-F238E27FC236}">
                  <a16:creationId xmlns:a16="http://schemas.microsoft.com/office/drawing/2014/main" id="{0396B2B4-C495-974A-4A3B-44C71DDB91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1D52F52-4191-E70A-A15D-3F4D0CF0AA2B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3568934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548640" y="1276349"/>
            <a:ext cx="10165080" cy="3242641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100000"/>
              </a:lnSpc>
              <a:buNone/>
              <a:defRPr sz="4400" b="1" spc="-150">
                <a:solidFill>
                  <a:schemeClr val="tx1"/>
                </a:solidFill>
              </a:defRPr>
            </a:lvl1pPr>
            <a:lvl2pPr marL="341313" indent="0" algn="ctr">
              <a:buNone/>
              <a:defRPr>
                <a:solidFill>
                  <a:schemeClr val="bg1"/>
                </a:solidFill>
              </a:defRPr>
            </a:lvl2pPr>
            <a:lvl3pPr marL="679450" indent="0" algn="ctr">
              <a:buNone/>
              <a:defRPr>
                <a:solidFill>
                  <a:schemeClr val="bg1"/>
                </a:solidFill>
              </a:defRPr>
            </a:lvl3pPr>
            <a:lvl4pPr marL="966787" indent="0" algn="ctr">
              <a:buNone/>
              <a:defRPr>
                <a:solidFill>
                  <a:schemeClr val="bg1"/>
                </a:solidFill>
              </a:defRPr>
            </a:lvl4pPr>
            <a:lvl5pPr marL="1146175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554337" y="4623890"/>
            <a:ext cx="10159383" cy="876300"/>
          </a:xfrm>
          <a:prstGeom prst="rect">
            <a:avLst/>
          </a:prstGeom>
        </p:spPr>
        <p:txBody>
          <a:bodyPr lIns="0"/>
          <a:lstStyle>
            <a:lvl1pPr marL="0" indent="0" algn="l">
              <a:buNone/>
              <a:defRPr sz="2400" b="1" spc="-150" baseline="0">
                <a:solidFill>
                  <a:schemeClr val="tx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2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EAF90973-FEC1-4552-893E-F8452486325A}"/>
              </a:ext>
            </a:extLst>
          </p:cNvPr>
          <p:cNvGrpSpPr/>
          <p:nvPr userDrawn="1"/>
        </p:nvGrpSpPr>
        <p:grpSpPr>
          <a:xfrm>
            <a:off x="548640" y="398463"/>
            <a:ext cx="990600" cy="735013"/>
            <a:chOff x="657226" y="398463"/>
            <a:chExt cx="990600" cy="735013"/>
          </a:xfrm>
          <a:gradFill flip="none" rotWithShape="1">
            <a:gsLst>
              <a:gs pos="0">
                <a:srgbClr val="7C55A3"/>
              </a:gs>
              <a:gs pos="33000">
                <a:srgbClr val="4C8AC8"/>
              </a:gs>
              <a:gs pos="67000">
                <a:srgbClr val="47B98E"/>
              </a:gs>
              <a:gs pos="100000">
                <a:srgbClr val="64B951"/>
              </a:gs>
            </a:gsLst>
            <a:lin ang="13500000" scaled="1"/>
            <a:tileRect/>
          </a:gradFill>
        </p:grpSpPr>
        <p:sp>
          <p:nvSpPr>
            <p:cNvPr id="10" name="Freeform 5">
              <a:extLst>
                <a:ext uri="{FF2B5EF4-FFF2-40B4-BE49-F238E27FC236}">
                  <a16:creationId xmlns:a16="http://schemas.microsoft.com/office/drawing/2014/main" id="{03BCA337-0364-462A-918B-9D65DE60C1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0379A668-D702-43AE-8393-F493097C832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738601657"/>
      </p:ext>
    </p:extLst>
  </p:cSld>
  <p:clrMapOvr>
    <a:masterClrMapping/>
  </p:clrMapOvr>
  <p:transition spd="med"/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307593"/>
            <a:ext cx="3342271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Content Placeholder 2"/>
          <p:cNvSpPr>
            <a:spLocks noGrp="1"/>
          </p:cNvSpPr>
          <p:nvPr>
            <p:ph sz="half" idx="10"/>
          </p:nvPr>
        </p:nvSpPr>
        <p:spPr bwMode="gray">
          <a:xfrm>
            <a:off x="4377258" y="1307593"/>
            <a:ext cx="3343188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1"/>
          </p:nvPr>
        </p:nvSpPr>
        <p:spPr bwMode="gray">
          <a:xfrm>
            <a:off x="8015815" y="1307593"/>
            <a:ext cx="3415646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C61C74C-45BE-3DE8-0DFD-4B97D814FB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6111085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hree Column Slid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307593"/>
            <a:ext cx="3342271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Content Placeholder 2"/>
          <p:cNvSpPr>
            <a:spLocks noGrp="1"/>
          </p:cNvSpPr>
          <p:nvPr>
            <p:ph sz="half" idx="10"/>
          </p:nvPr>
        </p:nvSpPr>
        <p:spPr bwMode="gray">
          <a:xfrm>
            <a:off x="4377258" y="1307593"/>
            <a:ext cx="3342271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1"/>
          </p:nvPr>
        </p:nvSpPr>
        <p:spPr bwMode="gray">
          <a:xfrm>
            <a:off x="8015815" y="1307593"/>
            <a:ext cx="3415646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C06526B-689D-F225-B2C2-E0BBC08CF3D7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BB227283-6F61-7A48-A890-A6560B0C46EE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65B243C2-75F5-6AC0-1833-76F42C53A2A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7">
              <a:extLst>
                <a:ext uri="{FF2B5EF4-FFF2-40B4-BE49-F238E27FC236}">
                  <a16:creationId xmlns:a16="http://schemas.microsoft.com/office/drawing/2014/main" id="{3D61DFCD-9B7B-9CEE-09F1-B3FFBCEC4B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8">
              <a:extLst>
                <a:ext uri="{FF2B5EF4-FFF2-40B4-BE49-F238E27FC236}">
                  <a16:creationId xmlns:a16="http://schemas.microsoft.com/office/drawing/2014/main" id="{2E7D430F-6BD5-C242-3242-1C4393E85F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9">
              <a:extLst>
                <a:ext uri="{FF2B5EF4-FFF2-40B4-BE49-F238E27FC236}">
                  <a16:creationId xmlns:a16="http://schemas.microsoft.com/office/drawing/2014/main" id="{15AA8EC8-6FD0-6F7C-5280-A51D231177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0">
              <a:extLst>
                <a:ext uri="{FF2B5EF4-FFF2-40B4-BE49-F238E27FC236}">
                  <a16:creationId xmlns:a16="http://schemas.microsoft.com/office/drawing/2014/main" id="{E7CAAC3B-4107-FAE2-2BB7-B0E46A4F5E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0">
              <a:extLst>
                <a:ext uri="{FF2B5EF4-FFF2-40B4-BE49-F238E27FC236}">
                  <a16:creationId xmlns:a16="http://schemas.microsoft.com/office/drawing/2014/main" id="{F163CF3C-7F65-26FA-53B9-F3B8000834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1">
              <a:extLst>
                <a:ext uri="{FF2B5EF4-FFF2-40B4-BE49-F238E27FC236}">
                  <a16:creationId xmlns:a16="http://schemas.microsoft.com/office/drawing/2014/main" id="{FA837C5D-6026-3DC8-E17F-DE9A1A33373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A92B045-EC23-B30D-E716-8FEBB279E8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1724528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/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5723515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307593"/>
            <a:ext cx="5723515" cy="478840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6856413" y="0"/>
            <a:ext cx="5332411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8F3C117-A202-AC1A-30DA-A95049B2670E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053374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/Imag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5723515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307592"/>
            <a:ext cx="5723515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6856413" y="0"/>
            <a:ext cx="5332411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1A088EC-A7D4-9C0A-C322-1161E9EFEA5E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54EA4AC3-3E83-652D-5977-C213932004B2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86C692C7-AF24-D9BB-14D5-5012A216981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5C4F613F-1DD6-3F3D-9BAE-708257885F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78F30CC7-8DA5-9459-5823-3D7027574B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9549D5A1-8221-2608-197C-70D3E119DD3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D6C29BFA-EBE0-3409-DA75-D6D86C95C5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DE56CA28-603E-6C83-560F-82347F4C929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AE3DA774-A3A9-8F32-B9A2-708F35FC0EE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F7E7426-E0FB-DA60-E1E0-A41FD9009F5D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530950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+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0"/>
            <a:ext cx="4061791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4061791" y="0"/>
            <a:ext cx="8127034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18" hasCustomPrompt="1"/>
          </p:nvPr>
        </p:nvSpPr>
        <p:spPr>
          <a:xfrm>
            <a:off x="548640" y="849535"/>
            <a:ext cx="3513151" cy="1926795"/>
          </a:xfrm>
          <a:prstGeom prst="rect">
            <a:avLst/>
          </a:prstGeom>
          <a:noFill/>
        </p:spPr>
        <p:txBody>
          <a:bodyPr lIns="0" tIns="0" rIns="0" bIns="0" anchor="t">
            <a:noAutofit/>
          </a:bodyPr>
          <a:lstStyle>
            <a:lvl1pPr marL="0" indent="0">
              <a:lnSpc>
                <a:spcPts val="4200"/>
              </a:lnSpc>
              <a:spcBef>
                <a:spcPts val="0"/>
              </a:spcBef>
              <a:buFont typeface="Arial" panose="020B0604020202020204" pitchFamily="34" charset="0"/>
              <a:buNone/>
              <a:defRPr sz="4600" b="1" strike="noStrike" spc="-150" baseline="0">
                <a:solidFill>
                  <a:schemeClr val="tx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Photo plus</a:t>
            </a:r>
            <a:br>
              <a:rPr lang="en-US"/>
            </a:br>
            <a:r>
              <a:rPr lang="en-US"/>
              <a:t>statement</a:t>
            </a:r>
            <a:br>
              <a:rPr lang="en-US"/>
            </a:br>
            <a:r>
              <a:rPr lang="en-US"/>
              <a:t>layout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9" hasCustomPrompt="1"/>
          </p:nvPr>
        </p:nvSpPr>
        <p:spPr>
          <a:xfrm>
            <a:off x="548641" y="2943638"/>
            <a:ext cx="3513150" cy="1641615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400" baseline="0">
                <a:solidFill>
                  <a:schemeClr val="tx1"/>
                </a:solidFill>
              </a:defRPr>
            </a:lvl1pPr>
            <a:lvl2pPr marL="609494" indent="0">
              <a:buNone/>
              <a:defRPr/>
            </a:lvl2pPr>
            <a:lvl3pPr marL="1218986" indent="0">
              <a:buNone/>
              <a:defRPr/>
            </a:lvl3pPr>
            <a:lvl4pPr marL="1828480" indent="0">
              <a:buNone/>
              <a:defRPr/>
            </a:lvl4pPr>
            <a:lvl5pPr marL="2437973" indent="0">
              <a:buNone/>
              <a:defRPr/>
            </a:lvl5pPr>
          </a:lstStyle>
          <a:p>
            <a:pPr lvl="0"/>
            <a:r>
              <a:rPr lang="en-US"/>
              <a:t>Subtitle goes here</a:t>
            </a:r>
          </a:p>
        </p:txBody>
      </p:sp>
      <p:sp>
        <p:nvSpPr>
          <p:cNvPr id="7" name="Slide Number Placeholder 1">
            <a:extLst>
              <a:ext uri="{FF2B5EF4-FFF2-40B4-BE49-F238E27FC236}">
                <a16:creationId xmlns:a16="http://schemas.microsoft.com/office/drawing/2014/main" id="{C9E4313D-4BB5-4FBE-BED7-2E337B7C6B9C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>
          <a:xfrm>
            <a:off x="11669529" y="6400800"/>
            <a:ext cx="438912" cy="155448"/>
          </a:xfrm>
        </p:spPr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92029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Photo + Statement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B8CB8992-3FC1-1D5A-F5A3-5A7867B1CF8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7E0CCBF-ECBB-8D0A-7760-9C09A8DCA070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89469496-8712-48FF-8E79-3F94F23B18A6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E6AD4F68-2171-D53B-BE99-0870458AEC6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B934C45C-E7A5-5950-4EC8-A0C9DD2B48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584A4C2F-986E-EA32-C193-4B16258053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2F89DA65-DEB8-60CE-3119-C54CD2F81DA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10A3EE42-0227-D024-FDFC-83E58AB899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B71D7F0F-66ED-5122-7E93-2CCDC18FB89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E827DA00-4AC6-AE82-9263-31F727C1786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7" name="Picture Placeholder 8">
            <a:extLst>
              <a:ext uri="{FF2B5EF4-FFF2-40B4-BE49-F238E27FC236}">
                <a16:creationId xmlns:a16="http://schemas.microsoft.com/office/drawing/2014/main" id="{FF9FB968-F2A9-4C72-AC3C-DC44BBB699A7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4061791" y="0"/>
            <a:ext cx="8127034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8" name="Text Placeholder 3">
            <a:extLst>
              <a:ext uri="{FF2B5EF4-FFF2-40B4-BE49-F238E27FC236}">
                <a16:creationId xmlns:a16="http://schemas.microsoft.com/office/drawing/2014/main" id="{BB9C095A-1012-467F-9C44-B19F964C0089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48640" y="849535"/>
            <a:ext cx="3513151" cy="1926795"/>
          </a:xfrm>
          <a:prstGeom prst="rect">
            <a:avLst/>
          </a:prstGeom>
          <a:noFill/>
        </p:spPr>
        <p:txBody>
          <a:bodyPr lIns="0" tIns="0" rIns="0" bIns="0" anchor="t">
            <a:noAutofit/>
          </a:bodyPr>
          <a:lstStyle>
            <a:lvl1pPr marL="0" indent="0">
              <a:lnSpc>
                <a:spcPts val="4200"/>
              </a:lnSpc>
              <a:spcBef>
                <a:spcPts val="0"/>
              </a:spcBef>
              <a:buFont typeface="Arial" panose="020B0604020202020204" pitchFamily="34" charset="0"/>
              <a:buNone/>
              <a:defRPr sz="4600" b="1" strike="noStrike" spc="-150" baseline="0">
                <a:solidFill>
                  <a:schemeClr val="bg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Photo plus</a:t>
            </a:r>
            <a:br>
              <a:rPr lang="en-US"/>
            </a:br>
            <a:r>
              <a:rPr lang="en-US"/>
              <a:t>statement</a:t>
            </a:r>
            <a:br>
              <a:rPr lang="en-US"/>
            </a:br>
            <a:r>
              <a:rPr lang="en-US"/>
              <a:t>layout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20B0D42B-CBC4-443F-B475-39C1A11F88E2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548641" y="2943638"/>
            <a:ext cx="3513150" cy="1641615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400" baseline="0">
                <a:solidFill>
                  <a:schemeClr val="bg1"/>
                </a:solidFill>
              </a:defRPr>
            </a:lvl1pPr>
            <a:lvl2pPr marL="609494" indent="0">
              <a:buNone/>
              <a:defRPr/>
            </a:lvl2pPr>
            <a:lvl3pPr marL="1218986" indent="0">
              <a:buNone/>
              <a:defRPr/>
            </a:lvl3pPr>
            <a:lvl4pPr marL="1828480" indent="0">
              <a:buNone/>
              <a:defRPr/>
            </a:lvl4pPr>
            <a:lvl5pPr marL="2437973" indent="0">
              <a:buNone/>
              <a:defRPr/>
            </a:lvl5pPr>
          </a:lstStyle>
          <a:p>
            <a:pPr lvl="0"/>
            <a:r>
              <a:rPr lang="en-US"/>
              <a:t>Subtitle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07072477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g Idea">
    <p:bg>
      <p:bgPr>
        <a:solidFill>
          <a:schemeClr val="accent3">
            <a:lumMod val="2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B8CB8992-3FC1-1D5A-F5A3-5A7867B1CF8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EFEF7F64-EAB6-F941-857A-EB6862B07383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60413" y="1757774"/>
            <a:ext cx="10668000" cy="3342453"/>
          </a:xfrm>
          <a:prstGeom prst="rect">
            <a:avLst/>
          </a:prstGeom>
        </p:spPr>
        <p:txBody>
          <a:bodyPr wrap="square" lIns="0" rIns="0" anchor="ctr" anchorCtr="0">
            <a:spAutoFit/>
          </a:bodyPr>
          <a:lstStyle>
            <a:lvl1pPr marL="0" indent="0">
              <a:lnSpc>
                <a:spcPct val="80000"/>
              </a:lnSpc>
              <a:spcBef>
                <a:spcPts val="0"/>
              </a:spcBef>
              <a:buNone/>
              <a:defRPr sz="8800" b="1">
                <a:solidFill>
                  <a:schemeClr val="bg1"/>
                </a:solidFill>
              </a:defRPr>
            </a:lvl1pPr>
            <a:lvl2pPr marL="609494" indent="0">
              <a:buNone/>
              <a:defRPr/>
            </a:lvl2pPr>
          </a:lstStyle>
          <a:p>
            <a:pPr lvl="0"/>
            <a:r>
              <a:rPr lang="en-US"/>
              <a:t>Click to edit big idea, statement or subject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7E0CCBF-ECBB-8D0A-7760-9C09A8DCA070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89469496-8712-48FF-8E79-3F94F23B18A6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E6AD4F68-2171-D53B-BE99-0870458AEC6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B934C45C-E7A5-5950-4EC8-A0C9DD2B48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584A4C2F-986E-EA32-C193-4B16258053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2F89DA65-DEB8-60CE-3119-C54CD2F81DA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10A3EE42-0227-D024-FDFC-83E58AB899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B71D7F0F-66ED-5122-7E93-2CCDC18FB89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E827DA00-4AC6-AE82-9263-31F727C1786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78117758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758827" y="1812555"/>
            <a:ext cx="9907588" cy="2759445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4400" b="1" spc="-150">
                <a:solidFill>
                  <a:schemeClr val="tx1"/>
                </a:solidFill>
              </a:defRPr>
            </a:lvl1pPr>
            <a:lvl2pPr marL="341313" indent="0" algn="ctr">
              <a:buNone/>
              <a:defRPr>
                <a:solidFill>
                  <a:schemeClr val="bg1"/>
                </a:solidFill>
              </a:defRPr>
            </a:lvl2pPr>
            <a:lvl3pPr marL="679450" indent="0" algn="ctr">
              <a:buNone/>
              <a:defRPr>
                <a:solidFill>
                  <a:schemeClr val="bg1"/>
                </a:solidFill>
              </a:defRPr>
            </a:lvl3pPr>
            <a:lvl4pPr marL="966787" indent="0" algn="ctr">
              <a:buNone/>
              <a:defRPr>
                <a:solidFill>
                  <a:schemeClr val="bg1"/>
                </a:solidFill>
              </a:defRPr>
            </a:lvl4pPr>
            <a:lvl5pPr marL="1146175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758826" y="5045445"/>
            <a:ext cx="9907588" cy="406265"/>
          </a:xfrm>
          <a:prstGeom prst="rect">
            <a:avLst/>
          </a:prstGeom>
        </p:spPr>
        <p:txBody>
          <a:bodyPr lIns="0">
            <a:sp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2400" b="1" spc="-150" baseline="0">
                <a:solidFill>
                  <a:schemeClr val="tx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E815315-0D5A-DC09-BF8B-373910164840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037CD95-D004-2B21-4A36-C02C76A5C015}"/>
              </a:ext>
            </a:extLst>
          </p:cNvPr>
          <p:cNvGrpSpPr/>
          <p:nvPr userDrawn="1"/>
        </p:nvGrpSpPr>
        <p:grpSpPr>
          <a:xfrm>
            <a:off x="758826" y="788987"/>
            <a:ext cx="990600" cy="735013"/>
            <a:chOff x="657226" y="398463"/>
            <a:chExt cx="990600" cy="735013"/>
          </a:xfrm>
          <a:gradFill>
            <a:gsLst>
              <a:gs pos="100000">
                <a:srgbClr val="F5A598"/>
              </a:gs>
              <a:gs pos="47000">
                <a:srgbClr val="D2ADC9"/>
              </a:gs>
              <a:gs pos="77000">
                <a:srgbClr val="E6BDC1"/>
              </a:gs>
              <a:gs pos="9000">
                <a:srgbClr val="A7B6D3"/>
              </a:gs>
            </a:gsLst>
            <a:lin ang="13500000" scaled="1"/>
          </a:gradFill>
        </p:grpSpPr>
        <p:sp>
          <p:nvSpPr>
            <p:cNvPr id="12" name="Freeform 5">
              <a:extLst>
                <a:ext uri="{FF2B5EF4-FFF2-40B4-BE49-F238E27FC236}">
                  <a16:creationId xmlns:a16="http://schemas.microsoft.com/office/drawing/2014/main" id="{7478010D-01FF-497C-41EB-76A4E063D3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6">
              <a:extLst>
                <a:ext uri="{FF2B5EF4-FFF2-40B4-BE49-F238E27FC236}">
                  <a16:creationId xmlns:a16="http://schemas.microsoft.com/office/drawing/2014/main" id="{C7C4737E-BF88-7B2F-7399-008A3E052A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87218775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Layout_Black">
    <p:bg>
      <p:bgPr>
        <a:solidFill>
          <a:srgbClr val="1E01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758827" y="1812555"/>
            <a:ext cx="9912096" cy="2763845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4400" b="1" spc="-150">
                <a:solidFill>
                  <a:schemeClr val="bg1"/>
                </a:solidFill>
              </a:defRPr>
            </a:lvl1pPr>
            <a:lvl2pPr marL="341313" indent="0" algn="ctr">
              <a:buNone/>
              <a:defRPr>
                <a:solidFill>
                  <a:schemeClr val="bg1"/>
                </a:solidFill>
              </a:defRPr>
            </a:lvl2pPr>
            <a:lvl3pPr marL="679450" indent="0" algn="ctr">
              <a:buNone/>
              <a:defRPr>
                <a:solidFill>
                  <a:schemeClr val="bg1"/>
                </a:solidFill>
              </a:defRPr>
            </a:lvl3pPr>
            <a:lvl4pPr marL="966787" indent="0" algn="ctr">
              <a:buNone/>
              <a:defRPr>
                <a:solidFill>
                  <a:schemeClr val="bg1"/>
                </a:solidFill>
              </a:defRPr>
            </a:lvl4pPr>
            <a:lvl5pPr marL="1146175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758826" y="5045445"/>
            <a:ext cx="9912097" cy="406265"/>
          </a:xfrm>
          <a:prstGeom prst="rect">
            <a:avLst/>
          </a:prstGeom>
        </p:spPr>
        <p:txBody>
          <a:bodyPr lIns="0">
            <a:no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2400" b="1" spc="-150" baseline="0">
                <a:solidFill>
                  <a:schemeClr val="bg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C9005ED3-DC5A-16D6-BC0D-2BC8DBC127C3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4CB189A2-A5C7-0BFE-DC45-2B6C62F67C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F584051D-228D-60EF-D68E-4B4E925E178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425E7774-98DD-0FEF-9145-91D6B46D26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7F3BA1AE-9A9D-B9A4-5403-6AA4C35F1E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437AAFBE-8A17-35F2-274B-EB0FA065C2D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A3380145-9EE8-3EC6-9B1C-FB9540A9C7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0BF31EAF-B3E0-97CF-2E5E-B91BC8A708C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0F3C66CC-04BD-A3C8-72CC-31B30C4C59F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765C380F-7235-3AB0-03FD-9418F9E88CA5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3302BD98-6DAE-1743-EC0B-3BD86F2E6E9E}"/>
              </a:ext>
            </a:extLst>
          </p:cNvPr>
          <p:cNvGrpSpPr/>
          <p:nvPr userDrawn="1"/>
        </p:nvGrpSpPr>
        <p:grpSpPr>
          <a:xfrm>
            <a:off x="758826" y="788987"/>
            <a:ext cx="990600" cy="735013"/>
            <a:chOff x="657226" y="398463"/>
            <a:chExt cx="990600" cy="735013"/>
          </a:xfrm>
          <a:gradFill>
            <a:gsLst>
              <a:gs pos="100000">
                <a:srgbClr val="391262"/>
              </a:gs>
              <a:gs pos="26000">
                <a:srgbClr val="64131E"/>
              </a:gs>
              <a:gs pos="0">
                <a:srgbClr val="831B22"/>
              </a:gs>
              <a:gs pos="66000">
                <a:srgbClr val="4D144A"/>
              </a:gs>
            </a:gsLst>
            <a:lin ang="13500000" scaled="1"/>
          </a:gradFill>
        </p:grpSpPr>
        <p:sp>
          <p:nvSpPr>
            <p:cNvPr id="19" name="Freeform 5">
              <a:extLst>
                <a:ext uri="{FF2B5EF4-FFF2-40B4-BE49-F238E27FC236}">
                  <a16:creationId xmlns:a16="http://schemas.microsoft.com/office/drawing/2014/main" id="{7427A43A-50DD-D6E1-5FBF-AC4CB78705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6">
              <a:extLst>
                <a:ext uri="{FF2B5EF4-FFF2-40B4-BE49-F238E27FC236}">
                  <a16:creationId xmlns:a16="http://schemas.microsoft.com/office/drawing/2014/main" id="{10BB8F0C-C9B6-64D7-DD2C-3BDDA0FDE7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35003642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Layout_Color">
    <p:bg>
      <p:bgPr>
        <a:gradFill>
          <a:gsLst>
            <a:gs pos="100000">
              <a:srgbClr val="391262"/>
            </a:gs>
            <a:gs pos="38000">
              <a:srgbClr val="64131E"/>
            </a:gs>
            <a:gs pos="0">
              <a:srgbClr val="831B22"/>
            </a:gs>
            <a:gs pos="71000">
              <a:srgbClr val="4D144A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758827" y="1812555"/>
            <a:ext cx="9907586" cy="2759445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4400" b="1" spc="-150">
                <a:solidFill>
                  <a:schemeClr val="bg1"/>
                </a:solidFill>
              </a:defRPr>
            </a:lvl1pPr>
            <a:lvl2pPr marL="341313" indent="0" algn="ctr">
              <a:buNone/>
              <a:defRPr>
                <a:solidFill>
                  <a:schemeClr val="bg1"/>
                </a:solidFill>
              </a:defRPr>
            </a:lvl2pPr>
            <a:lvl3pPr marL="679450" indent="0" algn="ctr">
              <a:buNone/>
              <a:defRPr>
                <a:solidFill>
                  <a:schemeClr val="bg1"/>
                </a:solidFill>
              </a:defRPr>
            </a:lvl3pPr>
            <a:lvl4pPr marL="966787" indent="0" algn="ctr">
              <a:buNone/>
              <a:defRPr>
                <a:solidFill>
                  <a:schemeClr val="bg1"/>
                </a:solidFill>
              </a:defRPr>
            </a:lvl4pPr>
            <a:lvl5pPr marL="1146175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758826" y="5045445"/>
            <a:ext cx="9907587" cy="406265"/>
          </a:xfrm>
          <a:prstGeom prst="rect">
            <a:avLst/>
          </a:prstGeom>
        </p:spPr>
        <p:txBody>
          <a:bodyPr lIns="0">
            <a:no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2400" b="1" spc="-150" baseline="0">
                <a:solidFill>
                  <a:schemeClr val="bg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1A4D94C-10A5-93DD-7545-E8A78E3E76DF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18A1024-2417-9AB8-1B11-FFC8E666406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2EF2F641-C50E-7EF9-174F-C814CE79B1D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EB7F9CF2-27FB-5CFF-3AF9-F3D782AF8F4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A4FE0BE7-E21B-0A34-6A99-A25D9D183E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D9344221-152E-2762-91B6-95EFB33B4E1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2B8FF3A7-A802-4EFD-1B3E-BE4FD55930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8E61D3F6-A1B4-B1CF-57E5-6C0A92BC8AC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CECCA6D3-F3B6-26C6-0F5D-83832B6120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BA179E8-3325-1689-7216-8DD26DF9516C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E897E0CA-E9A9-E0E3-3CBF-4638AF7AEA37}"/>
              </a:ext>
            </a:extLst>
          </p:cNvPr>
          <p:cNvGrpSpPr/>
          <p:nvPr userDrawn="1"/>
        </p:nvGrpSpPr>
        <p:grpSpPr>
          <a:xfrm>
            <a:off x="758826" y="788987"/>
            <a:ext cx="990600" cy="735013"/>
            <a:chOff x="657226" y="398463"/>
            <a:chExt cx="990600" cy="735013"/>
          </a:xfrm>
          <a:solidFill>
            <a:schemeClr val="bg1"/>
          </a:solidFill>
        </p:grpSpPr>
        <p:sp>
          <p:nvSpPr>
            <p:cNvPr id="35" name="Freeform 5">
              <a:extLst>
                <a:ext uri="{FF2B5EF4-FFF2-40B4-BE49-F238E27FC236}">
                  <a16:creationId xmlns:a16="http://schemas.microsoft.com/office/drawing/2014/main" id="{7EEF4626-4306-CF44-30F2-238CF5A9D24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6">
              <a:extLst>
                <a:ext uri="{FF2B5EF4-FFF2-40B4-BE49-F238E27FC236}">
                  <a16:creationId xmlns:a16="http://schemas.microsoft.com/office/drawing/2014/main" id="{6E76F828-F318-AE96-8117-C054CA893D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60399821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Layout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548640" y="1276349"/>
            <a:ext cx="10165080" cy="3242641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100000"/>
              </a:lnSpc>
              <a:buNone/>
              <a:defRPr sz="4400" b="1" spc="-150">
                <a:solidFill>
                  <a:schemeClr val="bg1"/>
                </a:solidFill>
              </a:defRPr>
            </a:lvl1pPr>
            <a:lvl2pPr marL="341313" indent="0" algn="ctr">
              <a:buNone/>
              <a:defRPr>
                <a:solidFill>
                  <a:schemeClr val="bg1"/>
                </a:solidFill>
              </a:defRPr>
            </a:lvl2pPr>
            <a:lvl3pPr marL="679450" indent="0" algn="ctr">
              <a:buNone/>
              <a:defRPr>
                <a:solidFill>
                  <a:schemeClr val="bg1"/>
                </a:solidFill>
              </a:defRPr>
            </a:lvl3pPr>
            <a:lvl4pPr marL="966787" indent="0" algn="ctr">
              <a:buNone/>
              <a:defRPr>
                <a:solidFill>
                  <a:schemeClr val="bg1"/>
                </a:solidFill>
              </a:defRPr>
            </a:lvl4pPr>
            <a:lvl5pPr marL="1146175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554337" y="4623890"/>
            <a:ext cx="10159383" cy="876300"/>
          </a:xfrm>
          <a:prstGeom prst="rect">
            <a:avLst/>
          </a:prstGeom>
        </p:spPr>
        <p:txBody>
          <a:bodyPr lIns="0"/>
          <a:lstStyle>
            <a:lvl1pPr marL="0" indent="0" algn="l">
              <a:buNone/>
              <a:defRPr sz="2400" b="1" spc="-150" baseline="0">
                <a:solidFill>
                  <a:schemeClr val="bg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1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9" name="TextBox 8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0" name="Group 9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11" name="Rectangle 10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5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7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" name="Freeform 18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99371872-34E0-4E87-A880-855C986DEFEB}"/>
              </a:ext>
            </a:extLst>
          </p:cNvPr>
          <p:cNvGrpSpPr/>
          <p:nvPr userDrawn="1"/>
        </p:nvGrpSpPr>
        <p:grpSpPr>
          <a:xfrm>
            <a:off x="548640" y="398463"/>
            <a:ext cx="990600" cy="735013"/>
            <a:chOff x="657226" y="398463"/>
            <a:chExt cx="990600" cy="735013"/>
          </a:xfrm>
          <a:gradFill flip="none" rotWithShape="1">
            <a:gsLst>
              <a:gs pos="0">
                <a:srgbClr val="7C55A3"/>
              </a:gs>
              <a:gs pos="33000">
                <a:srgbClr val="4C8AC8"/>
              </a:gs>
              <a:gs pos="67000">
                <a:srgbClr val="47B98E"/>
              </a:gs>
              <a:gs pos="100000">
                <a:srgbClr val="64B951"/>
              </a:gs>
            </a:gsLst>
            <a:lin ang="13500000" scaled="1"/>
            <a:tileRect/>
          </a:gradFill>
        </p:grpSpPr>
        <p:sp>
          <p:nvSpPr>
            <p:cNvPr id="23" name="Freeform 5">
              <a:extLst>
                <a:ext uri="{FF2B5EF4-FFF2-40B4-BE49-F238E27FC236}">
                  <a16:creationId xmlns:a16="http://schemas.microsoft.com/office/drawing/2014/main" id="{CA59E31A-C52B-4474-A5A0-530DF770A4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6">
              <a:extLst>
                <a:ext uri="{FF2B5EF4-FFF2-40B4-BE49-F238E27FC236}">
                  <a16:creationId xmlns:a16="http://schemas.microsoft.com/office/drawing/2014/main" id="{123B3F17-34EE-4FBA-8852-7ED07762D8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200654041"/>
      </p:ext>
    </p:extLst>
  </p:cSld>
  <p:clrMapOvr>
    <a:masterClrMapping/>
  </p:clrMapOvr>
  <p:transition spd="med"/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/ Produ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0" y="0"/>
            <a:ext cx="6094412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8"/>
          </p:nvPr>
        </p:nvSpPr>
        <p:spPr bwMode="gray">
          <a:xfrm>
            <a:off x="6856412" y="1307593"/>
            <a:ext cx="4572001" cy="478840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6856412" y="442528"/>
            <a:ext cx="4572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AFBC96C-E04F-90E6-1BBE-C65ECD6E5C14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459661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ent w/ Product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0" y="0"/>
            <a:ext cx="6094412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8"/>
          </p:nvPr>
        </p:nvSpPr>
        <p:spPr bwMode="gray">
          <a:xfrm>
            <a:off x="6856414" y="1307592"/>
            <a:ext cx="4572000" cy="478840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6856413" y="442528"/>
            <a:ext cx="4572001" cy="418576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title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67B1794D-FA0C-402F-EB44-A50D8C3D4FEE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337DE7D4-E216-9606-EAAF-1A8B5AF40F9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7">
              <a:extLst>
                <a:ext uri="{FF2B5EF4-FFF2-40B4-BE49-F238E27FC236}">
                  <a16:creationId xmlns:a16="http://schemas.microsoft.com/office/drawing/2014/main" id="{6A780702-9C9B-96F4-8B07-21C9D8C8A0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8">
              <a:extLst>
                <a:ext uri="{FF2B5EF4-FFF2-40B4-BE49-F238E27FC236}">
                  <a16:creationId xmlns:a16="http://schemas.microsoft.com/office/drawing/2014/main" id="{37E1B9D4-3009-CCED-240A-6514B89A34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9">
              <a:extLst>
                <a:ext uri="{FF2B5EF4-FFF2-40B4-BE49-F238E27FC236}">
                  <a16:creationId xmlns:a16="http://schemas.microsoft.com/office/drawing/2014/main" id="{F8592D55-D1DD-021F-F58A-C23393CDA10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46ECC017-F717-4757-9B44-6475FFD17C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278498B7-D9E9-F174-4F80-972AA25563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1">
              <a:extLst>
                <a:ext uri="{FF2B5EF4-FFF2-40B4-BE49-F238E27FC236}">
                  <a16:creationId xmlns:a16="http://schemas.microsoft.com/office/drawing/2014/main" id="{B8B70A7C-1FE3-4C27-A360-FF4D04AB325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440BBE49-3380-52D0-1396-73ED8BD97A88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5A84DA8-2577-7EF4-6122-06E4DEEB80AF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2500199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9" name="Chart Placeholder 2"/>
          <p:cNvSpPr>
            <a:spLocks noGrp="1"/>
          </p:cNvSpPr>
          <p:nvPr>
            <p:ph type="chart" sz="quarter" idx="10" hasCustomPrompt="1"/>
          </p:nvPr>
        </p:nvSpPr>
        <p:spPr bwMode="gray">
          <a:xfrm>
            <a:off x="760414" y="1524000"/>
            <a:ext cx="10668000" cy="4572000"/>
          </a:xfrm>
          <a:prstGeom prst="rect">
            <a:avLst/>
          </a:prstGeom>
        </p:spPr>
        <p:txBody>
          <a:bodyPr lIns="121899" tIns="853291" rIns="121899" bIns="60949" anchor="ctr" anchorCtr="0"/>
          <a:lstStyle>
            <a:lvl1pPr marL="0" indent="0" algn="ctr">
              <a:buFontTx/>
              <a:buNone/>
              <a:defRPr sz="2400" baseline="0">
                <a:solidFill>
                  <a:schemeClr val="bg2"/>
                </a:solidFill>
              </a:defRPr>
            </a:lvl1pPr>
          </a:lstStyle>
          <a:p>
            <a:r>
              <a:rPr lang="en-US"/>
              <a:t>Click icon to create chart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BBE9C038-E754-006F-B382-D714EB94957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680175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hart Slid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9" name="Chart Placeholder 2"/>
          <p:cNvSpPr>
            <a:spLocks noGrp="1"/>
          </p:cNvSpPr>
          <p:nvPr>
            <p:ph type="chart" sz="quarter" idx="10" hasCustomPrompt="1"/>
          </p:nvPr>
        </p:nvSpPr>
        <p:spPr bwMode="gray">
          <a:xfrm>
            <a:off x="760414" y="1523999"/>
            <a:ext cx="10668000" cy="4572001"/>
          </a:xfrm>
          <a:prstGeom prst="rect">
            <a:avLst/>
          </a:prstGeom>
        </p:spPr>
        <p:txBody>
          <a:bodyPr lIns="121899" tIns="853291" rIns="121899" bIns="60949" anchor="ctr" anchorCtr="0"/>
          <a:lstStyle>
            <a:lvl1pPr marL="0" indent="0" algn="ctr">
              <a:buFontTx/>
              <a:buNone/>
              <a:defRPr sz="2400"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create chart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6034602-4EFB-8E5B-8FAA-B579A05D71D3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630DE35-2B9A-CC16-D878-AF4BA659CB03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D298FF46-F393-7505-AC93-A34D0D7FD13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7">
              <a:extLst>
                <a:ext uri="{FF2B5EF4-FFF2-40B4-BE49-F238E27FC236}">
                  <a16:creationId xmlns:a16="http://schemas.microsoft.com/office/drawing/2014/main" id="{B10DDEA8-C62F-FFEF-8E88-937A40610A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8">
              <a:extLst>
                <a:ext uri="{FF2B5EF4-FFF2-40B4-BE49-F238E27FC236}">
                  <a16:creationId xmlns:a16="http://schemas.microsoft.com/office/drawing/2014/main" id="{A5215B45-7283-2B79-53B8-8EC24F78CF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9">
              <a:extLst>
                <a:ext uri="{FF2B5EF4-FFF2-40B4-BE49-F238E27FC236}">
                  <a16:creationId xmlns:a16="http://schemas.microsoft.com/office/drawing/2014/main" id="{9C313BF5-1342-2D50-4CD8-F0843C8D59D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0">
              <a:extLst>
                <a:ext uri="{FF2B5EF4-FFF2-40B4-BE49-F238E27FC236}">
                  <a16:creationId xmlns:a16="http://schemas.microsoft.com/office/drawing/2014/main" id="{499A91AC-5617-3A97-3CA7-56FF0F2C26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C7400D53-2A85-B307-D1F5-7E6EB77D050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1">
              <a:extLst>
                <a:ext uri="{FF2B5EF4-FFF2-40B4-BE49-F238E27FC236}">
                  <a16:creationId xmlns:a16="http://schemas.microsoft.com/office/drawing/2014/main" id="{8CB004BB-6761-8374-A9BD-CD2644D6614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1222CEF-FCD3-E840-7AE1-E900A5D59CF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426360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12E9409-35B8-57EB-2941-154C5CA02C3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846928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 Slid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>
            <a:extLst>
              <a:ext uri="{FF2B5EF4-FFF2-40B4-BE49-F238E27FC236}">
                <a16:creationId xmlns:a16="http://schemas.microsoft.com/office/drawing/2014/main" id="{02847966-6DB9-1FB6-9676-273C285CBBB9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2DC449E-FDC8-E32E-E4B6-BCA292AA37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AB6D2A24-CAB4-F08D-2B8E-FD0BBEA396C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7">
              <a:extLst>
                <a:ext uri="{FF2B5EF4-FFF2-40B4-BE49-F238E27FC236}">
                  <a16:creationId xmlns:a16="http://schemas.microsoft.com/office/drawing/2014/main" id="{B5AB7E31-14A7-9501-5A1B-CA9C8DF7F9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8">
              <a:extLst>
                <a:ext uri="{FF2B5EF4-FFF2-40B4-BE49-F238E27FC236}">
                  <a16:creationId xmlns:a16="http://schemas.microsoft.com/office/drawing/2014/main" id="{62254130-3E7F-93A9-7119-F750B966F2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9">
              <a:extLst>
                <a:ext uri="{FF2B5EF4-FFF2-40B4-BE49-F238E27FC236}">
                  <a16:creationId xmlns:a16="http://schemas.microsoft.com/office/drawing/2014/main" id="{F09E9735-A341-685A-2E0E-8E623D18233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7576E6CE-DA5C-AF50-7933-59F501DBD1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0">
              <a:extLst>
                <a:ext uri="{FF2B5EF4-FFF2-40B4-BE49-F238E27FC236}">
                  <a16:creationId xmlns:a16="http://schemas.microsoft.com/office/drawing/2014/main" id="{69BCEF5B-3A08-5E7B-9ED1-3F71D12FBA9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1">
              <a:extLst>
                <a:ext uri="{FF2B5EF4-FFF2-40B4-BE49-F238E27FC236}">
                  <a16:creationId xmlns:a16="http://schemas.microsoft.com/office/drawing/2014/main" id="{B6FEDC4B-7FBE-AE64-86BE-07088AD5B60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094B782-D6B1-E164-080E-40821B7DAFA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7783826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937F1298-487A-B4E6-4008-0A5D51F1C143}"/>
              </a:ext>
            </a:extLst>
          </p:cNvPr>
          <p:cNvGrpSpPr/>
          <p:nvPr userDrawn="1"/>
        </p:nvGrpSpPr>
        <p:grpSpPr>
          <a:xfrm>
            <a:off x="9390324" y="767096"/>
            <a:ext cx="2800087" cy="1898696"/>
            <a:chOff x="9390324" y="767096"/>
            <a:chExt cx="2800087" cy="1898696"/>
          </a:xfrm>
        </p:grpSpPr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DBC4C027-8FC0-71EF-963F-3B8A0447C1E8}"/>
                </a:ext>
              </a:extLst>
            </p:cNvPr>
            <p:cNvGrpSpPr/>
            <p:nvPr userDrawn="1"/>
          </p:nvGrpSpPr>
          <p:grpSpPr>
            <a:xfrm>
              <a:off x="9390324" y="936748"/>
              <a:ext cx="1965963" cy="1042086"/>
              <a:chOff x="4988072" y="501936"/>
              <a:chExt cx="1978802" cy="1051017"/>
            </a:xfrm>
            <a:solidFill>
              <a:schemeClr val="accent1"/>
            </a:solidFill>
          </p:grpSpPr>
          <p:sp>
            <p:nvSpPr>
              <p:cNvPr id="72" name="Freeform 5">
                <a:extLst>
                  <a:ext uri="{FF2B5EF4-FFF2-40B4-BE49-F238E27FC236}">
                    <a16:creationId xmlns:a16="http://schemas.microsoft.com/office/drawing/2014/main" id="{AC114BA7-B808-0C61-F4C4-498846EB2C1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59016" y="501936"/>
                <a:ext cx="218094" cy="282813"/>
              </a:xfrm>
              <a:custGeom>
                <a:avLst/>
                <a:gdLst>
                  <a:gd name="T0" fmla="*/ 0 w 502"/>
                  <a:gd name="T1" fmla="*/ 550 h 651"/>
                  <a:gd name="T2" fmla="*/ 83 w 502"/>
                  <a:gd name="T3" fmla="*/ 451 h 651"/>
                  <a:gd name="T4" fmla="*/ 272 w 502"/>
                  <a:gd name="T5" fmla="*/ 528 h 651"/>
                  <a:gd name="T6" fmla="*/ 363 w 502"/>
                  <a:gd name="T7" fmla="*/ 469 h 651"/>
                  <a:gd name="T8" fmla="*/ 363 w 502"/>
                  <a:gd name="T9" fmla="*/ 467 h 651"/>
                  <a:gd name="T10" fmla="*/ 236 w 502"/>
                  <a:gd name="T11" fmla="*/ 386 h 651"/>
                  <a:gd name="T12" fmla="*/ 26 w 502"/>
                  <a:gd name="T13" fmla="*/ 192 h 651"/>
                  <a:gd name="T14" fmla="*/ 26 w 502"/>
                  <a:gd name="T15" fmla="*/ 191 h 651"/>
                  <a:gd name="T16" fmla="*/ 247 w 502"/>
                  <a:gd name="T17" fmla="*/ 0 h 651"/>
                  <a:gd name="T18" fmla="*/ 483 w 502"/>
                  <a:gd name="T19" fmla="*/ 80 h 651"/>
                  <a:gd name="T20" fmla="*/ 410 w 502"/>
                  <a:gd name="T21" fmla="*/ 185 h 651"/>
                  <a:gd name="T22" fmla="*/ 246 w 502"/>
                  <a:gd name="T23" fmla="*/ 123 h 651"/>
                  <a:gd name="T24" fmla="*/ 164 w 502"/>
                  <a:gd name="T25" fmla="*/ 178 h 651"/>
                  <a:gd name="T26" fmla="*/ 164 w 502"/>
                  <a:gd name="T27" fmla="*/ 180 h 651"/>
                  <a:gd name="T28" fmla="*/ 301 w 502"/>
                  <a:gd name="T29" fmla="*/ 263 h 651"/>
                  <a:gd name="T30" fmla="*/ 502 w 502"/>
                  <a:gd name="T31" fmla="*/ 453 h 651"/>
                  <a:gd name="T32" fmla="*/ 502 w 502"/>
                  <a:gd name="T33" fmla="*/ 455 h 651"/>
                  <a:gd name="T34" fmla="*/ 269 w 502"/>
                  <a:gd name="T35" fmla="*/ 651 h 651"/>
                  <a:gd name="T36" fmla="*/ 0 w 502"/>
                  <a:gd name="T37" fmla="*/ 550 h 6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2" h="651">
                    <a:moveTo>
                      <a:pt x="0" y="550"/>
                    </a:moveTo>
                    <a:cubicBezTo>
                      <a:pt x="83" y="451"/>
                      <a:pt x="83" y="451"/>
                      <a:pt x="83" y="451"/>
                    </a:cubicBezTo>
                    <a:cubicBezTo>
                      <a:pt x="140" y="498"/>
                      <a:pt x="200" y="528"/>
                      <a:pt x="272" y="528"/>
                    </a:cubicBezTo>
                    <a:cubicBezTo>
                      <a:pt x="329" y="528"/>
                      <a:pt x="363" y="506"/>
                      <a:pt x="363" y="469"/>
                    </a:cubicBezTo>
                    <a:cubicBezTo>
                      <a:pt x="363" y="467"/>
                      <a:pt x="363" y="467"/>
                      <a:pt x="363" y="467"/>
                    </a:cubicBezTo>
                    <a:cubicBezTo>
                      <a:pt x="363" y="431"/>
                      <a:pt x="342" y="413"/>
                      <a:pt x="236" y="386"/>
                    </a:cubicBezTo>
                    <a:cubicBezTo>
                      <a:pt x="108" y="354"/>
                      <a:pt x="26" y="318"/>
                      <a:pt x="26" y="192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26" y="76"/>
                      <a:pt x="118" y="0"/>
                      <a:pt x="247" y="0"/>
                    </a:cubicBezTo>
                    <a:cubicBezTo>
                      <a:pt x="340" y="0"/>
                      <a:pt x="419" y="29"/>
                      <a:pt x="483" y="80"/>
                    </a:cubicBezTo>
                    <a:cubicBezTo>
                      <a:pt x="410" y="185"/>
                      <a:pt x="410" y="185"/>
                      <a:pt x="410" y="185"/>
                    </a:cubicBezTo>
                    <a:cubicBezTo>
                      <a:pt x="354" y="146"/>
                      <a:pt x="299" y="123"/>
                      <a:pt x="246" y="123"/>
                    </a:cubicBezTo>
                    <a:cubicBezTo>
                      <a:pt x="192" y="123"/>
                      <a:pt x="164" y="147"/>
                      <a:pt x="164" y="178"/>
                    </a:cubicBezTo>
                    <a:cubicBezTo>
                      <a:pt x="164" y="180"/>
                      <a:pt x="164" y="180"/>
                      <a:pt x="164" y="180"/>
                    </a:cubicBezTo>
                    <a:cubicBezTo>
                      <a:pt x="164" y="221"/>
                      <a:pt x="191" y="235"/>
                      <a:pt x="301" y="263"/>
                    </a:cubicBezTo>
                    <a:cubicBezTo>
                      <a:pt x="429" y="297"/>
                      <a:pt x="502" y="343"/>
                      <a:pt x="502" y="453"/>
                    </a:cubicBezTo>
                    <a:cubicBezTo>
                      <a:pt x="502" y="455"/>
                      <a:pt x="502" y="455"/>
                      <a:pt x="502" y="455"/>
                    </a:cubicBezTo>
                    <a:cubicBezTo>
                      <a:pt x="502" y="581"/>
                      <a:pt x="406" y="651"/>
                      <a:pt x="269" y="651"/>
                    </a:cubicBezTo>
                    <a:cubicBezTo>
                      <a:pt x="173" y="651"/>
                      <a:pt x="76" y="618"/>
                      <a:pt x="0" y="5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Freeform 6">
                <a:extLst>
                  <a:ext uri="{FF2B5EF4-FFF2-40B4-BE49-F238E27FC236}">
                    <a16:creationId xmlns:a16="http://schemas.microsoft.com/office/drawing/2014/main" id="{03055FF5-EB33-F09D-784D-C7AD0188032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791295" y="566212"/>
                <a:ext cx="322264" cy="214547"/>
              </a:xfrm>
              <a:custGeom>
                <a:avLst/>
                <a:gdLst>
                  <a:gd name="T0" fmla="*/ 0 w 741"/>
                  <a:gd name="T1" fmla="*/ 9 h 494"/>
                  <a:gd name="T2" fmla="*/ 138 w 741"/>
                  <a:gd name="T3" fmla="*/ 9 h 494"/>
                  <a:gd name="T4" fmla="*/ 138 w 741"/>
                  <a:gd name="T5" fmla="*/ 78 h 494"/>
                  <a:gd name="T6" fmla="*/ 281 w 741"/>
                  <a:gd name="T7" fmla="*/ 0 h 494"/>
                  <a:gd name="T8" fmla="*/ 418 w 741"/>
                  <a:gd name="T9" fmla="*/ 77 h 494"/>
                  <a:gd name="T10" fmla="*/ 577 w 741"/>
                  <a:gd name="T11" fmla="*/ 0 h 494"/>
                  <a:gd name="T12" fmla="*/ 741 w 741"/>
                  <a:gd name="T13" fmla="*/ 178 h 494"/>
                  <a:gd name="T14" fmla="*/ 741 w 741"/>
                  <a:gd name="T15" fmla="*/ 494 h 494"/>
                  <a:gd name="T16" fmla="*/ 603 w 741"/>
                  <a:gd name="T17" fmla="*/ 494 h 494"/>
                  <a:gd name="T18" fmla="*/ 603 w 741"/>
                  <a:gd name="T19" fmla="*/ 224 h 494"/>
                  <a:gd name="T20" fmla="*/ 523 w 741"/>
                  <a:gd name="T21" fmla="*/ 125 h 494"/>
                  <a:gd name="T22" fmla="*/ 439 w 741"/>
                  <a:gd name="T23" fmla="*/ 224 h 494"/>
                  <a:gd name="T24" fmla="*/ 439 w 741"/>
                  <a:gd name="T25" fmla="*/ 494 h 494"/>
                  <a:gd name="T26" fmla="*/ 302 w 741"/>
                  <a:gd name="T27" fmla="*/ 494 h 494"/>
                  <a:gd name="T28" fmla="*/ 302 w 741"/>
                  <a:gd name="T29" fmla="*/ 224 h 494"/>
                  <a:gd name="T30" fmla="*/ 221 w 741"/>
                  <a:gd name="T31" fmla="*/ 125 h 494"/>
                  <a:gd name="T32" fmla="*/ 138 w 741"/>
                  <a:gd name="T33" fmla="*/ 224 h 494"/>
                  <a:gd name="T34" fmla="*/ 138 w 741"/>
                  <a:gd name="T35" fmla="*/ 494 h 494"/>
                  <a:gd name="T36" fmla="*/ 0 w 741"/>
                  <a:gd name="T37" fmla="*/ 494 h 494"/>
                  <a:gd name="T38" fmla="*/ 0 w 741"/>
                  <a:gd name="T39" fmla="*/ 9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1" h="494">
                    <a:moveTo>
                      <a:pt x="0" y="9"/>
                    </a:moveTo>
                    <a:cubicBezTo>
                      <a:pt x="138" y="9"/>
                      <a:pt x="138" y="9"/>
                      <a:pt x="138" y="9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70" y="37"/>
                      <a:pt x="211" y="0"/>
                      <a:pt x="281" y="0"/>
                    </a:cubicBezTo>
                    <a:cubicBezTo>
                      <a:pt x="344" y="0"/>
                      <a:pt x="392" y="28"/>
                      <a:pt x="418" y="77"/>
                    </a:cubicBezTo>
                    <a:cubicBezTo>
                      <a:pt x="460" y="27"/>
                      <a:pt x="511" y="0"/>
                      <a:pt x="577" y="0"/>
                    </a:cubicBezTo>
                    <a:cubicBezTo>
                      <a:pt x="679" y="0"/>
                      <a:pt x="741" y="62"/>
                      <a:pt x="741" y="178"/>
                    </a:cubicBezTo>
                    <a:cubicBezTo>
                      <a:pt x="741" y="494"/>
                      <a:pt x="741" y="494"/>
                      <a:pt x="741" y="494"/>
                    </a:cubicBezTo>
                    <a:cubicBezTo>
                      <a:pt x="603" y="494"/>
                      <a:pt x="603" y="494"/>
                      <a:pt x="603" y="494"/>
                    </a:cubicBezTo>
                    <a:cubicBezTo>
                      <a:pt x="603" y="224"/>
                      <a:pt x="603" y="224"/>
                      <a:pt x="603" y="224"/>
                    </a:cubicBezTo>
                    <a:cubicBezTo>
                      <a:pt x="603" y="159"/>
                      <a:pt x="574" y="125"/>
                      <a:pt x="523" y="125"/>
                    </a:cubicBezTo>
                    <a:cubicBezTo>
                      <a:pt x="471" y="125"/>
                      <a:pt x="439" y="159"/>
                      <a:pt x="439" y="224"/>
                    </a:cubicBezTo>
                    <a:cubicBezTo>
                      <a:pt x="439" y="494"/>
                      <a:pt x="439" y="494"/>
                      <a:pt x="439" y="494"/>
                    </a:cubicBezTo>
                    <a:cubicBezTo>
                      <a:pt x="302" y="494"/>
                      <a:pt x="302" y="494"/>
                      <a:pt x="302" y="494"/>
                    </a:cubicBezTo>
                    <a:cubicBezTo>
                      <a:pt x="302" y="224"/>
                      <a:pt x="302" y="224"/>
                      <a:pt x="302" y="224"/>
                    </a:cubicBezTo>
                    <a:cubicBezTo>
                      <a:pt x="302" y="159"/>
                      <a:pt x="273" y="125"/>
                      <a:pt x="221" y="125"/>
                    </a:cubicBezTo>
                    <a:cubicBezTo>
                      <a:pt x="170" y="125"/>
                      <a:pt x="138" y="159"/>
                      <a:pt x="138" y="224"/>
                    </a:cubicBezTo>
                    <a:cubicBezTo>
                      <a:pt x="138" y="494"/>
                      <a:pt x="138" y="494"/>
                      <a:pt x="138" y="494"/>
                    </a:cubicBezTo>
                    <a:cubicBezTo>
                      <a:pt x="0" y="494"/>
                      <a:pt x="0" y="494"/>
                      <a:pt x="0" y="494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Freeform 7">
                <a:extLst>
                  <a:ext uri="{FF2B5EF4-FFF2-40B4-BE49-F238E27FC236}">
                    <a16:creationId xmlns:a16="http://schemas.microsoft.com/office/drawing/2014/main" id="{EF0C28DE-3EA0-613C-F6F5-A668E5A933D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125971" y="567985"/>
                <a:ext cx="193713" cy="216764"/>
              </a:xfrm>
              <a:custGeom>
                <a:avLst/>
                <a:gdLst>
                  <a:gd name="T0" fmla="*/ 0 w 446"/>
                  <a:gd name="T1" fmla="*/ 351 h 499"/>
                  <a:gd name="T2" fmla="*/ 0 w 446"/>
                  <a:gd name="T3" fmla="*/ 349 h 499"/>
                  <a:gd name="T4" fmla="*/ 195 w 446"/>
                  <a:gd name="T5" fmla="*/ 194 h 499"/>
                  <a:gd name="T6" fmla="*/ 314 w 446"/>
                  <a:gd name="T7" fmla="*/ 214 h 499"/>
                  <a:gd name="T8" fmla="*/ 314 w 446"/>
                  <a:gd name="T9" fmla="*/ 206 h 499"/>
                  <a:gd name="T10" fmla="*/ 210 w 446"/>
                  <a:gd name="T11" fmla="*/ 117 h 499"/>
                  <a:gd name="T12" fmla="*/ 76 w 446"/>
                  <a:gd name="T13" fmla="*/ 144 h 499"/>
                  <a:gd name="T14" fmla="*/ 42 w 446"/>
                  <a:gd name="T15" fmla="*/ 39 h 499"/>
                  <a:gd name="T16" fmla="*/ 230 w 446"/>
                  <a:gd name="T17" fmla="*/ 0 h 499"/>
                  <a:gd name="T18" fmla="*/ 394 w 446"/>
                  <a:gd name="T19" fmla="*/ 54 h 499"/>
                  <a:gd name="T20" fmla="*/ 446 w 446"/>
                  <a:gd name="T21" fmla="*/ 209 h 499"/>
                  <a:gd name="T22" fmla="*/ 446 w 446"/>
                  <a:gd name="T23" fmla="*/ 490 h 499"/>
                  <a:gd name="T24" fmla="*/ 313 w 446"/>
                  <a:gd name="T25" fmla="*/ 490 h 499"/>
                  <a:gd name="T26" fmla="*/ 313 w 446"/>
                  <a:gd name="T27" fmla="*/ 438 h 499"/>
                  <a:gd name="T28" fmla="*/ 166 w 446"/>
                  <a:gd name="T29" fmla="*/ 499 h 499"/>
                  <a:gd name="T30" fmla="*/ 0 w 446"/>
                  <a:gd name="T31" fmla="*/ 351 h 499"/>
                  <a:gd name="T32" fmla="*/ 316 w 446"/>
                  <a:gd name="T33" fmla="*/ 319 h 499"/>
                  <a:gd name="T34" fmla="*/ 316 w 446"/>
                  <a:gd name="T35" fmla="*/ 295 h 499"/>
                  <a:gd name="T36" fmla="*/ 228 w 446"/>
                  <a:gd name="T37" fmla="*/ 277 h 499"/>
                  <a:gd name="T38" fmla="*/ 133 w 446"/>
                  <a:gd name="T39" fmla="*/ 344 h 499"/>
                  <a:gd name="T40" fmla="*/ 133 w 446"/>
                  <a:gd name="T41" fmla="*/ 346 h 499"/>
                  <a:gd name="T42" fmla="*/ 208 w 446"/>
                  <a:gd name="T43" fmla="*/ 404 h 499"/>
                  <a:gd name="T44" fmla="*/ 316 w 446"/>
                  <a:gd name="T45" fmla="*/ 31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6" h="499">
                    <a:moveTo>
                      <a:pt x="0" y="351"/>
                    </a:moveTo>
                    <a:cubicBezTo>
                      <a:pt x="0" y="349"/>
                      <a:pt x="0" y="349"/>
                      <a:pt x="0" y="349"/>
                    </a:cubicBezTo>
                    <a:cubicBezTo>
                      <a:pt x="0" y="243"/>
                      <a:pt x="80" y="194"/>
                      <a:pt x="195" y="194"/>
                    </a:cubicBezTo>
                    <a:cubicBezTo>
                      <a:pt x="244" y="194"/>
                      <a:pt x="280" y="202"/>
                      <a:pt x="314" y="214"/>
                    </a:cubicBezTo>
                    <a:cubicBezTo>
                      <a:pt x="314" y="206"/>
                      <a:pt x="314" y="206"/>
                      <a:pt x="314" y="206"/>
                    </a:cubicBezTo>
                    <a:cubicBezTo>
                      <a:pt x="314" y="149"/>
                      <a:pt x="279" y="117"/>
                      <a:pt x="210" y="117"/>
                    </a:cubicBezTo>
                    <a:cubicBezTo>
                      <a:pt x="157" y="117"/>
                      <a:pt x="120" y="127"/>
                      <a:pt x="76" y="144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95" y="15"/>
                      <a:pt x="147" y="0"/>
                      <a:pt x="230" y="0"/>
                    </a:cubicBezTo>
                    <a:cubicBezTo>
                      <a:pt x="305" y="0"/>
                      <a:pt x="359" y="20"/>
                      <a:pt x="394" y="54"/>
                    </a:cubicBezTo>
                    <a:cubicBezTo>
                      <a:pt x="430" y="90"/>
                      <a:pt x="446" y="144"/>
                      <a:pt x="446" y="209"/>
                    </a:cubicBezTo>
                    <a:cubicBezTo>
                      <a:pt x="446" y="490"/>
                      <a:pt x="446" y="490"/>
                      <a:pt x="446" y="490"/>
                    </a:cubicBezTo>
                    <a:cubicBezTo>
                      <a:pt x="313" y="490"/>
                      <a:pt x="313" y="490"/>
                      <a:pt x="313" y="490"/>
                    </a:cubicBezTo>
                    <a:cubicBezTo>
                      <a:pt x="313" y="438"/>
                      <a:pt x="313" y="438"/>
                      <a:pt x="313" y="438"/>
                    </a:cubicBezTo>
                    <a:cubicBezTo>
                      <a:pt x="280" y="475"/>
                      <a:pt x="233" y="499"/>
                      <a:pt x="166" y="499"/>
                    </a:cubicBezTo>
                    <a:cubicBezTo>
                      <a:pt x="75" y="499"/>
                      <a:pt x="0" y="447"/>
                      <a:pt x="0" y="351"/>
                    </a:cubicBezTo>
                    <a:close/>
                    <a:moveTo>
                      <a:pt x="316" y="319"/>
                    </a:moveTo>
                    <a:cubicBezTo>
                      <a:pt x="316" y="295"/>
                      <a:pt x="316" y="295"/>
                      <a:pt x="316" y="295"/>
                    </a:cubicBezTo>
                    <a:cubicBezTo>
                      <a:pt x="292" y="284"/>
                      <a:pt x="262" y="277"/>
                      <a:pt x="228" y="277"/>
                    </a:cubicBezTo>
                    <a:cubicBezTo>
                      <a:pt x="169" y="277"/>
                      <a:pt x="133" y="300"/>
                      <a:pt x="133" y="344"/>
                    </a:cubicBezTo>
                    <a:cubicBezTo>
                      <a:pt x="133" y="346"/>
                      <a:pt x="133" y="346"/>
                      <a:pt x="133" y="346"/>
                    </a:cubicBezTo>
                    <a:cubicBezTo>
                      <a:pt x="133" y="383"/>
                      <a:pt x="164" y="404"/>
                      <a:pt x="208" y="404"/>
                    </a:cubicBezTo>
                    <a:cubicBezTo>
                      <a:pt x="272" y="404"/>
                      <a:pt x="316" y="369"/>
                      <a:pt x="316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Freeform 8">
                <a:extLst>
                  <a:ext uri="{FF2B5EF4-FFF2-40B4-BE49-F238E27FC236}">
                    <a16:creationId xmlns:a16="http://schemas.microsoft.com/office/drawing/2014/main" id="{AA3A9144-5E21-1340-D82E-781E8E03088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36529" y="564438"/>
                <a:ext cx="127665" cy="216321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1 h 498"/>
                  <a:gd name="T6" fmla="*/ 293 w 293"/>
                  <a:gd name="T7" fmla="*/ 4 h 498"/>
                  <a:gd name="T8" fmla="*/ 293 w 293"/>
                  <a:gd name="T9" fmla="*/ 148 h 498"/>
                  <a:gd name="T10" fmla="*/ 285 w 293"/>
                  <a:gd name="T11" fmla="*/ 148 h 498"/>
                  <a:gd name="T12" fmla="*/ 138 w 293"/>
                  <a:gd name="T13" fmla="*/ 319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1"/>
                      <a:pt x="138" y="111"/>
                      <a:pt x="138" y="111"/>
                    </a:cubicBezTo>
                    <a:cubicBezTo>
                      <a:pt x="166" y="44"/>
                      <a:pt x="211" y="0"/>
                      <a:pt x="293" y="4"/>
                    </a:cubicBezTo>
                    <a:cubicBezTo>
                      <a:pt x="293" y="148"/>
                      <a:pt x="293" y="148"/>
                      <a:pt x="293" y="148"/>
                    </a:cubicBezTo>
                    <a:cubicBezTo>
                      <a:pt x="285" y="148"/>
                      <a:pt x="285" y="148"/>
                      <a:pt x="285" y="148"/>
                    </a:cubicBezTo>
                    <a:cubicBezTo>
                      <a:pt x="194" y="148"/>
                      <a:pt x="138" y="203"/>
                      <a:pt x="138" y="319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" name="Freeform 9">
                <a:extLst>
                  <a:ext uri="{FF2B5EF4-FFF2-40B4-BE49-F238E27FC236}">
                    <a16:creationId xmlns:a16="http://schemas.microsoft.com/office/drawing/2014/main" id="{16E502AF-0487-43AF-00DB-14F962B92CF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475719" y="516121"/>
                <a:ext cx="134757" cy="268184"/>
              </a:xfrm>
              <a:custGeom>
                <a:avLst/>
                <a:gdLst>
                  <a:gd name="T0" fmla="*/ 58 w 310"/>
                  <a:gd name="T1" fmla="*/ 472 h 617"/>
                  <a:gd name="T2" fmla="*/ 58 w 310"/>
                  <a:gd name="T3" fmla="*/ 242 h 617"/>
                  <a:gd name="T4" fmla="*/ 0 w 310"/>
                  <a:gd name="T5" fmla="*/ 242 h 617"/>
                  <a:gd name="T6" fmla="*/ 0 w 310"/>
                  <a:gd name="T7" fmla="*/ 124 h 617"/>
                  <a:gd name="T8" fmla="*/ 58 w 310"/>
                  <a:gd name="T9" fmla="*/ 124 h 617"/>
                  <a:gd name="T10" fmla="*/ 58 w 310"/>
                  <a:gd name="T11" fmla="*/ 0 h 617"/>
                  <a:gd name="T12" fmla="*/ 196 w 310"/>
                  <a:gd name="T13" fmla="*/ 0 h 617"/>
                  <a:gd name="T14" fmla="*/ 196 w 310"/>
                  <a:gd name="T15" fmla="*/ 124 h 617"/>
                  <a:gd name="T16" fmla="*/ 310 w 310"/>
                  <a:gd name="T17" fmla="*/ 124 h 617"/>
                  <a:gd name="T18" fmla="*/ 310 w 310"/>
                  <a:gd name="T19" fmla="*/ 242 h 617"/>
                  <a:gd name="T20" fmla="*/ 196 w 310"/>
                  <a:gd name="T21" fmla="*/ 242 h 617"/>
                  <a:gd name="T22" fmla="*/ 196 w 310"/>
                  <a:gd name="T23" fmla="*/ 449 h 617"/>
                  <a:gd name="T24" fmla="*/ 240 w 310"/>
                  <a:gd name="T25" fmla="*/ 496 h 617"/>
                  <a:gd name="T26" fmla="*/ 308 w 310"/>
                  <a:gd name="T27" fmla="*/ 479 h 617"/>
                  <a:gd name="T28" fmla="*/ 308 w 310"/>
                  <a:gd name="T29" fmla="*/ 589 h 617"/>
                  <a:gd name="T30" fmla="*/ 199 w 310"/>
                  <a:gd name="T31" fmla="*/ 617 h 617"/>
                  <a:gd name="T32" fmla="*/ 58 w 310"/>
                  <a:gd name="T33" fmla="*/ 472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617">
                    <a:moveTo>
                      <a:pt x="58" y="472"/>
                    </a:moveTo>
                    <a:cubicBezTo>
                      <a:pt x="58" y="242"/>
                      <a:pt x="58" y="242"/>
                      <a:pt x="58" y="242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196" y="0"/>
                      <a:pt x="196" y="0"/>
                      <a:pt x="196" y="0"/>
                    </a:cubicBezTo>
                    <a:cubicBezTo>
                      <a:pt x="196" y="124"/>
                      <a:pt x="196" y="124"/>
                      <a:pt x="196" y="124"/>
                    </a:cubicBezTo>
                    <a:cubicBezTo>
                      <a:pt x="310" y="124"/>
                      <a:pt x="310" y="124"/>
                      <a:pt x="310" y="124"/>
                    </a:cubicBezTo>
                    <a:cubicBezTo>
                      <a:pt x="310" y="242"/>
                      <a:pt x="310" y="242"/>
                      <a:pt x="310" y="242"/>
                    </a:cubicBezTo>
                    <a:cubicBezTo>
                      <a:pt x="196" y="242"/>
                      <a:pt x="196" y="242"/>
                      <a:pt x="196" y="242"/>
                    </a:cubicBezTo>
                    <a:cubicBezTo>
                      <a:pt x="196" y="449"/>
                      <a:pt x="196" y="449"/>
                      <a:pt x="196" y="449"/>
                    </a:cubicBezTo>
                    <a:cubicBezTo>
                      <a:pt x="196" y="481"/>
                      <a:pt x="209" y="496"/>
                      <a:pt x="240" y="496"/>
                    </a:cubicBezTo>
                    <a:cubicBezTo>
                      <a:pt x="265" y="496"/>
                      <a:pt x="288" y="490"/>
                      <a:pt x="308" y="479"/>
                    </a:cubicBezTo>
                    <a:cubicBezTo>
                      <a:pt x="308" y="589"/>
                      <a:pt x="308" y="589"/>
                      <a:pt x="308" y="589"/>
                    </a:cubicBezTo>
                    <a:cubicBezTo>
                      <a:pt x="279" y="607"/>
                      <a:pt x="245" y="617"/>
                      <a:pt x="199" y="617"/>
                    </a:cubicBezTo>
                    <a:cubicBezTo>
                      <a:pt x="115" y="617"/>
                      <a:pt x="58" y="584"/>
                      <a:pt x="58" y="4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Freeform 10">
                <a:extLst>
                  <a:ext uri="{FF2B5EF4-FFF2-40B4-BE49-F238E27FC236}">
                    <a16:creationId xmlns:a16="http://schemas.microsoft.com/office/drawing/2014/main" id="{0DE8FD0D-C28A-B61F-DFEE-6F90FAD7BFA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18455" y="566212"/>
                <a:ext cx="207012" cy="219424"/>
              </a:xfrm>
              <a:custGeom>
                <a:avLst/>
                <a:gdLst>
                  <a:gd name="T0" fmla="*/ 0 w 476"/>
                  <a:gd name="T1" fmla="*/ 254 h 505"/>
                  <a:gd name="T2" fmla="*/ 0 w 476"/>
                  <a:gd name="T3" fmla="*/ 253 h 505"/>
                  <a:gd name="T4" fmla="*/ 240 w 476"/>
                  <a:gd name="T5" fmla="*/ 0 h 505"/>
                  <a:gd name="T6" fmla="*/ 476 w 476"/>
                  <a:gd name="T7" fmla="*/ 263 h 505"/>
                  <a:gd name="T8" fmla="*/ 475 w 476"/>
                  <a:gd name="T9" fmla="*/ 300 h 505"/>
                  <a:gd name="T10" fmla="*/ 137 w 476"/>
                  <a:gd name="T11" fmla="*/ 300 h 505"/>
                  <a:gd name="T12" fmla="*/ 256 w 476"/>
                  <a:gd name="T13" fmla="*/ 395 h 505"/>
                  <a:gd name="T14" fmla="*/ 373 w 476"/>
                  <a:gd name="T15" fmla="*/ 345 h 505"/>
                  <a:gd name="T16" fmla="*/ 452 w 476"/>
                  <a:gd name="T17" fmla="*/ 415 h 505"/>
                  <a:gd name="T18" fmla="*/ 254 w 476"/>
                  <a:gd name="T19" fmla="*/ 505 h 505"/>
                  <a:gd name="T20" fmla="*/ 0 w 476"/>
                  <a:gd name="T21" fmla="*/ 254 h 505"/>
                  <a:gd name="T22" fmla="*/ 342 w 476"/>
                  <a:gd name="T23" fmla="*/ 214 h 505"/>
                  <a:gd name="T24" fmla="*/ 240 w 476"/>
                  <a:gd name="T25" fmla="*/ 111 h 505"/>
                  <a:gd name="T26" fmla="*/ 135 w 476"/>
                  <a:gd name="T27" fmla="*/ 214 h 505"/>
                  <a:gd name="T28" fmla="*/ 342 w 476"/>
                  <a:gd name="T29" fmla="*/ 21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6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99" y="0"/>
                      <a:pt x="240" y="0"/>
                    </a:cubicBezTo>
                    <a:cubicBezTo>
                      <a:pt x="402" y="0"/>
                      <a:pt x="476" y="126"/>
                      <a:pt x="476" y="263"/>
                    </a:cubicBezTo>
                    <a:cubicBezTo>
                      <a:pt x="476" y="274"/>
                      <a:pt x="476" y="287"/>
                      <a:pt x="475" y="300"/>
                    </a:cubicBezTo>
                    <a:cubicBezTo>
                      <a:pt x="137" y="300"/>
                      <a:pt x="137" y="300"/>
                      <a:pt x="137" y="300"/>
                    </a:cubicBezTo>
                    <a:cubicBezTo>
                      <a:pt x="151" y="362"/>
                      <a:pt x="194" y="395"/>
                      <a:pt x="256" y="395"/>
                    </a:cubicBezTo>
                    <a:cubicBezTo>
                      <a:pt x="302" y="395"/>
                      <a:pt x="335" y="380"/>
                      <a:pt x="373" y="345"/>
                    </a:cubicBezTo>
                    <a:cubicBezTo>
                      <a:pt x="452" y="415"/>
                      <a:pt x="452" y="415"/>
                      <a:pt x="452" y="415"/>
                    </a:cubicBezTo>
                    <a:cubicBezTo>
                      <a:pt x="407" y="471"/>
                      <a:pt x="342" y="505"/>
                      <a:pt x="254" y="505"/>
                    </a:cubicBezTo>
                    <a:cubicBezTo>
                      <a:pt x="108" y="505"/>
                      <a:pt x="0" y="403"/>
                      <a:pt x="0" y="254"/>
                    </a:cubicBezTo>
                    <a:close/>
                    <a:moveTo>
                      <a:pt x="342" y="214"/>
                    </a:moveTo>
                    <a:cubicBezTo>
                      <a:pt x="334" y="152"/>
                      <a:pt x="298" y="111"/>
                      <a:pt x="240" y="111"/>
                    </a:cubicBezTo>
                    <a:cubicBezTo>
                      <a:pt x="183" y="111"/>
                      <a:pt x="146" y="151"/>
                      <a:pt x="135" y="214"/>
                    </a:cubicBezTo>
                    <a:lnTo>
                      <a:pt x="342" y="2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" name="Freeform 11">
                <a:extLst>
                  <a:ext uri="{FF2B5EF4-FFF2-40B4-BE49-F238E27FC236}">
                    <a16:creationId xmlns:a16="http://schemas.microsoft.com/office/drawing/2014/main" id="{F351CFF9-9DD1-E9B5-EE76-334AE5F0349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837879" y="564438"/>
                <a:ext cx="127221" cy="216321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1 h 498"/>
                  <a:gd name="T6" fmla="*/ 293 w 293"/>
                  <a:gd name="T7" fmla="*/ 4 h 498"/>
                  <a:gd name="T8" fmla="*/ 293 w 293"/>
                  <a:gd name="T9" fmla="*/ 148 h 498"/>
                  <a:gd name="T10" fmla="*/ 285 w 293"/>
                  <a:gd name="T11" fmla="*/ 148 h 498"/>
                  <a:gd name="T12" fmla="*/ 138 w 293"/>
                  <a:gd name="T13" fmla="*/ 319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1"/>
                      <a:pt x="138" y="111"/>
                      <a:pt x="138" y="111"/>
                    </a:cubicBezTo>
                    <a:cubicBezTo>
                      <a:pt x="166" y="44"/>
                      <a:pt x="211" y="0"/>
                      <a:pt x="293" y="4"/>
                    </a:cubicBezTo>
                    <a:cubicBezTo>
                      <a:pt x="293" y="148"/>
                      <a:pt x="293" y="148"/>
                      <a:pt x="293" y="148"/>
                    </a:cubicBezTo>
                    <a:cubicBezTo>
                      <a:pt x="285" y="148"/>
                      <a:pt x="285" y="148"/>
                      <a:pt x="285" y="148"/>
                    </a:cubicBezTo>
                    <a:cubicBezTo>
                      <a:pt x="194" y="148"/>
                      <a:pt x="138" y="203"/>
                      <a:pt x="138" y="319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Freeform 12">
                <a:extLst>
                  <a:ext uri="{FF2B5EF4-FFF2-40B4-BE49-F238E27FC236}">
                    <a16:creationId xmlns:a16="http://schemas.microsoft.com/office/drawing/2014/main" id="{5CBDFCA1-F27C-774F-EB38-070587A34AB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988072" y="888476"/>
                <a:ext cx="134757" cy="268628"/>
              </a:xfrm>
              <a:custGeom>
                <a:avLst/>
                <a:gdLst>
                  <a:gd name="T0" fmla="*/ 58 w 310"/>
                  <a:gd name="T1" fmla="*/ 472 h 618"/>
                  <a:gd name="T2" fmla="*/ 58 w 310"/>
                  <a:gd name="T3" fmla="*/ 242 h 618"/>
                  <a:gd name="T4" fmla="*/ 0 w 310"/>
                  <a:gd name="T5" fmla="*/ 242 h 618"/>
                  <a:gd name="T6" fmla="*/ 0 w 310"/>
                  <a:gd name="T7" fmla="*/ 124 h 618"/>
                  <a:gd name="T8" fmla="*/ 58 w 310"/>
                  <a:gd name="T9" fmla="*/ 124 h 618"/>
                  <a:gd name="T10" fmla="*/ 58 w 310"/>
                  <a:gd name="T11" fmla="*/ 0 h 618"/>
                  <a:gd name="T12" fmla="*/ 195 w 310"/>
                  <a:gd name="T13" fmla="*/ 0 h 618"/>
                  <a:gd name="T14" fmla="*/ 195 w 310"/>
                  <a:gd name="T15" fmla="*/ 124 h 618"/>
                  <a:gd name="T16" fmla="*/ 310 w 310"/>
                  <a:gd name="T17" fmla="*/ 124 h 618"/>
                  <a:gd name="T18" fmla="*/ 310 w 310"/>
                  <a:gd name="T19" fmla="*/ 242 h 618"/>
                  <a:gd name="T20" fmla="*/ 195 w 310"/>
                  <a:gd name="T21" fmla="*/ 242 h 618"/>
                  <a:gd name="T22" fmla="*/ 195 w 310"/>
                  <a:gd name="T23" fmla="*/ 449 h 618"/>
                  <a:gd name="T24" fmla="*/ 240 w 310"/>
                  <a:gd name="T25" fmla="*/ 496 h 618"/>
                  <a:gd name="T26" fmla="*/ 308 w 310"/>
                  <a:gd name="T27" fmla="*/ 479 h 618"/>
                  <a:gd name="T28" fmla="*/ 308 w 310"/>
                  <a:gd name="T29" fmla="*/ 590 h 618"/>
                  <a:gd name="T30" fmla="*/ 199 w 310"/>
                  <a:gd name="T31" fmla="*/ 618 h 618"/>
                  <a:gd name="T32" fmla="*/ 58 w 310"/>
                  <a:gd name="T33" fmla="*/ 472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618">
                    <a:moveTo>
                      <a:pt x="58" y="472"/>
                    </a:moveTo>
                    <a:cubicBezTo>
                      <a:pt x="58" y="242"/>
                      <a:pt x="58" y="242"/>
                      <a:pt x="58" y="242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195" y="0"/>
                      <a:pt x="195" y="0"/>
                      <a:pt x="195" y="0"/>
                    </a:cubicBezTo>
                    <a:cubicBezTo>
                      <a:pt x="195" y="124"/>
                      <a:pt x="195" y="124"/>
                      <a:pt x="195" y="124"/>
                    </a:cubicBezTo>
                    <a:cubicBezTo>
                      <a:pt x="310" y="124"/>
                      <a:pt x="310" y="124"/>
                      <a:pt x="310" y="124"/>
                    </a:cubicBezTo>
                    <a:cubicBezTo>
                      <a:pt x="310" y="242"/>
                      <a:pt x="310" y="242"/>
                      <a:pt x="310" y="242"/>
                    </a:cubicBezTo>
                    <a:cubicBezTo>
                      <a:pt x="195" y="242"/>
                      <a:pt x="195" y="242"/>
                      <a:pt x="195" y="242"/>
                    </a:cubicBezTo>
                    <a:cubicBezTo>
                      <a:pt x="195" y="449"/>
                      <a:pt x="195" y="449"/>
                      <a:pt x="195" y="449"/>
                    </a:cubicBezTo>
                    <a:cubicBezTo>
                      <a:pt x="195" y="481"/>
                      <a:pt x="209" y="496"/>
                      <a:pt x="240" y="496"/>
                    </a:cubicBezTo>
                    <a:cubicBezTo>
                      <a:pt x="265" y="496"/>
                      <a:pt x="288" y="490"/>
                      <a:pt x="308" y="479"/>
                    </a:cubicBezTo>
                    <a:cubicBezTo>
                      <a:pt x="308" y="590"/>
                      <a:pt x="308" y="590"/>
                      <a:pt x="308" y="590"/>
                    </a:cubicBezTo>
                    <a:cubicBezTo>
                      <a:pt x="279" y="607"/>
                      <a:pt x="245" y="618"/>
                      <a:pt x="199" y="618"/>
                    </a:cubicBezTo>
                    <a:cubicBezTo>
                      <a:pt x="115" y="618"/>
                      <a:pt x="58" y="584"/>
                      <a:pt x="58" y="4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Freeform 13">
                <a:extLst>
                  <a:ext uri="{FF2B5EF4-FFF2-40B4-BE49-F238E27FC236}">
                    <a16:creationId xmlns:a16="http://schemas.microsoft.com/office/drawing/2014/main" id="{32C7C41D-9C2F-F9CB-F801-1289ECF5E58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131251" y="938123"/>
                <a:ext cx="207455" cy="219867"/>
              </a:xfrm>
              <a:custGeom>
                <a:avLst/>
                <a:gdLst>
                  <a:gd name="T0" fmla="*/ 0 w 477"/>
                  <a:gd name="T1" fmla="*/ 254 h 505"/>
                  <a:gd name="T2" fmla="*/ 0 w 477"/>
                  <a:gd name="T3" fmla="*/ 253 h 505"/>
                  <a:gd name="T4" fmla="*/ 240 w 477"/>
                  <a:gd name="T5" fmla="*/ 0 h 505"/>
                  <a:gd name="T6" fmla="*/ 477 w 477"/>
                  <a:gd name="T7" fmla="*/ 263 h 505"/>
                  <a:gd name="T8" fmla="*/ 475 w 477"/>
                  <a:gd name="T9" fmla="*/ 300 h 505"/>
                  <a:gd name="T10" fmla="*/ 137 w 477"/>
                  <a:gd name="T11" fmla="*/ 300 h 505"/>
                  <a:gd name="T12" fmla="*/ 256 w 477"/>
                  <a:gd name="T13" fmla="*/ 395 h 505"/>
                  <a:gd name="T14" fmla="*/ 373 w 477"/>
                  <a:gd name="T15" fmla="*/ 345 h 505"/>
                  <a:gd name="T16" fmla="*/ 452 w 477"/>
                  <a:gd name="T17" fmla="*/ 415 h 505"/>
                  <a:gd name="T18" fmla="*/ 254 w 477"/>
                  <a:gd name="T19" fmla="*/ 505 h 505"/>
                  <a:gd name="T20" fmla="*/ 0 w 477"/>
                  <a:gd name="T21" fmla="*/ 254 h 505"/>
                  <a:gd name="T22" fmla="*/ 343 w 477"/>
                  <a:gd name="T23" fmla="*/ 214 h 505"/>
                  <a:gd name="T24" fmla="*/ 240 w 477"/>
                  <a:gd name="T25" fmla="*/ 111 h 505"/>
                  <a:gd name="T26" fmla="*/ 135 w 477"/>
                  <a:gd name="T27" fmla="*/ 214 h 505"/>
                  <a:gd name="T28" fmla="*/ 343 w 477"/>
                  <a:gd name="T29" fmla="*/ 21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7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99" y="0"/>
                      <a:pt x="240" y="0"/>
                    </a:cubicBezTo>
                    <a:cubicBezTo>
                      <a:pt x="402" y="0"/>
                      <a:pt x="477" y="126"/>
                      <a:pt x="477" y="263"/>
                    </a:cubicBezTo>
                    <a:cubicBezTo>
                      <a:pt x="477" y="274"/>
                      <a:pt x="476" y="287"/>
                      <a:pt x="475" y="300"/>
                    </a:cubicBezTo>
                    <a:cubicBezTo>
                      <a:pt x="137" y="300"/>
                      <a:pt x="137" y="300"/>
                      <a:pt x="137" y="300"/>
                    </a:cubicBezTo>
                    <a:cubicBezTo>
                      <a:pt x="151" y="362"/>
                      <a:pt x="194" y="395"/>
                      <a:pt x="256" y="395"/>
                    </a:cubicBezTo>
                    <a:cubicBezTo>
                      <a:pt x="302" y="395"/>
                      <a:pt x="335" y="380"/>
                      <a:pt x="373" y="345"/>
                    </a:cubicBezTo>
                    <a:cubicBezTo>
                      <a:pt x="452" y="415"/>
                      <a:pt x="452" y="415"/>
                      <a:pt x="452" y="415"/>
                    </a:cubicBezTo>
                    <a:cubicBezTo>
                      <a:pt x="407" y="471"/>
                      <a:pt x="342" y="505"/>
                      <a:pt x="254" y="505"/>
                    </a:cubicBezTo>
                    <a:cubicBezTo>
                      <a:pt x="108" y="505"/>
                      <a:pt x="0" y="403"/>
                      <a:pt x="0" y="254"/>
                    </a:cubicBezTo>
                    <a:close/>
                    <a:moveTo>
                      <a:pt x="343" y="214"/>
                    </a:moveTo>
                    <a:cubicBezTo>
                      <a:pt x="334" y="152"/>
                      <a:pt x="298" y="111"/>
                      <a:pt x="240" y="111"/>
                    </a:cubicBezTo>
                    <a:cubicBezTo>
                      <a:pt x="183" y="111"/>
                      <a:pt x="146" y="151"/>
                      <a:pt x="135" y="214"/>
                    </a:cubicBezTo>
                    <a:lnTo>
                      <a:pt x="343" y="2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14">
                <a:extLst>
                  <a:ext uri="{FF2B5EF4-FFF2-40B4-BE49-F238E27FC236}">
                    <a16:creationId xmlns:a16="http://schemas.microsoft.com/office/drawing/2014/main" id="{D3D8F53A-7C54-73FF-7202-68AF9530CEF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48015" y="938123"/>
                <a:ext cx="195486" cy="219867"/>
              </a:xfrm>
              <a:custGeom>
                <a:avLst/>
                <a:gdLst>
                  <a:gd name="T0" fmla="*/ 0 w 450"/>
                  <a:gd name="T1" fmla="*/ 254 h 505"/>
                  <a:gd name="T2" fmla="*/ 0 w 450"/>
                  <a:gd name="T3" fmla="*/ 253 h 505"/>
                  <a:gd name="T4" fmla="*/ 254 w 450"/>
                  <a:gd name="T5" fmla="*/ 0 h 505"/>
                  <a:gd name="T6" fmla="*/ 448 w 450"/>
                  <a:gd name="T7" fmla="*/ 82 h 505"/>
                  <a:gd name="T8" fmla="*/ 363 w 450"/>
                  <a:gd name="T9" fmla="*/ 172 h 505"/>
                  <a:gd name="T10" fmla="*/ 253 w 450"/>
                  <a:gd name="T11" fmla="*/ 119 h 505"/>
                  <a:gd name="T12" fmla="*/ 135 w 450"/>
                  <a:gd name="T13" fmla="*/ 251 h 505"/>
                  <a:gd name="T14" fmla="*/ 135 w 450"/>
                  <a:gd name="T15" fmla="*/ 253 h 505"/>
                  <a:gd name="T16" fmla="*/ 258 w 450"/>
                  <a:gd name="T17" fmla="*/ 387 h 505"/>
                  <a:gd name="T18" fmla="*/ 370 w 450"/>
                  <a:gd name="T19" fmla="*/ 335 h 505"/>
                  <a:gd name="T20" fmla="*/ 450 w 450"/>
                  <a:gd name="T21" fmla="*/ 416 h 505"/>
                  <a:gd name="T22" fmla="*/ 252 w 450"/>
                  <a:gd name="T23" fmla="*/ 505 h 505"/>
                  <a:gd name="T24" fmla="*/ 0 w 450"/>
                  <a:gd name="T25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50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106" y="0"/>
                      <a:pt x="254" y="0"/>
                    </a:cubicBezTo>
                    <a:cubicBezTo>
                      <a:pt x="345" y="0"/>
                      <a:pt x="402" y="31"/>
                      <a:pt x="448" y="82"/>
                    </a:cubicBezTo>
                    <a:cubicBezTo>
                      <a:pt x="363" y="172"/>
                      <a:pt x="363" y="172"/>
                      <a:pt x="363" y="172"/>
                    </a:cubicBezTo>
                    <a:cubicBezTo>
                      <a:pt x="333" y="139"/>
                      <a:pt x="302" y="119"/>
                      <a:pt x="253" y="119"/>
                    </a:cubicBezTo>
                    <a:cubicBezTo>
                      <a:pt x="184" y="119"/>
                      <a:pt x="135" y="179"/>
                      <a:pt x="135" y="251"/>
                    </a:cubicBezTo>
                    <a:cubicBezTo>
                      <a:pt x="135" y="253"/>
                      <a:pt x="135" y="253"/>
                      <a:pt x="135" y="253"/>
                    </a:cubicBezTo>
                    <a:cubicBezTo>
                      <a:pt x="135" y="327"/>
                      <a:pt x="183" y="387"/>
                      <a:pt x="258" y="387"/>
                    </a:cubicBezTo>
                    <a:cubicBezTo>
                      <a:pt x="305" y="387"/>
                      <a:pt x="336" y="367"/>
                      <a:pt x="370" y="335"/>
                    </a:cubicBezTo>
                    <a:cubicBezTo>
                      <a:pt x="450" y="416"/>
                      <a:pt x="450" y="416"/>
                      <a:pt x="450" y="416"/>
                    </a:cubicBezTo>
                    <a:cubicBezTo>
                      <a:pt x="403" y="468"/>
                      <a:pt x="349" y="505"/>
                      <a:pt x="252" y="505"/>
                    </a:cubicBezTo>
                    <a:cubicBezTo>
                      <a:pt x="106" y="505"/>
                      <a:pt x="0" y="393"/>
                      <a:pt x="0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Freeform 15">
                <a:extLst>
                  <a:ext uri="{FF2B5EF4-FFF2-40B4-BE49-F238E27FC236}">
                    <a16:creationId xmlns:a16="http://schemas.microsoft.com/office/drawing/2014/main" id="{BD2B90D5-630B-CFC6-CE5B-4A3E778474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53254" y="866312"/>
                <a:ext cx="193270" cy="286802"/>
              </a:xfrm>
              <a:custGeom>
                <a:avLst/>
                <a:gdLst>
                  <a:gd name="T0" fmla="*/ 0 w 445"/>
                  <a:gd name="T1" fmla="*/ 0 h 660"/>
                  <a:gd name="T2" fmla="*/ 138 w 445"/>
                  <a:gd name="T3" fmla="*/ 0 h 660"/>
                  <a:gd name="T4" fmla="*/ 138 w 445"/>
                  <a:gd name="T5" fmla="*/ 244 h 660"/>
                  <a:gd name="T6" fmla="*/ 280 w 445"/>
                  <a:gd name="T7" fmla="*/ 166 h 660"/>
                  <a:gd name="T8" fmla="*/ 445 w 445"/>
                  <a:gd name="T9" fmla="*/ 346 h 660"/>
                  <a:gd name="T10" fmla="*/ 445 w 445"/>
                  <a:gd name="T11" fmla="*/ 660 h 660"/>
                  <a:gd name="T12" fmla="*/ 307 w 445"/>
                  <a:gd name="T13" fmla="*/ 660 h 660"/>
                  <a:gd name="T14" fmla="*/ 307 w 445"/>
                  <a:gd name="T15" fmla="*/ 390 h 660"/>
                  <a:gd name="T16" fmla="*/ 224 w 445"/>
                  <a:gd name="T17" fmla="*/ 291 h 660"/>
                  <a:gd name="T18" fmla="*/ 138 w 445"/>
                  <a:gd name="T19" fmla="*/ 390 h 660"/>
                  <a:gd name="T20" fmla="*/ 138 w 445"/>
                  <a:gd name="T21" fmla="*/ 660 h 660"/>
                  <a:gd name="T22" fmla="*/ 0 w 445"/>
                  <a:gd name="T23" fmla="*/ 660 h 660"/>
                  <a:gd name="T24" fmla="*/ 0 w 445"/>
                  <a:gd name="T25" fmla="*/ 0 h 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5" h="660">
                    <a:moveTo>
                      <a:pt x="0" y="0"/>
                    </a:moveTo>
                    <a:cubicBezTo>
                      <a:pt x="138" y="0"/>
                      <a:pt x="138" y="0"/>
                      <a:pt x="138" y="0"/>
                    </a:cubicBezTo>
                    <a:cubicBezTo>
                      <a:pt x="138" y="244"/>
                      <a:pt x="138" y="244"/>
                      <a:pt x="138" y="244"/>
                    </a:cubicBezTo>
                    <a:cubicBezTo>
                      <a:pt x="169" y="203"/>
                      <a:pt x="210" y="166"/>
                      <a:pt x="280" y="166"/>
                    </a:cubicBezTo>
                    <a:cubicBezTo>
                      <a:pt x="384" y="166"/>
                      <a:pt x="445" y="235"/>
                      <a:pt x="445" y="346"/>
                    </a:cubicBezTo>
                    <a:cubicBezTo>
                      <a:pt x="445" y="660"/>
                      <a:pt x="445" y="660"/>
                      <a:pt x="445" y="660"/>
                    </a:cubicBezTo>
                    <a:cubicBezTo>
                      <a:pt x="307" y="660"/>
                      <a:pt x="307" y="660"/>
                      <a:pt x="307" y="660"/>
                    </a:cubicBezTo>
                    <a:cubicBezTo>
                      <a:pt x="307" y="390"/>
                      <a:pt x="307" y="390"/>
                      <a:pt x="307" y="390"/>
                    </a:cubicBezTo>
                    <a:cubicBezTo>
                      <a:pt x="307" y="324"/>
                      <a:pt x="276" y="291"/>
                      <a:pt x="224" y="291"/>
                    </a:cubicBezTo>
                    <a:cubicBezTo>
                      <a:pt x="171" y="291"/>
                      <a:pt x="138" y="324"/>
                      <a:pt x="138" y="390"/>
                    </a:cubicBezTo>
                    <a:cubicBezTo>
                      <a:pt x="138" y="660"/>
                      <a:pt x="138" y="660"/>
                      <a:pt x="138" y="660"/>
                    </a:cubicBezTo>
                    <a:cubicBezTo>
                      <a:pt x="0" y="660"/>
                      <a:pt x="0" y="660"/>
                      <a:pt x="0" y="66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Freeform 16">
                <a:extLst>
                  <a:ext uri="{FF2B5EF4-FFF2-40B4-BE49-F238E27FC236}">
                    <a16:creationId xmlns:a16="http://schemas.microsoft.com/office/drawing/2014/main" id="{44BDC175-2104-E7E3-2519-DA2F92A4A93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762039" y="938123"/>
                <a:ext cx="192827" cy="214991"/>
              </a:xfrm>
              <a:custGeom>
                <a:avLst/>
                <a:gdLst>
                  <a:gd name="T0" fmla="*/ 0 w 444"/>
                  <a:gd name="T1" fmla="*/ 9 h 494"/>
                  <a:gd name="T2" fmla="*/ 137 w 444"/>
                  <a:gd name="T3" fmla="*/ 9 h 494"/>
                  <a:gd name="T4" fmla="*/ 137 w 444"/>
                  <a:gd name="T5" fmla="*/ 78 h 494"/>
                  <a:gd name="T6" fmla="*/ 279 w 444"/>
                  <a:gd name="T7" fmla="*/ 0 h 494"/>
                  <a:gd name="T8" fmla="*/ 444 w 444"/>
                  <a:gd name="T9" fmla="*/ 180 h 494"/>
                  <a:gd name="T10" fmla="*/ 444 w 444"/>
                  <a:gd name="T11" fmla="*/ 494 h 494"/>
                  <a:gd name="T12" fmla="*/ 306 w 444"/>
                  <a:gd name="T13" fmla="*/ 494 h 494"/>
                  <a:gd name="T14" fmla="*/ 306 w 444"/>
                  <a:gd name="T15" fmla="*/ 224 h 494"/>
                  <a:gd name="T16" fmla="*/ 223 w 444"/>
                  <a:gd name="T17" fmla="*/ 125 h 494"/>
                  <a:gd name="T18" fmla="*/ 137 w 444"/>
                  <a:gd name="T19" fmla="*/ 224 h 494"/>
                  <a:gd name="T20" fmla="*/ 137 w 444"/>
                  <a:gd name="T21" fmla="*/ 494 h 494"/>
                  <a:gd name="T22" fmla="*/ 0 w 444"/>
                  <a:gd name="T23" fmla="*/ 494 h 494"/>
                  <a:gd name="T24" fmla="*/ 0 w 444"/>
                  <a:gd name="T25" fmla="*/ 9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4" h="494">
                    <a:moveTo>
                      <a:pt x="0" y="9"/>
                    </a:moveTo>
                    <a:cubicBezTo>
                      <a:pt x="137" y="9"/>
                      <a:pt x="137" y="9"/>
                      <a:pt x="137" y="9"/>
                    </a:cubicBezTo>
                    <a:cubicBezTo>
                      <a:pt x="137" y="78"/>
                      <a:pt x="137" y="78"/>
                      <a:pt x="137" y="78"/>
                    </a:cubicBezTo>
                    <a:cubicBezTo>
                      <a:pt x="169" y="37"/>
                      <a:pt x="210" y="0"/>
                      <a:pt x="279" y="0"/>
                    </a:cubicBezTo>
                    <a:cubicBezTo>
                      <a:pt x="383" y="0"/>
                      <a:pt x="444" y="69"/>
                      <a:pt x="444" y="180"/>
                    </a:cubicBezTo>
                    <a:cubicBezTo>
                      <a:pt x="444" y="494"/>
                      <a:pt x="444" y="494"/>
                      <a:pt x="444" y="494"/>
                    </a:cubicBezTo>
                    <a:cubicBezTo>
                      <a:pt x="306" y="494"/>
                      <a:pt x="306" y="494"/>
                      <a:pt x="306" y="494"/>
                    </a:cubicBezTo>
                    <a:cubicBezTo>
                      <a:pt x="306" y="224"/>
                      <a:pt x="306" y="224"/>
                      <a:pt x="306" y="224"/>
                    </a:cubicBezTo>
                    <a:cubicBezTo>
                      <a:pt x="306" y="158"/>
                      <a:pt x="276" y="125"/>
                      <a:pt x="223" y="125"/>
                    </a:cubicBezTo>
                    <a:cubicBezTo>
                      <a:pt x="171" y="125"/>
                      <a:pt x="137" y="158"/>
                      <a:pt x="137" y="224"/>
                    </a:cubicBezTo>
                    <a:cubicBezTo>
                      <a:pt x="137" y="494"/>
                      <a:pt x="137" y="494"/>
                      <a:pt x="137" y="494"/>
                    </a:cubicBezTo>
                    <a:cubicBezTo>
                      <a:pt x="0" y="494"/>
                      <a:pt x="0" y="494"/>
                      <a:pt x="0" y="494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Freeform 17">
                <a:extLst>
                  <a:ext uri="{FF2B5EF4-FFF2-40B4-BE49-F238E27FC236}">
                    <a16:creationId xmlns:a16="http://schemas.microsoft.com/office/drawing/2014/main" id="{E76CB955-2FC2-83C2-AC09-AD01BCCF18B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967277" y="938123"/>
                <a:ext cx="228289" cy="219867"/>
              </a:xfrm>
              <a:custGeom>
                <a:avLst/>
                <a:gdLst>
                  <a:gd name="T0" fmla="*/ 0 w 525"/>
                  <a:gd name="T1" fmla="*/ 254 h 505"/>
                  <a:gd name="T2" fmla="*/ 0 w 525"/>
                  <a:gd name="T3" fmla="*/ 253 h 505"/>
                  <a:gd name="T4" fmla="*/ 263 w 525"/>
                  <a:gd name="T5" fmla="*/ 0 h 505"/>
                  <a:gd name="T6" fmla="*/ 525 w 525"/>
                  <a:gd name="T7" fmla="*/ 251 h 505"/>
                  <a:gd name="T8" fmla="*/ 525 w 525"/>
                  <a:gd name="T9" fmla="*/ 253 h 505"/>
                  <a:gd name="T10" fmla="*/ 262 w 525"/>
                  <a:gd name="T11" fmla="*/ 505 h 505"/>
                  <a:gd name="T12" fmla="*/ 0 w 525"/>
                  <a:gd name="T13" fmla="*/ 254 h 505"/>
                  <a:gd name="T14" fmla="*/ 389 w 525"/>
                  <a:gd name="T15" fmla="*/ 254 h 505"/>
                  <a:gd name="T16" fmla="*/ 389 w 525"/>
                  <a:gd name="T17" fmla="*/ 253 h 505"/>
                  <a:gd name="T18" fmla="*/ 262 w 525"/>
                  <a:gd name="T19" fmla="*/ 119 h 505"/>
                  <a:gd name="T20" fmla="*/ 136 w 525"/>
                  <a:gd name="T21" fmla="*/ 251 h 505"/>
                  <a:gd name="T22" fmla="*/ 136 w 525"/>
                  <a:gd name="T23" fmla="*/ 253 h 505"/>
                  <a:gd name="T24" fmla="*/ 263 w 525"/>
                  <a:gd name="T25" fmla="*/ 387 h 505"/>
                  <a:gd name="T26" fmla="*/ 389 w 525"/>
                  <a:gd name="T27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3"/>
                      <a:pt x="112" y="0"/>
                      <a:pt x="263" y="0"/>
                    </a:cubicBezTo>
                    <a:cubicBezTo>
                      <a:pt x="414" y="0"/>
                      <a:pt x="525" y="111"/>
                      <a:pt x="525" y="251"/>
                    </a:cubicBezTo>
                    <a:cubicBezTo>
                      <a:pt x="525" y="253"/>
                      <a:pt x="525" y="253"/>
                      <a:pt x="525" y="253"/>
                    </a:cubicBezTo>
                    <a:cubicBezTo>
                      <a:pt x="525" y="392"/>
                      <a:pt x="413" y="505"/>
                      <a:pt x="262" y="505"/>
                    </a:cubicBezTo>
                    <a:cubicBezTo>
                      <a:pt x="111" y="505"/>
                      <a:pt x="0" y="394"/>
                      <a:pt x="0" y="254"/>
                    </a:cubicBezTo>
                    <a:close/>
                    <a:moveTo>
                      <a:pt x="389" y="254"/>
                    </a:moveTo>
                    <a:cubicBezTo>
                      <a:pt x="389" y="253"/>
                      <a:pt x="389" y="253"/>
                      <a:pt x="389" y="253"/>
                    </a:cubicBezTo>
                    <a:cubicBezTo>
                      <a:pt x="389" y="181"/>
                      <a:pt x="338" y="119"/>
                      <a:pt x="262" y="119"/>
                    </a:cubicBezTo>
                    <a:cubicBezTo>
                      <a:pt x="183" y="119"/>
                      <a:pt x="136" y="179"/>
                      <a:pt x="136" y="251"/>
                    </a:cubicBezTo>
                    <a:cubicBezTo>
                      <a:pt x="136" y="253"/>
                      <a:pt x="136" y="253"/>
                      <a:pt x="136" y="253"/>
                    </a:cubicBezTo>
                    <a:cubicBezTo>
                      <a:pt x="136" y="324"/>
                      <a:pt x="187" y="387"/>
                      <a:pt x="263" y="387"/>
                    </a:cubicBezTo>
                    <a:cubicBezTo>
                      <a:pt x="342" y="387"/>
                      <a:pt x="389" y="326"/>
                      <a:pt x="389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" name="Rectangle 18">
                <a:extLst>
                  <a:ext uri="{FF2B5EF4-FFF2-40B4-BE49-F238E27FC236}">
                    <a16:creationId xmlns:a16="http://schemas.microsoft.com/office/drawing/2014/main" id="{BB15E459-A560-CBA7-38D2-49EC0DF1798C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207091" y="866312"/>
                <a:ext cx="59843" cy="28680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Freeform 19">
                <a:extLst>
                  <a:ext uri="{FF2B5EF4-FFF2-40B4-BE49-F238E27FC236}">
                    <a16:creationId xmlns:a16="http://schemas.microsoft.com/office/drawing/2014/main" id="{A894E637-6612-023A-5D26-292EB224BB2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78460" y="938123"/>
                <a:ext cx="228732" cy="219867"/>
              </a:xfrm>
              <a:custGeom>
                <a:avLst/>
                <a:gdLst>
                  <a:gd name="T0" fmla="*/ 0 w 526"/>
                  <a:gd name="T1" fmla="*/ 254 h 505"/>
                  <a:gd name="T2" fmla="*/ 0 w 526"/>
                  <a:gd name="T3" fmla="*/ 253 h 505"/>
                  <a:gd name="T4" fmla="*/ 264 w 526"/>
                  <a:gd name="T5" fmla="*/ 0 h 505"/>
                  <a:gd name="T6" fmla="*/ 526 w 526"/>
                  <a:gd name="T7" fmla="*/ 251 h 505"/>
                  <a:gd name="T8" fmla="*/ 526 w 526"/>
                  <a:gd name="T9" fmla="*/ 253 h 505"/>
                  <a:gd name="T10" fmla="*/ 262 w 526"/>
                  <a:gd name="T11" fmla="*/ 505 h 505"/>
                  <a:gd name="T12" fmla="*/ 0 w 526"/>
                  <a:gd name="T13" fmla="*/ 254 h 505"/>
                  <a:gd name="T14" fmla="*/ 390 w 526"/>
                  <a:gd name="T15" fmla="*/ 254 h 505"/>
                  <a:gd name="T16" fmla="*/ 390 w 526"/>
                  <a:gd name="T17" fmla="*/ 253 h 505"/>
                  <a:gd name="T18" fmla="*/ 262 w 526"/>
                  <a:gd name="T19" fmla="*/ 119 h 505"/>
                  <a:gd name="T20" fmla="*/ 136 w 526"/>
                  <a:gd name="T21" fmla="*/ 251 h 505"/>
                  <a:gd name="T22" fmla="*/ 136 w 526"/>
                  <a:gd name="T23" fmla="*/ 253 h 505"/>
                  <a:gd name="T24" fmla="*/ 264 w 526"/>
                  <a:gd name="T25" fmla="*/ 387 h 505"/>
                  <a:gd name="T26" fmla="*/ 390 w 526"/>
                  <a:gd name="T27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6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3"/>
                      <a:pt x="113" y="0"/>
                      <a:pt x="264" y="0"/>
                    </a:cubicBezTo>
                    <a:cubicBezTo>
                      <a:pt x="414" y="0"/>
                      <a:pt x="526" y="111"/>
                      <a:pt x="526" y="251"/>
                    </a:cubicBezTo>
                    <a:cubicBezTo>
                      <a:pt x="526" y="253"/>
                      <a:pt x="526" y="253"/>
                      <a:pt x="526" y="253"/>
                    </a:cubicBezTo>
                    <a:cubicBezTo>
                      <a:pt x="526" y="392"/>
                      <a:pt x="413" y="505"/>
                      <a:pt x="262" y="505"/>
                    </a:cubicBezTo>
                    <a:cubicBezTo>
                      <a:pt x="112" y="505"/>
                      <a:pt x="0" y="394"/>
                      <a:pt x="0" y="254"/>
                    </a:cubicBezTo>
                    <a:close/>
                    <a:moveTo>
                      <a:pt x="390" y="254"/>
                    </a:moveTo>
                    <a:cubicBezTo>
                      <a:pt x="390" y="253"/>
                      <a:pt x="390" y="253"/>
                      <a:pt x="390" y="253"/>
                    </a:cubicBezTo>
                    <a:cubicBezTo>
                      <a:pt x="390" y="181"/>
                      <a:pt x="338" y="119"/>
                      <a:pt x="262" y="119"/>
                    </a:cubicBezTo>
                    <a:cubicBezTo>
                      <a:pt x="183" y="119"/>
                      <a:pt x="136" y="179"/>
                      <a:pt x="136" y="251"/>
                    </a:cubicBezTo>
                    <a:cubicBezTo>
                      <a:pt x="136" y="253"/>
                      <a:pt x="136" y="253"/>
                      <a:pt x="136" y="253"/>
                    </a:cubicBezTo>
                    <a:cubicBezTo>
                      <a:pt x="136" y="324"/>
                      <a:pt x="188" y="387"/>
                      <a:pt x="264" y="387"/>
                    </a:cubicBezTo>
                    <a:cubicBezTo>
                      <a:pt x="343" y="387"/>
                      <a:pt x="390" y="326"/>
                      <a:pt x="390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Freeform 20">
                <a:extLst>
                  <a:ext uri="{FF2B5EF4-FFF2-40B4-BE49-F238E27FC236}">
                    <a16:creationId xmlns:a16="http://schemas.microsoft.com/office/drawing/2014/main" id="{C612BEEF-FFCF-00C7-83E8-3D6CD89DD8B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516057" y="938123"/>
                <a:ext cx="221197" cy="278823"/>
              </a:xfrm>
              <a:custGeom>
                <a:avLst/>
                <a:gdLst>
                  <a:gd name="T0" fmla="*/ 24 w 509"/>
                  <a:gd name="T1" fmla="*/ 590 h 641"/>
                  <a:gd name="T2" fmla="*/ 71 w 509"/>
                  <a:gd name="T3" fmla="*/ 487 h 641"/>
                  <a:gd name="T4" fmla="*/ 235 w 509"/>
                  <a:gd name="T5" fmla="*/ 531 h 641"/>
                  <a:gd name="T6" fmla="*/ 373 w 509"/>
                  <a:gd name="T7" fmla="*/ 399 h 641"/>
                  <a:gd name="T8" fmla="*/ 373 w 509"/>
                  <a:gd name="T9" fmla="*/ 376 h 641"/>
                  <a:gd name="T10" fmla="*/ 215 w 509"/>
                  <a:gd name="T11" fmla="*/ 454 h 641"/>
                  <a:gd name="T12" fmla="*/ 0 w 509"/>
                  <a:gd name="T13" fmla="*/ 228 h 641"/>
                  <a:gd name="T14" fmla="*/ 0 w 509"/>
                  <a:gd name="T15" fmla="*/ 226 h 641"/>
                  <a:gd name="T16" fmla="*/ 215 w 509"/>
                  <a:gd name="T17" fmla="*/ 0 h 641"/>
                  <a:gd name="T18" fmla="*/ 372 w 509"/>
                  <a:gd name="T19" fmla="*/ 72 h 641"/>
                  <a:gd name="T20" fmla="*/ 372 w 509"/>
                  <a:gd name="T21" fmla="*/ 9 h 641"/>
                  <a:gd name="T22" fmla="*/ 509 w 509"/>
                  <a:gd name="T23" fmla="*/ 9 h 641"/>
                  <a:gd name="T24" fmla="*/ 509 w 509"/>
                  <a:gd name="T25" fmla="*/ 385 h 641"/>
                  <a:gd name="T26" fmla="*/ 448 w 509"/>
                  <a:gd name="T27" fmla="*/ 576 h 641"/>
                  <a:gd name="T28" fmla="*/ 239 w 509"/>
                  <a:gd name="T29" fmla="*/ 641 h 641"/>
                  <a:gd name="T30" fmla="*/ 24 w 509"/>
                  <a:gd name="T31" fmla="*/ 590 h 641"/>
                  <a:gd name="T32" fmla="*/ 373 w 509"/>
                  <a:gd name="T33" fmla="*/ 228 h 641"/>
                  <a:gd name="T34" fmla="*/ 373 w 509"/>
                  <a:gd name="T35" fmla="*/ 226 h 641"/>
                  <a:gd name="T36" fmla="*/ 255 w 509"/>
                  <a:gd name="T37" fmla="*/ 114 h 641"/>
                  <a:gd name="T38" fmla="*/ 137 w 509"/>
                  <a:gd name="T39" fmla="*/ 226 h 641"/>
                  <a:gd name="T40" fmla="*/ 137 w 509"/>
                  <a:gd name="T41" fmla="*/ 228 h 641"/>
                  <a:gd name="T42" fmla="*/ 255 w 509"/>
                  <a:gd name="T43" fmla="*/ 340 h 641"/>
                  <a:gd name="T44" fmla="*/ 373 w 509"/>
                  <a:gd name="T45" fmla="*/ 228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09" h="641">
                    <a:moveTo>
                      <a:pt x="24" y="590"/>
                    </a:moveTo>
                    <a:cubicBezTo>
                      <a:pt x="71" y="487"/>
                      <a:pt x="71" y="487"/>
                      <a:pt x="71" y="487"/>
                    </a:cubicBezTo>
                    <a:cubicBezTo>
                      <a:pt x="121" y="515"/>
                      <a:pt x="171" y="531"/>
                      <a:pt x="235" y="531"/>
                    </a:cubicBezTo>
                    <a:cubicBezTo>
                      <a:pt x="329" y="531"/>
                      <a:pt x="373" y="486"/>
                      <a:pt x="373" y="399"/>
                    </a:cubicBezTo>
                    <a:cubicBezTo>
                      <a:pt x="373" y="376"/>
                      <a:pt x="373" y="376"/>
                      <a:pt x="373" y="376"/>
                    </a:cubicBezTo>
                    <a:cubicBezTo>
                      <a:pt x="333" y="425"/>
                      <a:pt x="288" y="454"/>
                      <a:pt x="215" y="454"/>
                    </a:cubicBezTo>
                    <a:cubicBezTo>
                      <a:pt x="102" y="454"/>
                      <a:pt x="0" y="372"/>
                      <a:pt x="0" y="228"/>
                    </a:cubicBezTo>
                    <a:cubicBezTo>
                      <a:pt x="0" y="226"/>
                      <a:pt x="0" y="226"/>
                      <a:pt x="0" y="226"/>
                    </a:cubicBezTo>
                    <a:cubicBezTo>
                      <a:pt x="0" y="82"/>
                      <a:pt x="104" y="0"/>
                      <a:pt x="215" y="0"/>
                    </a:cubicBezTo>
                    <a:cubicBezTo>
                      <a:pt x="290" y="0"/>
                      <a:pt x="334" y="32"/>
                      <a:pt x="372" y="72"/>
                    </a:cubicBezTo>
                    <a:cubicBezTo>
                      <a:pt x="372" y="9"/>
                      <a:pt x="372" y="9"/>
                      <a:pt x="372" y="9"/>
                    </a:cubicBezTo>
                    <a:cubicBezTo>
                      <a:pt x="509" y="9"/>
                      <a:pt x="509" y="9"/>
                      <a:pt x="509" y="9"/>
                    </a:cubicBezTo>
                    <a:cubicBezTo>
                      <a:pt x="509" y="385"/>
                      <a:pt x="509" y="385"/>
                      <a:pt x="509" y="385"/>
                    </a:cubicBezTo>
                    <a:cubicBezTo>
                      <a:pt x="509" y="472"/>
                      <a:pt x="488" y="535"/>
                      <a:pt x="448" y="576"/>
                    </a:cubicBezTo>
                    <a:cubicBezTo>
                      <a:pt x="402" y="621"/>
                      <a:pt x="333" y="641"/>
                      <a:pt x="239" y="641"/>
                    </a:cubicBezTo>
                    <a:cubicBezTo>
                      <a:pt x="160" y="641"/>
                      <a:pt x="86" y="623"/>
                      <a:pt x="24" y="590"/>
                    </a:cubicBezTo>
                    <a:close/>
                    <a:moveTo>
                      <a:pt x="373" y="228"/>
                    </a:moveTo>
                    <a:cubicBezTo>
                      <a:pt x="373" y="226"/>
                      <a:pt x="373" y="226"/>
                      <a:pt x="373" y="226"/>
                    </a:cubicBezTo>
                    <a:cubicBezTo>
                      <a:pt x="373" y="160"/>
                      <a:pt x="322" y="114"/>
                      <a:pt x="255" y="114"/>
                    </a:cubicBezTo>
                    <a:cubicBezTo>
                      <a:pt x="188" y="114"/>
                      <a:pt x="137" y="160"/>
                      <a:pt x="137" y="226"/>
                    </a:cubicBezTo>
                    <a:cubicBezTo>
                      <a:pt x="137" y="228"/>
                      <a:pt x="137" y="228"/>
                      <a:pt x="137" y="228"/>
                    </a:cubicBezTo>
                    <a:cubicBezTo>
                      <a:pt x="137" y="295"/>
                      <a:pt x="188" y="340"/>
                      <a:pt x="255" y="340"/>
                    </a:cubicBezTo>
                    <a:cubicBezTo>
                      <a:pt x="322" y="340"/>
                      <a:pt x="373" y="294"/>
                      <a:pt x="373" y="2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Freeform 21">
                <a:extLst>
                  <a:ext uri="{FF2B5EF4-FFF2-40B4-BE49-F238E27FC236}">
                    <a16:creationId xmlns:a16="http://schemas.microsoft.com/office/drawing/2014/main" id="{535443A8-F420-58B0-6940-C7217CB7D3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747450" y="942113"/>
                <a:ext cx="219424" cy="275277"/>
              </a:xfrm>
              <a:custGeom>
                <a:avLst/>
                <a:gdLst>
                  <a:gd name="T0" fmla="*/ 362 w 505"/>
                  <a:gd name="T1" fmla="*/ 0 h 633"/>
                  <a:gd name="T2" fmla="*/ 505 w 505"/>
                  <a:gd name="T3" fmla="*/ 0 h 633"/>
                  <a:gd name="T4" fmla="*/ 319 w 505"/>
                  <a:gd name="T5" fmla="*/ 497 h 633"/>
                  <a:gd name="T6" fmla="*/ 159 w 505"/>
                  <a:gd name="T7" fmla="*/ 633 h 633"/>
                  <a:gd name="T8" fmla="*/ 37 w 505"/>
                  <a:gd name="T9" fmla="*/ 599 h 633"/>
                  <a:gd name="T10" fmla="*/ 83 w 505"/>
                  <a:gd name="T11" fmla="*/ 500 h 633"/>
                  <a:gd name="T12" fmla="*/ 142 w 505"/>
                  <a:gd name="T13" fmla="*/ 519 h 633"/>
                  <a:gd name="T14" fmla="*/ 190 w 505"/>
                  <a:gd name="T15" fmla="*/ 487 h 633"/>
                  <a:gd name="T16" fmla="*/ 0 w 505"/>
                  <a:gd name="T17" fmla="*/ 0 h 633"/>
                  <a:gd name="T18" fmla="*/ 146 w 505"/>
                  <a:gd name="T19" fmla="*/ 0 h 633"/>
                  <a:gd name="T20" fmla="*/ 256 w 505"/>
                  <a:gd name="T21" fmla="*/ 331 h 633"/>
                  <a:gd name="T22" fmla="*/ 362 w 505"/>
                  <a:gd name="T23" fmla="*/ 0 h 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5" h="633">
                    <a:moveTo>
                      <a:pt x="362" y="0"/>
                    </a:moveTo>
                    <a:cubicBezTo>
                      <a:pt x="505" y="0"/>
                      <a:pt x="505" y="0"/>
                      <a:pt x="505" y="0"/>
                    </a:cubicBezTo>
                    <a:cubicBezTo>
                      <a:pt x="319" y="497"/>
                      <a:pt x="319" y="497"/>
                      <a:pt x="319" y="497"/>
                    </a:cubicBezTo>
                    <a:cubicBezTo>
                      <a:pt x="282" y="596"/>
                      <a:pt x="242" y="633"/>
                      <a:pt x="159" y="633"/>
                    </a:cubicBezTo>
                    <a:cubicBezTo>
                      <a:pt x="110" y="633"/>
                      <a:pt x="73" y="620"/>
                      <a:pt x="37" y="599"/>
                    </a:cubicBezTo>
                    <a:cubicBezTo>
                      <a:pt x="83" y="500"/>
                      <a:pt x="83" y="500"/>
                      <a:pt x="83" y="500"/>
                    </a:cubicBezTo>
                    <a:cubicBezTo>
                      <a:pt x="101" y="511"/>
                      <a:pt x="124" y="519"/>
                      <a:pt x="142" y="519"/>
                    </a:cubicBezTo>
                    <a:cubicBezTo>
                      <a:pt x="166" y="519"/>
                      <a:pt x="178" y="512"/>
                      <a:pt x="190" y="48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256" y="331"/>
                      <a:pt x="256" y="331"/>
                      <a:pt x="256" y="331"/>
                    </a:cubicBezTo>
                    <a:lnTo>
                      <a:pt x="36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Freeform 22">
                <a:extLst>
                  <a:ext uri="{FF2B5EF4-FFF2-40B4-BE49-F238E27FC236}">
                    <a16:creationId xmlns:a16="http://schemas.microsoft.com/office/drawing/2014/main" id="{D577C4C5-162A-509E-0F90-2D9CF5560B4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05842" y="1258171"/>
                <a:ext cx="132541" cy="290348"/>
              </a:xfrm>
              <a:custGeom>
                <a:avLst/>
                <a:gdLst>
                  <a:gd name="T0" fmla="*/ 57 w 305"/>
                  <a:gd name="T1" fmla="*/ 299 h 667"/>
                  <a:gd name="T2" fmla="*/ 0 w 305"/>
                  <a:gd name="T3" fmla="*/ 299 h 667"/>
                  <a:gd name="T4" fmla="*/ 0 w 305"/>
                  <a:gd name="T5" fmla="*/ 186 h 667"/>
                  <a:gd name="T6" fmla="*/ 57 w 305"/>
                  <a:gd name="T7" fmla="*/ 186 h 667"/>
                  <a:gd name="T8" fmla="*/ 57 w 305"/>
                  <a:gd name="T9" fmla="*/ 155 h 667"/>
                  <a:gd name="T10" fmla="*/ 96 w 305"/>
                  <a:gd name="T11" fmla="*/ 38 h 667"/>
                  <a:gd name="T12" fmla="*/ 208 w 305"/>
                  <a:gd name="T13" fmla="*/ 0 h 667"/>
                  <a:gd name="T14" fmla="*/ 305 w 305"/>
                  <a:gd name="T15" fmla="*/ 13 h 667"/>
                  <a:gd name="T16" fmla="*/ 305 w 305"/>
                  <a:gd name="T17" fmla="*/ 127 h 667"/>
                  <a:gd name="T18" fmla="*/ 243 w 305"/>
                  <a:gd name="T19" fmla="*/ 115 h 667"/>
                  <a:gd name="T20" fmla="*/ 193 w 305"/>
                  <a:gd name="T21" fmla="*/ 168 h 667"/>
                  <a:gd name="T22" fmla="*/ 193 w 305"/>
                  <a:gd name="T23" fmla="*/ 187 h 667"/>
                  <a:gd name="T24" fmla="*/ 305 w 305"/>
                  <a:gd name="T25" fmla="*/ 187 h 667"/>
                  <a:gd name="T26" fmla="*/ 305 w 305"/>
                  <a:gd name="T27" fmla="*/ 299 h 667"/>
                  <a:gd name="T28" fmla="*/ 195 w 305"/>
                  <a:gd name="T29" fmla="*/ 299 h 667"/>
                  <a:gd name="T30" fmla="*/ 195 w 305"/>
                  <a:gd name="T31" fmla="*/ 667 h 667"/>
                  <a:gd name="T32" fmla="*/ 57 w 305"/>
                  <a:gd name="T33" fmla="*/ 667 h 667"/>
                  <a:gd name="T34" fmla="*/ 57 w 305"/>
                  <a:gd name="T35" fmla="*/ 299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5" h="667">
                    <a:moveTo>
                      <a:pt x="57" y="299"/>
                    </a:moveTo>
                    <a:cubicBezTo>
                      <a:pt x="0" y="299"/>
                      <a:pt x="0" y="299"/>
                      <a:pt x="0" y="299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57" y="186"/>
                      <a:pt x="57" y="186"/>
                      <a:pt x="57" y="186"/>
                    </a:cubicBezTo>
                    <a:cubicBezTo>
                      <a:pt x="57" y="155"/>
                      <a:pt x="57" y="155"/>
                      <a:pt x="57" y="155"/>
                    </a:cubicBezTo>
                    <a:cubicBezTo>
                      <a:pt x="57" y="102"/>
                      <a:pt x="71" y="63"/>
                      <a:pt x="96" y="38"/>
                    </a:cubicBezTo>
                    <a:cubicBezTo>
                      <a:pt x="122" y="12"/>
                      <a:pt x="159" y="0"/>
                      <a:pt x="208" y="0"/>
                    </a:cubicBezTo>
                    <a:cubicBezTo>
                      <a:pt x="251" y="0"/>
                      <a:pt x="280" y="5"/>
                      <a:pt x="305" y="13"/>
                    </a:cubicBezTo>
                    <a:cubicBezTo>
                      <a:pt x="305" y="127"/>
                      <a:pt x="305" y="127"/>
                      <a:pt x="305" y="127"/>
                    </a:cubicBezTo>
                    <a:cubicBezTo>
                      <a:pt x="286" y="120"/>
                      <a:pt x="267" y="115"/>
                      <a:pt x="243" y="115"/>
                    </a:cubicBezTo>
                    <a:cubicBezTo>
                      <a:pt x="211" y="115"/>
                      <a:pt x="193" y="132"/>
                      <a:pt x="193" y="168"/>
                    </a:cubicBezTo>
                    <a:cubicBezTo>
                      <a:pt x="193" y="187"/>
                      <a:pt x="193" y="187"/>
                      <a:pt x="193" y="187"/>
                    </a:cubicBezTo>
                    <a:cubicBezTo>
                      <a:pt x="305" y="187"/>
                      <a:pt x="305" y="187"/>
                      <a:pt x="305" y="187"/>
                    </a:cubicBezTo>
                    <a:cubicBezTo>
                      <a:pt x="305" y="299"/>
                      <a:pt x="305" y="299"/>
                      <a:pt x="305" y="299"/>
                    </a:cubicBezTo>
                    <a:cubicBezTo>
                      <a:pt x="195" y="299"/>
                      <a:pt x="195" y="299"/>
                      <a:pt x="195" y="299"/>
                    </a:cubicBezTo>
                    <a:cubicBezTo>
                      <a:pt x="195" y="667"/>
                      <a:pt x="195" y="667"/>
                      <a:pt x="195" y="667"/>
                    </a:cubicBezTo>
                    <a:cubicBezTo>
                      <a:pt x="57" y="667"/>
                      <a:pt x="57" y="667"/>
                      <a:pt x="57" y="667"/>
                    </a:cubicBezTo>
                    <a:lnTo>
                      <a:pt x="57" y="29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Freeform 23">
                <a:extLst>
                  <a:ext uri="{FF2B5EF4-FFF2-40B4-BE49-F238E27FC236}">
                    <a16:creationId xmlns:a16="http://schemas.microsoft.com/office/drawing/2014/main" id="{9CB671CE-477D-F1B3-6894-F85448189A9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137497" y="1333086"/>
                <a:ext cx="228289" cy="219867"/>
              </a:xfrm>
              <a:custGeom>
                <a:avLst/>
                <a:gdLst>
                  <a:gd name="T0" fmla="*/ 0 w 525"/>
                  <a:gd name="T1" fmla="*/ 255 h 506"/>
                  <a:gd name="T2" fmla="*/ 0 w 525"/>
                  <a:gd name="T3" fmla="*/ 253 h 506"/>
                  <a:gd name="T4" fmla="*/ 263 w 525"/>
                  <a:gd name="T5" fmla="*/ 0 h 506"/>
                  <a:gd name="T6" fmla="*/ 525 w 525"/>
                  <a:gd name="T7" fmla="*/ 251 h 506"/>
                  <a:gd name="T8" fmla="*/ 525 w 525"/>
                  <a:gd name="T9" fmla="*/ 253 h 506"/>
                  <a:gd name="T10" fmla="*/ 261 w 525"/>
                  <a:gd name="T11" fmla="*/ 506 h 506"/>
                  <a:gd name="T12" fmla="*/ 0 w 525"/>
                  <a:gd name="T13" fmla="*/ 255 h 506"/>
                  <a:gd name="T14" fmla="*/ 389 w 525"/>
                  <a:gd name="T15" fmla="*/ 255 h 506"/>
                  <a:gd name="T16" fmla="*/ 389 w 525"/>
                  <a:gd name="T17" fmla="*/ 253 h 506"/>
                  <a:gd name="T18" fmla="*/ 261 w 525"/>
                  <a:gd name="T19" fmla="*/ 119 h 506"/>
                  <a:gd name="T20" fmla="*/ 135 w 525"/>
                  <a:gd name="T21" fmla="*/ 251 h 506"/>
                  <a:gd name="T22" fmla="*/ 135 w 525"/>
                  <a:gd name="T23" fmla="*/ 253 h 506"/>
                  <a:gd name="T24" fmla="*/ 263 w 525"/>
                  <a:gd name="T25" fmla="*/ 387 h 506"/>
                  <a:gd name="T26" fmla="*/ 389 w 525"/>
                  <a:gd name="T27" fmla="*/ 255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06">
                    <a:moveTo>
                      <a:pt x="0" y="255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112" y="0"/>
                      <a:pt x="263" y="0"/>
                    </a:cubicBezTo>
                    <a:cubicBezTo>
                      <a:pt x="413" y="0"/>
                      <a:pt x="525" y="112"/>
                      <a:pt x="525" y="251"/>
                    </a:cubicBezTo>
                    <a:cubicBezTo>
                      <a:pt x="525" y="253"/>
                      <a:pt x="525" y="253"/>
                      <a:pt x="525" y="253"/>
                    </a:cubicBezTo>
                    <a:cubicBezTo>
                      <a:pt x="525" y="392"/>
                      <a:pt x="412" y="506"/>
                      <a:pt x="261" y="506"/>
                    </a:cubicBezTo>
                    <a:cubicBezTo>
                      <a:pt x="111" y="506"/>
                      <a:pt x="0" y="394"/>
                      <a:pt x="0" y="255"/>
                    </a:cubicBezTo>
                    <a:close/>
                    <a:moveTo>
                      <a:pt x="389" y="255"/>
                    </a:moveTo>
                    <a:cubicBezTo>
                      <a:pt x="389" y="253"/>
                      <a:pt x="389" y="253"/>
                      <a:pt x="389" y="253"/>
                    </a:cubicBezTo>
                    <a:cubicBezTo>
                      <a:pt x="389" y="182"/>
                      <a:pt x="337" y="119"/>
                      <a:pt x="261" y="119"/>
                    </a:cubicBezTo>
                    <a:cubicBezTo>
                      <a:pt x="183" y="119"/>
                      <a:pt x="135" y="180"/>
                      <a:pt x="135" y="251"/>
                    </a:cubicBezTo>
                    <a:cubicBezTo>
                      <a:pt x="135" y="253"/>
                      <a:pt x="135" y="253"/>
                      <a:pt x="135" y="253"/>
                    </a:cubicBezTo>
                    <a:cubicBezTo>
                      <a:pt x="135" y="325"/>
                      <a:pt x="187" y="387"/>
                      <a:pt x="263" y="387"/>
                    </a:cubicBezTo>
                    <a:cubicBezTo>
                      <a:pt x="342" y="387"/>
                      <a:pt x="389" y="326"/>
                      <a:pt x="389" y="2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Freeform 24">
                <a:extLst>
                  <a:ext uri="{FF2B5EF4-FFF2-40B4-BE49-F238E27FC236}">
                    <a16:creationId xmlns:a16="http://schemas.microsoft.com/office/drawing/2014/main" id="{2D545142-881D-002A-830D-2B1960B7F79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79084" y="1331756"/>
                <a:ext cx="127665" cy="216764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0 h 498"/>
                  <a:gd name="T6" fmla="*/ 293 w 293"/>
                  <a:gd name="T7" fmla="*/ 3 h 498"/>
                  <a:gd name="T8" fmla="*/ 293 w 293"/>
                  <a:gd name="T9" fmla="*/ 147 h 498"/>
                  <a:gd name="T10" fmla="*/ 286 w 293"/>
                  <a:gd name="T11" fmla="*/ 147 h 498"/>
                  <a:gd name="T12" fmla="*/ 138 w 293"/>
                  <a:gd name="T13" fmla="*/ 318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0"/>
                      <a:pt x="138" y="110"/>
                      <a:pt x="138" y="110"/>
                    </a:cubicBezTo>
                    <a:cubicBezTo>
                      <a:pt x="166" y="43"/>
                      <a:pt x="211" y="0"/>
                      <a:pt x="293" y="3"/>
                    </a:cubicBezTo>
                    <a:cubicBezTo>
                      <a:pt x="293" y="147"/>
                      <a:pt x="293" y="147"/>
                      <a:pt x="293" y="147"/>
                    </a:cubicBezTo>
                    <a:cubicBezTo>
                      <a:pt x="286" y="147"/>
                      <a:pt x="286" y="147"/>
                      <a:pt x="286" y="147"/>
                    </a:cubicBezTo>
                    <a:cubicBezTo>
                      <a:pt x="194" y="147"/>
                      <a:pt x="138" y="203"/>
                      <a:pt x="138" y="318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Freeform 25">
                <a:extLst>
                  <a:ext uri="{FF2B5EF4-FFF2-40B4-BE49-F238E27FC236}">
                    <a16:creationId xmlns:a16="http://schemas.microsoft.com/office/drawing/2014/main" id="{5C959273-267C-8CBA-996C-EC8514CCD7D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582993" y="1334859"/>
                <a:ext cx="194157" cy="217207"/>
              </a:xfrm>
              <a:custGeom>
                <a:avLst/>
                <a:gdLst>
                  <a:gd name="T0" fmla="*/ 0 w 446"/>
                  <a:gd name="T1" fmla="*/ 351 h 500"/>
                  <a:gd name="T2" fmla="*/ 0 w 446"/>
                  <a:gd name="T3" fmla="*/ 349 h 500"/>
                  <a:gd name="T4" fmla="*/ 195 w 446"/>
                  <a:gd name="T5" fmla="*/ 195 h 500"/>
                  <a:gd name="T6" fmla="*/ 314 w 446"/>
                  <a:gd name="T7" fmla="*/ 215 h 500"/>
                  <a:gd name="T8" fmla="*/ 314 w 446"/>
                  <a:gd name="T9" fmla="*/ 206 h 500"/>
                  <a:gd name="T10" fmla="*/ 210 w 446"/>
                  <a:gd name="T11" fmla="*/ 118 h 500"/>
                  <a:gd name="T12" fmla="*/ 76 w 446"/>
                  <a:gd name="T13" fmla="*/ 144 h 500"/>
                  <a:gd name="T14" fmla="*/ 42 w 446"/>
                  <a:gd name="T15" fmla="*/ 39 h 500"/>
                  <a:gd name="T16" fmla="*/ 230 w 446"/>
                  <a:gd name="T17" fmla="*/ 0 h 500"/>
                  <a:gd name="T18" fmla="*/ 394 w 446"/>
                  <a:gd name="T19" fmla="*/ 54 h 500"/>
                  <a:gd name="T20" fmla="*/ 446 w 446"/>
                  <a:gd name="T21" fmla="*/ 209 h 500"/>
                  <a:gd name="T22" fmla="*/ 446 w 446"/>
                  <a:gd name="T23" fmla="*/ 491 h 500"/>
                  <a:gd name="T24" fmla="*/ 313 w 446"/>
                  <a:gd name="T25" fmla="*/ 491 h 500"/>
                  <a:gd name="T26" fmla="*/ 313 w 446"/>
                  <a:gd name="T27" fmla="*/ 438 h 500"/>
                  <a:gd name="T28" fmla="*/ 167 w 446"/>
                  <a:gd name="T29" fmla="*/ 500 h 500"/>
                  <a:gd name="T30" fmla="*/ 0 w 446"/>
                  <a:gd name="T31" fmla="*/ 351 h 500"/>
                  <a:gd name="T32" fmla="*/ 316 w 446"/>
                  <a:gd name="T33" fmla="*/ 320 h 500"/>
                  <a:gd name="T34" fmla="*/ 316 w 446"/>
                  <a:gd name="T35" fmla="*/ 295 h 500"/>
                  <a:gd name="T36" fmla="*/ 228 w 446"/>
                  <a:gd name="T37" fmla="*/ 277 h 500"/>
                  <a:gd name="T38" fmla="*/ 133 w 446"/>
                  <a:gd name="T39" fmla="*/ 344 h 500"/>
                  <a:gd name="T40" fmla="*/ 133 w 446"/>
                  <a:gd name="T41" fmla="*/ 346 h 500"/>
                  <a:gd name="T42" fmla="*/ 208 w 446"/>
                  <a:gd name="T43" fmla="*/ 405 h 500"/>
                  <a:gd name="T44" fmla="*/ 316 w 446"/>
                  <a:gd name="T45" fmla="*/ 32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6" h="500">
                    <a:moveTo>
                      <a:pt x="0" y="351"/>
                    </a:moveTo>
                    <a:cubicBezTo>
                      <a:pt x="0" y="349"/>
                      <a:pt x="0" y="349"/>
                      <a:pt x="0" y="349"/>
                    </a:cubicBezTo>
                    <a:cubicBezTo>
                      <a:pt x="0" y="244"/>
                      <a:pt x="81" y="195"/>
                      <a:pt x="195" y="195"/>
                    </a:cubicBezTo>
                    <a:cubicBezTo>
                      <a:pt x="244" y="195"/>
                      <a:pt x="280" y="203"/>
                      <a:pt x="314" y="215"/>
                    </a:cubicBezTo>
                    <a:cubicBezTo>
                      <a:pt x="314" y="206"/>
                      <a:pt x="314" y="206"/>
                      <a:pt x="314" y="206"/>
                    </a:cubicBezTo>
                    <a:cubicBezTo>
                      <a:pt x="314" y="149"/>
                      <a:pt x="279" y="118"/>
                      <a:pt x="210" y="118"/>
                    </a:cubicBezTo>
                    <a:cubicBezTo>
                      <a:pt x="157" y="118"/>
                      <a:pt x="120" y="128"/>
                      <a:pt x="76" y="144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95" y="15"/>
                      <a:pt x="148" y="0"/>
                      <a:pt x="230" y="0"/>
                    </a:cubicBezTo>
                    <a:cubicBezTo>
                      <a:pt x="305" y="0"/>
                      <a:pt x="359" y="20"/>
                      <a:pt x="394" y="54"/>
                    </a:cubicBezTo>
                    <a:cubicBezTo>
                      <a:pt x="430" y="91"/>
                      <a:pt x="446" y="144"/>
                      <a:pt x="446" y="209"/>
                    </a:cubicBezTo>
                    <a:cubicBezTo>
                      <a:pt x="446" y="491"/>
                      <a:pt x="446" y="491"/>
                      <a:pt x="446" y="491"/>
                    </a:cubicBezTo>
                    <a:cubicBezTo>
                      <a:pt x="313" y="491"/>
                      <a:pt x="313" y="491"/>
                      <a:pt x="313" y="491"/>
                    </a:cubicBezTo>
                    <a:cubicBezTo>
                      <a:pt x="313" y="438"/>
                      <a:pt x="313" y="438"/>
                      <a:pt x="313" y="438"/>
                    </a:cubicBezTo>
                    <a:cubicBezTo>
                      <a:pt x="280" y="475"/>
                      <a:pt x="234" y="500"/>
                      <a:pt x="167" y="500"/>
                    </a:cubicBezTo>
                    <a:cubicBezTo>
                      <a:pt x="75" y="500"/>
                      <a:pt x="0" y="447"/>
                      <a:pt x="0" y="351"/>
                    </a:cubicBezTo>
                    <a:close/>
                    <a:moveTo>
                      <a:pt x="316" y="320"/>
                    </a:moveTo>
                    <a:cubicBezTo>
                      <a:pt x="316" y="295"/>
                      <a:pt x="316" y="295"/>
                      <a:pt x="316" y="295"/>
                    </a:cubicBezTo>
                    <a:cubicBezTo>
                      <a:pt x="292" y="284"/>
                      <a:pt x="262" y="277"/>
                      <a:pt x="228" y="277"/>
                    </a:cubicBezTo>
                    <a:cubicBezTo>
                      <a:pt x="169" y="277"/>
                      <a:pt x="133" y="301"/>
                      <a:pt x="133" y="344"/>
                    </a:cubicBezTo>
                    <a:cubicBezTo>
                      <a:pt x="133" y="346"/>
                      <a:pt x="133" y="346"/>
                      <a:pt x="133" y="346"/>
                    </a:cubicBezTo>
                    <a:cubicBezTo>
                      <a:pt x="133" y="383"/>
                      <a:pt x="164" y="405"/>
                      <a:pt x="208" y="405"/>
                    </a:cubicBezTo>
                    <a:cubicBezTo>
                      <a:pt x="272" y="405"/>
                      <a:pt x="316" y="369"/>
                      <a:pt x="316" y="3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Rectangle 26">
                <a:extLst>
                  <a:ext uri="{FF2B5EF4-FFF2-40B4-BE49-F238E27FC236}">
                    <a16:creationId xmlns:a16="http://schemas.microsoft.com/office/drawing/2014/main" id="{2F1B0169-414B-8F53-D204-E4FC9132C39A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801973" y="1260831"/>
                <a:ext cx="59843" cy="28768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Rectangle 27">
                <a:extLst>
                  <a:ext uri="{FF2B5EF4-FFF2-40B4-BE49-F238E27FC236}">
                    <a16:creationId xmlns:a16="http://schemas.microsoft.com/office/drawing/2014/main" id="{FD3CEF0B-9316-CAAF-B811-7977EA0FDC71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886639" y="1260831"/>
                <a:ext cx="59399" cy="28768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64" name="Rectangle 28">
              <a:extLst>
                <a:ext uri="{FF2B5EF4-FFF2-40B4-BE49-F238E27FC236}">
                  <a16:creationId xmlns:a16="http://schemas.microsoft.com/office/drawing/2014/main" id="{C44969F7-1BF0-A4FA-F4EB-8003272D98C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1556230" y="767096"/>
              <a:ext cx="634181" cy="189869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5AB97A83-AA92-5D2A-D89F-2B85130F597F}"/>
                </a:ext>
              </a:extLst>
            </p:cNvPr>
            <p:cNvGrpSpPr/>
            <p:nvPr userDrawn="1"/>
          </p:nvGrpSpPr>
          <p:grpSpPr>
            <a:xfrm>
              <a:off x="11701122" y="936748"/>
              <a:ext cx="321494" cy="1552800"/>
              <a:chOff x="7313961" y="501936"/>
              <a:chExt cx="323594" cy="1566108"/>
            </a:xfrm>
          </p:grpSpPr>
          <p:sp>
            <p:nvSpPr>
              <p:cNvPr id="66" name="Freeform 29">
                <a:extLst>
                  <a:ext uri="{FF2B5EF4-FFF2-40B4-BE49-F238E27FC236}">
                    <a16:creationId xmlns:a16="http://schemas.microsoft.com/office/drawing/2014/main" id="{93913DCE-D7C5-993F-1CBD-D671F4E01A3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83556" y="1311808"/>
                <a:ext cx="249567" cy="247350"/>
              </a:xfrm>
              <a:custGeom>
                <a:avLst/>
                <a:gdLst>
                  <a:gd name="T0" fmla="*/ 0 w 574"/>
                  <a:gd name="T1" fmla="*/ 229 h 569"/>
                  <a:gd name="T2" fmla="*/ 90 w 574"/>
                  <a:gd name="T3" fmla="*/ 413 h 569"/>
                  <a:gd name="T4" fmla="*/ 90 w 574"/>
                  <a:gd name="T5" fmla="*/ 413 h 569"/>
                  <a:gd name="T6" fmla="*/ 90 w 574"/>
                  <a:gd name="T7" fmla="*/ 413 h 569"/>
                  <a:gd name="T8" fmla="*/ 9 w 574"/>
                  <a:gd name="T9" fmla="*/ 413 h 569"/>
                  <a:gd name="T10" fmla="*/ 9 w 574"/>
                  <a:gd name="T11" fmla="*/ 569 h 569"/>
                  <a:gd name="T12" fmla="*/ 574 w 574"/>
                  <a:gd name="T13" fmla="*/ 569 h 569"/>
                  <a:gd name="T14" fmla="*/ 574 w 574"/>
                  <a:gd name="T15" fmla="*/ 413 h 569"/>
                  <a:gd name="T16" fmla="*/ 253 w 574"/>
                  <a:gd name="T17" fmla="*/ 413 h 569"/>
                  <a:gd name="T18" fmla="*/ 133 w 574"/>
                  <a:gd name="T19" fmla="*/ 286 h 569"/>
                  <a:gd name="T20" fmla="*/ 253 w 574"/>
                  <a:gd name="T21" fmla="*/ 155 h 569"/>
                  <a:gd name="T22" fmla="*/ 574 w 574"/>
                  <a:gd name="T23" fmla="*/ 155 h 569"/>
                  <a:gd name="T24" fmla="*/ 574 w 574"/>
                  <a:gd name="T25" fmla="*/ 0 h 569"/>
                  <a:gd name="T26" fmla="*/ 224 w 574"/>
                  <a:gd name="T27" fmla="*/ 0 h 569"/>
                  <a:gd name="T28" fmla="*/ 0 w 574"/>
                  <a:gd name="T29" fmla="*/ 229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74" h="569">
                    <a:moveTo>
                      <a:pt x="0" y="229"/>
                    </a:moveTo>
                    <a:cubicBezTo>
                      <a:pt x="0" y="294"/>
                      <a:pt x="30" y="368"/>
                      <a:pt x="90" y="413"/>
                    </a:cubicBezTo>
                    <a:cubicBezTo>
                      <a:pt x="90" y="413"/>
                      <a:pt x="90" y="413"/>
                      <a:pt x="90" y="413"/>
                    </a:cubicBezTo>
                    <a:cubicBezTo>
                      <a:pt x="90" y="413"/>
                      <a:pt x="90" y="413"/>
                      <a:pt x="90" y="413"/>
                    </a:cubicBezTo>
                    <a:cubicBezTo>
                      <a:pt x="9" y="413"/>
                      <a:pt x="9" y="413"/>
                      <a:pt x="9" y="413"/>
                    </a:cubicBezTo>
                    <a:cubicBezTo>
                      <a:pt x="9" y="569"/>
                      <a:pt x="9" y="569"/>
                      <a:pt x="9" y="569"/>
                    </a:cubicBezTo>
                    <a:cubicBezTo>
                      <a:pt x="574" y="569"/>
                      <a:pt x="574" y="569"/>
                      <a:pt x="574" y="569"/>
                    </a:cubicBezTo>
                    <a:cubicBezTo>
                      <a:pt x="574" y="413"/>
                      <a:pt x="574" y="413"/>
                      <a:pt x="574" y="413"/>
                    </a:cubicBezTo>
                    <a:cubicBezTo>
                      <a:pt x="253" y="413"/>
                      <a:pt x="253" y="413"/>
                      <a:pt x="253" y="413"/>
                    </a:cubicBezTo>
                    <a:cubicBezTo>
                      <a:pt x="195" y="413"/>
                      <a:pt x="133" y="369"/>
                      <a:pt x="133" y="286"/>
                    </a:cubicBezTo>
                    <a:cubicBezTo>
                      <a:pt x="133" y="221"/>
                      <a:pt x="178" y="155"/>
                      <a:pt x="253" y="155"/>
                    </a:cubicBezTo>
                    <a:cubicBezTo>
                      <a:pt x="574" y="155"/>
                      <a:pt x="574" y="155"/>
                      <a:pt x="574" y="155"/>
                    </a:cubicBezTo>
                    <a:cubicBezTo>
                      <a:pt x="574" y="0"/>
                      <a:pt x="574" y="0"/>
                      <a:pt x="574" y="0"/>
                    </a:cubicBezTo>
                    <a:cubicBezTo>
                      <a:pt x="224" y="0"/>
                      <a:pt x="224" y="0"/>
                      <a:pt x="224" y="0"/>
                    </a:cubicBezTo>
                    <a:cubicBezTo>
                      <a:pt x="94" y="0"/>
                      <a:pt x="0" y="93"/>
                      <a:pt x="0" y="2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Freeform 30">
                <a:extLst>
                  <a:ext uri="{FF2B5EF4-FFF2-40B4-BE49-F238E27FC236}">
                    <a16:creationId xmlns:a16="http://schemas.microsoft.com/office/drawing/2014/main" id="{6D0A5711-84F8-6852-FC23-C9222B8AB05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87546" y="755049"/>
                <a:ext cx="245577" cy="276163"/>
              </a:xfrm>
              <a:custGeom>
                <a:avLst/>
                <a:gdLst>
                  <a:gd name="T0" fmla="*/ 0 w 554"/>
                  <a:gd name="T1" fmla="*/ 174 h 623"/>
                  <a:gd name="T2" fmla="*/ 377 w 554"/>
                  <a:gd name="T3" fmla="*/ 311 h 623"/>
                  <a:gd name="T4" fmla="*/ 0 w 554"/>
                  <a:gd name="T5" fmla="*/ 450 h 623"/>
                  <a:gd name="T6" fmla="*/ 0 w 554"/>
                  <a:gd name="T7" fmla="*/ 623 h 623"/>
                  <a:gd name="T8" fmla="*/ 554 w 554"/>
                  <a:gd name="T9" fmla="*/ 395 h 623"/>
                  <a:gd name="T10" fmla="*/ 554 w 554"/>
                  <a:gd name="T11" fmla="*/ 228 h 623"/>
                  <a:gd name="T12" fmla="*/ 0 w 554"/>
                  <a:gd name="T13" fmla="*/ 0 h 623"/>
                  <a:gd name="T14" fmla="*/ 0 w 554"/>
                  <a:gd name="T15" fmla="*/ 174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4" h="623">
                    <a:moveTo>
                      <a:pt x="0" y="174"/>
                    </a:moveTo>
                    <a:lnTo>
                      <a:pt x="377" y="311"/>
                    </a:lnTo>
                    <a:lnTo>
                      <a:pt x="0" y="450"/>
                    </a:lnTo>
                    <a:lnTo>
                      <a:pt x="0" y="623"/>
                    </a:lnTo>
                    <a:lnTo>
                      <a:pt x="554" y="395"/>
                    </a:lnTo>
                    <a:lnTo>
                      <a:pt x="554" y="228"/>
                    </a:lnTo>
                    <a:lnTo>
                      <a:pt x="0" y="0"/>
                    </a:lnTo>
                    <a:lnTo>
                      <a:pt x="0" y="17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Freeform 31">
                <a:extLst>
                  <a:ext uri="{FF2B5EF4-FFF2-40B4-BE49-F238E27FC236}">
                    <a16:creationId xmlns:a16="http://schemas.microsoft.com/office/drawing/2014/main" id="{185085EF-D1B3-20ED-1267-AC7FAB1644F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1583096"/>
                <a:ext cx="253999" cy="256659"/>
              </a:xfrm>
              <a:custGeom>
                <a:avLst/>
                <a:gdLst>
                  <a:gd name="T0" fmla="*/ 401 w 584"/>
                  <a:gd name="T1" fmla="*/ 110 h 590"/>
                  <a:gd name="T2" fmla="*/ 460 w 584"/>
                  <a:gd name="T3" fmla="*/ 272 h 590"/>
                  <a:gd name="T4" fmla="*/ 415 w 584"/>
                  <a:gd name="T5" fmla="*/ 397 h 590"/>
                  <a:gd name="T6" fmla="*/ 250 w 584"/>
                  <a:gd name="T7" fmla="*/ 0 h 590"/>
                  <a:gd name="T8" fmla="*/ 92 w 584"/>
                  <a:gd name="T9" fmla="*/ 68 h 590"/>
                  <a:gd name="T10" fmla="*/ 0 w 584"/>
                  <a:gd name="T11" fmla="*/ 291 h 590"/>
                  <a:gd name="T12" fmla="*/ 292 w 584"/>
                  <a:gd name="T13" fmla="*/ 590 h 590"/>
                  <a:gd name="T14" fmla="*/ 584 w 584"/>
                  <a:gd name="T15" fmla="*/ 274 h 590"/>
                  <a:gd name="T16" fmla="*/ 476 w 584"/>
                  <a:gd name="T17" fmla="*/ 12 h 590"/>
                  <a:gd name="T18" fmla="*/ 401 w 584"/>
                  <a:gd name="T19" fmla="*/ 110 h 590"/>
                  <a:gd name="T20" fmla="*/ 179 w 584"/>
                  <a:gd name="T21" fmla="*/ 408 h 590"/>
                  <a:gd name="T22" fmla="*/ 123 w 584"/>
                  <a:gd name="T23" fmla="*/ 288 h 590"/>
                  <a:gd name="T24" fmla="*/ 202 w 584"/>
                  <a:gd name="T25" fmla="*/ 168 h 590"/>
                  <a:gd name="T26" fmla="*/ 315 w 584"/>
                  <a:gd name="T27" fmla="*/ 439 h 590"/>
                  <a:gd name="T28" fmla="*/ 179 w 584"/>
                  <a:gd name="T29" fmla="*/ 408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4" h="590">
                    <a:moveTo>
                      <a:pt x="401" y="110"/>
                    </a:moveTo>
                    <a:cubicBezTo>
                      <a:pt x="449" y="175"/>
                      <a:pt x="460" y="212"/>
                      <a:pt x="460" y="272"/>
                    </a:cubicBezTo>
                    <a:cubicBezTo>
                      <a:pt x="460" y="325"/>
                      <a:pt x="444" y="367"/>
                      <a:pt x="415" y="397"/>
                    </a:cubicBezTo>
                    <a:cubicBezTo>
                      <a:pt x="250" y="0"/>
                      <a:pt x="250" y="0"/>
                      <a:pt x="250" y="0"/>
                    </a:cubicBezTo>
                    <a:cubicBezTo>
                      <a:pt x="189" y="9"/>
                      <a:pt x="134" y="32"/>
                      <a:pt x="92" y="68"/>
                    </a:cubicBezTo>
                    <a:cubicBezTo>
                      <a:pt x="32" y="120"/>
                      <a:pt x="0" y="197"/>
                      <a:pt x="0" y="291"/>
                    </a:cubicBezTo>
                    <a:cubicBezTo>
                      <a:pt x="0" y="462"/>
                      <a:pt x="126" y="590"/>
                      <a:pt x="292" y="590"/>
                    </a:cubicBezTo>
                    <a:cubicBezTo>
                      <a:pt x="462" y="590"/>
                      <a:pt x="584" y="462"/>
                      <a:pt x="584" y="274"/>
                    </a:cubicBezTo>
                    <a:cubicBezTo>
                      <a:pt x="584" y="169"/>
                      <a:pt x="534" y="62"/>
                      <a:pt x="476" y="12"/>
                    </a:cubicBezTo>
                    <a:lnTo>
                      <a:pt x="401" y="110"/>
                    </a:lnTo>
                    <a:close/>
                    <a:moveTo>
                      <a:pt x="179" y="408"/>
                    </a:moveTo>
                    <a:cubicBezTo>
                      <a:pt x="144" y="381"/>
                      <a:pt x="123" y="339"/>
                      <a:pt x="123" y="288"/>
                    </a:cubicBezTo>
                    <a:cubicBezTo>
                      <a:pt x="123" y="232"/>
                      <a:pt x="155" y="190"/>
                      <a:pt x="202" y="168"/>
                    </a:cubicBezTo>
                    <a:cubicBezTo>
                      <a:pt x="315" y="439"/>
                      <a:pt x="315" y="439"/>
                      <a:pt x="315" y="439"/>
                    </a:cubicBezTo>
                    <a:cubicBezTo>
                      <a:pt x="257" y="447"/>
                      <a:pt x="212" y="432"/>
                      <a:pt x="179" y="40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" name="Freeform 32">
                <a:extLst>
                  <a:ext uri="{FF2B5EF4-FFF2-40B4-BE49-F238E27FC236}">
                    <a16:creationId xmlns:a16="http://schemas.microsoft.com/office/drawing/2014/main" id="{8434C32D-C325-1F32-5E19-6C9FC933AC3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13961" y="1846404"/>
                <a:ext cx="319161" cy="221640"/>
              </a:xfrm>
              <a:custGeom>
                <a:avLst/>
                <a:gdLst>
                  <a:gd name="T0" fmla="*/ 580 w 720"/>
                  <a:gd name="T1" fmla="*/ 0 h 500"/>
                  <a:gd name="T2" fmla="*/ 580 w 720"/>
                  <a:gd name="T3" fmla="*/ 346 h 500"/>
                  <a:gd name="T4" fmla="*/ 0 w 720"/>
                  <a:gd name="T5" fmla="*/ 346 h 500"/>
                  <a:gd name="T6" fmla="*/ 0 w 720"/>
                  <a:gd name="T7" fmla="*/ 500 h 500"/>
                  <a:gd name="T8" fmla="*/ 720 w 720"/>
                  <a:gd name="T9" fmla="*/ 500 h 500"/>
                  <a:gd name="T10" fmla="*/ 720 w 720"/>
                  <a:gd name="T11" fmla="*/ 0 h 500"/>
                  <a:gd name="T12" fmla="*/ 580 w 720"/>
                  <a:gd name="T13" fmla="*/ 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0" h="500">
                    <a:moveTo>
                      <a:pt x="580" y="0"/>
                    </a:moveTo>
                    <a:lnTo>
                      <a:pt x="580" y="346"/>
                    </a:lnTo>
                    <a:lnTo>
                      <a:pt x="0" y="346"/>
                    </a:lnTo>
                    <a:lnTo>
                      <a:pt x="0" y="500"/>
                    </a:lnTo>
                    <a:lnTo>
                      <a:pt x="720" y="500"/>
                    </a:lnTo>
                    <a:lnTo>
                      <a:pt x="720" y="0"/>
                    </a:lnTo>
                    <a:lnTo>
                      <a:pt x="58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Freeform 33">
                <a:extLst>
                  <a:ext uri="{FF2B5EF4-FFF2-40B4-BE49-F238E27FC236}">
                    <a16:creationId xmlns:a16="http://schemas.microsoft.com/office/drawing/2014/main" id="{A281B950-B57F-4814-65C4-87F843CA0E1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501936"/>
                <a:ext cx="253999" cy="263752"/>
              </a:xfrm>
              <a:custGeom>
                <a:avLst/>
                <a:gdLst>
                  <a:gd name="T0" fmla="*/ 584 w 584"/>
                  <a:gd name="T1" fmla="*/ 304 h 607"/>
                  <a:gd name="T2" fmla="*/ 292 w 584"/>
                  <a:gd name="T3" fmla="*/ 607 h 607"/>
                  <a:gd name="T4" fmla="*/ 0 w 584"/>
                  <a:gd name="T5" fmla="*/ 302 h 607"/>
                  <a:gd name="T6" fmla="*/ 292 w 584"/>
                  <a:gd name="T7" fmla="*/ 0 h 607"/>
                  <a:gd name="T8" fmla="*/ 584 w 584"/>
                  <a:gd name="T9" fmla="*/ 304 h 607"/>
                  <a:gd name="T10" fmla="*/ 133 w 584"/>
                  <a:gd name="T11" fmla="*/ 304 h 607"/>
                  <a:gd name="T12" fmla="*/ 292 w 584"/>
                  <a:gd name="T13" fmla="*/ 454 h 607"/>
                  <a:gd name="T14" fmla="*/ 451 w 584"/>
                  <a:gd name="T15" fmla="*/ 302 h 607"/>
                  <a:gd name="T16" fmla="*/ 292 w 584"/>
                  <a:gd name="T17" fmla="*/ 153 h 607"/>
                  <a:gd name="T18" fmla="*/ 133 w 584"/>
                  <a:gd name="T19" fmla="*/ 304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4" h="607">
                    <a:moveTo>
                      <a:pt x="584" y="304"/>
                    </a:moveTo>
                    <a:cubicBezTo>
                      <a:pt x="584" y="474"/>
                      <a:pt x="457" y="607"/>
                      <a:pt x="292" y="607"/>
                    </a:cubicBezTo>
                    <a:cubicBezTo>
                      <a:pt x="128" y="607"/>
                      <a:pt x="0" y="473"/>
                      <a:pt x="0" y="302"/>
                    </a:cubicBezTo>
                    <a:cubicBezTo>
                      <a:pt x="0" y="133"/>
                      <a:pt x="126" y="0"/>
                      <a:pt x="292" y="0"/>
                    </a:cubicBezTo>
                    <a:cubicBezTo>
                      <a:pt x="455" y="0"/>
                      <a:pt x="584" y="133"/>
                      <a:pt x="584" y="304"/>
                    </a:cubicBezTo>
                    <a:moveTo>
                      <a:pt x="133" y="304"/>
                    </a:moveTo>
                    <a:cubicBezTo>
                      <a:pt x="133" y="391"/>
                      <a:pt x="198" y="454"/>
                      <a:pt x="292" y="454"/>
                    </a:cubicBezTo>
                    <a:cubicBezTo>
                      <a:pt x="381" y="454"/>
                      <a:pt x="451" y="387"/>
                      <a:pt x="451" y="302"/>
                    </a:cubicBezTo>
                    <a:cubicBezTo>
                      <a:pt x="451" y="216"/>
                      <a:pt x="383" y="153"/>
                      <a:pt x="292" y="153"/>
                    </a:cubicBezTo>
                    <a:cubicBezTo>
                      <a:pt x="203" y="153"/>
                      <a:pt x="133" y="219"/>
                      <a:pt x="133" y="30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Freeform 34">
                <a:extLst>
                  <a:ext uri="{FF2B5EF4-FFF2-40B4-BE49-F238E27FC236}">
                    <a16:creationId xmlns:a16="http://schemas.microsoft.com/office/drawing/2014/main" id="{EE465ED6-53DE-A385-42CB-0B5A7547734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1021017"/>
                <a:ext cx="253999" cy="263752"/>
              </a:xfrm>
              <a:custGeom>
                <a:avLst/>
                <a:gdLst>
                  <a:gd name="T0" fmla="*/ 584 w 584"/>
                  <a:gd name="T1" fmla="*/ 305 h 607"/>
                  <a:gd name="T2" fmla="*/ 292 w 584"/>
                  <a:gd name="T3" fmla="*/ 607 h 607"/>
                  <a:gd name="T4" fmla="*/ 0 w 584"/>
                  <a:gd name="T5" fmla="*/ 303 h 607"/>
                  <a:gd name="T6" fmla="*/ 292 w 584"/>
                  <a:gd name="T7" fmla="*/ 0 h 607"/>
                  <a:gd name="T8" fmla="*/ 584 w 584"/>
                  <a:gd name="T9" fmla="*/ 305 h 607"/>
                  <a:gd name="T10" fmla="*/ 133 w 584"/>
                  <a:gd name="T11" fmla="*/ 305 h 607"/>
                  <a:gd name="T12" fmla="*/ 292 w 584"/>
                  <a:gd name="T13" fmla="*/ 454 h 607"/>
                  <a:gd name="T14" fmla="*/ 451 w 584"/>
                  <a:gd name="T15" fmla="*/ 303 h 607"/>
                  <a:gd name="T16" fmla="*/ 292 w 584"/>
                  <a:gd name="T17" fmla="*/ 153 h 607"/>
                  <a:gd name="T18" fmla="*/ 133 w 584"/>
                  <a:gd name="T19" fmla="*/ 305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4" h="607">
                    <a:moveTo>
                      <a:pt x="584" y="305"/>
                    </a:moveTo>
                    <a:cubicBezTo>
                      <a:pt x="584" y="474"/>
                      <a:pt x="457" y="607"/>
                      <a:pt x="292" y="607"/>
                    </a:cubicBezTo>
                    <a:cubicBezTo>
                      <a:pt x="128" y="607"/>
                      <a:pt x="0" y="474"/>
                      <a:pt x="0" y="303"/>
                    </a:cubicBezTo>
                    <a:cubicBezTo>
                      <a:pt x="0" y="133"/>
                      <a:pt x="126" y="0"/>
                      <a:pt x="292" y="0"/>
                    </a:cubicBezTo>
                    <a:cubicBezTo>
                      <a:pt x="455" y="0"/>
                      <a:pt x="584" y="134"/>
                      <a:pt x="584" y="305"/>
                    </a:cubicBezTo>
                    <a:moveTo>
                      <a:pt x="133" y="305"/>
                    </a:moveTo>
                    <a:cubicBezTo>
                      <a:pt x="133" y="391"/>
                      <a:pt x="198" y="454"/>
                      <a:pt x="292" y="454"/>
                    </a:cubicBezTo>
                    <a:cubicBezTo>
                      <a:pt x="381" y="454"/>
                      <a:pt x="451" y="388"/>
                      <a:pt x="451" y="303"/>
                    </a:cubicBezTo>
                    <a:cubicBezTo>
                      <a:pt x="451" y="216"/>
                      <a:pt x="383" y="153"/>
                      <a:pt x="292" y="153"/>
                    </a:cubicBezTo>
                    <a:cubicBezTo>
                      <a:pt x="203" y="153"/>
                      <a:pt x="133" y="220"/>
                      <a:pt x="133" y="30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320E6808-E70B-FA4B-99F6-1C02BBC16598}"/>
              </a:ext>
            </a:extLst>
          </p:cNvPr>
          <p:cNvGrpSpPr/>
          <p:nvPr userDrawn="1"/>
        </p:nvGrpSpPr>
        <p:grpSpPr>
          <a:xfrm>
            <a:off x="1538947" y="3561907"/>
            <a:ext cx="7851377" cy="1769127"/>
            <a:chOff x="541049" y="2649538"/>
            <a:chExt cx="9285724" cy="2092325"/>
          </a:xfrm>
          <a:gradFill>
            <a:gsLst>
              <a:gs pos="0">
                <a:schemeClr val="accent1"/>
              </a:gs>
              <a:gs pos="100000">
                <a:srgbClr val="391262"/>
              </a:gs>
              <a:gs pos="64000">
                <a:srgbClr val="64131E"/>
              </a:gs>
              <a:gs pos="29000">
                <a:srgbClr val="831B22"/>
              </a:gs>
            </a:gsLst>
            <a:path path="circle">
              <a:fillToRect l="100000" t="100000"/>
            </a:path>
          </a:gradFill>
        </p:grpSpPr>
        <p:sp>
          <p:nvSpPr>
            <p:cNvPr id="43" name="Freeform 5">
              <a:extLst>
                <a:ext uri="{FF2B5EF4-FFF2-40B4-BE49-F238E27FC236}">
                  <a16:creationId xmlns:a16="http://schemas.microsoft.com/office/drawing/2014/main" id="{4C297CEF-136F-B1B7-09B1-55E4D7563F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1049" y="2809876"/>
              <a:ext cx="963613" cy="1928813"/>
            </a:xfrm>
            <a:custGeom>
              <a:avLst/>
              <a:gdLst>
                <a:gd name="T0" fmla="*/ 57 w 301"/>
                <a:gd name="T1" fmla="*/ 458 h 600"/>
                <a:gd name="T2" fmla="*/ 57 w 301"/>
                <a:gd name="T3" fmla="*/ 235 h 600"/>
                <a:gd name="T4" fmla="*/ 0 w 301"/>
                <a:gd name="T5" fmla="*/ 235 h 600"/>
                <a:gd name="T6" fmla="*/ 0 w 301"/>
                <a:gd name="T7" fmla="*/ 121 h 600"/>
                <a:gd name="T8" fmla="*/ 57 w 301"/>
                <a:gd name="T9" fmla="*/ 121 h 600"/>
                <a:gd name="T10" fmla="*/ 57 w 301"/>
                <a:gd name="T11" fmla="*/ 0 h 600"/>
                <a:gd name="T12" fmla="*/ 190 w 301"/>
                <a:gd name="T13" fmla="*/ 0 h 600"/>
                <a:gd name="T14" fmla="*/ 190 w 301"/>
                <a:gd name="T15" fmla="*/ 121 h 600"/>
                <a:gd name="T16" fmla="*/ 301 w 301"/>
                <a:gd name="T17" fmla="*/ 121 h 600"/>
                <a:gd name="T18" fmla="*/ 301 w 301"/>
                <a:gd name="T19" fmla="*/ 235 h 600"/>
                <a:gd name="T20" fmla="*/ 190 w 301"/>
                <a:gd name="T21" fmla="*/ 235 h 600"/>
                <a:gd name="T22" fmla="*/ 190 w 301"/>
                <a:gd name="T23" fmla="*/ 436 h 600"/>
                <a:gd name="T24" fmla="*/ 233 w 301"/>
                <a:gd name="T25" fmla="*/ 482 h 600"/>
                <a:gd name="T26" fmla="*/ 299 w 301"/>
                <a:gd name="T27" fmla="*/ 465 h 600"/>
                <a:gd name="T28" fmla="*/ 299 w 301"/>
                <a:gd name="T29" fmla="*/ 573 h 600"/>
                <a:gd name="T30" fmla="*/ 194 w 301"/>
                <a:gd name="T31" fmla="*/ 600 h 600"/>
                <a:gd name="T32" fmla="*/ 57 w 301"/>
                <a:gd name="T33" fmla="*/ 458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1" h="600">
                  <a:moveTo>
                    <a:pt x="57" y="458"/>
                  </a:moveTo>
                  <a:cubicBezTo>
                    <a:pt x="57" y="235"/>
                    <a:pt x="57" y="235"/>
                    <a:pt x="57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57" y="121"/>
                    <a:pt x="57" y="121"/>
                    <a:pt x="57" y="12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301" y="121"/>
                    <a:pt x="301" y="121"/>
                    <a:pt x="301" y="121"/>
                  </a:cubicBezTo>
                  <a:cubicBezTo>
                    <a:pt x="301" y="235"/>
                    <a:pt x="301" y="235"/>
                    <a:pt x="301" y="235"/>
                  </a:cubicBezTo>
                  <a:cubicBezTo>
                    <a:pt x="190" y="235"/>
                    <a:pt x="190" y="235"/>
                    <a:pt x="190" y="235"/>
                  </a:cubicBezTo>
                  <a:cubicBezTo>
                    <a:pt x="190" y="436"/>
                    <a:pt x="190" y="436"/>
                    <a:pt x="190" y="436"/>
                  </a:cubicBezTo>
                  <a:cubicBezTo>
                    <a:pt x="190" y="467"/>
                    <a:pt x="203" y="482"/>
                    <a:pt x="233" y="482"/>
                  </a:cubicBezTo>
                  <a:cubicBezTo>
                    <a:pt x="258" y="482"/>
                    <a:pt x="280" y="476"/>
                    <a:pt x="299" y="465"/>
                  </a:cubicBezTo>
                  <a:cubicBezTo>
                    <a:pt x="299" y="573"/>
                    <a:pt x="299" y="573"/>
                    <a:pt x="299" y="573"/>
                  </a:cubicBezTo>
                  <a:cubicBezTo>
                    <a:pt x="271" y="590"/>
                    <a:pt x="239" y="600"/>
                    <a:pt x="194" y="600"/>
                  </a:cubicBezTo>
                  <a:cubicBezTo>
                    <a:pt x="112" y="600"/>
                    <a:pt x="57" y="568"/>
                    <a:pt x="57" y="4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6">
              <a:extLst>
                <a:ext uri="{FF2B5EF4-FFF2-40B4-BE49-F238E27FC236}">
                  <a16:creationId xmlns:a16="http://schemas.microsoft.com/office/drawing/2014/main" id="{622BAF6B-1742-15FD-B0EB-40B8C3DC11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08151" y="2649538"/>
              <a:ext cx="1382713" cy="2063750"/>
            </a:xfrm>
            <a:custGeom>
              <a:avLst/>
              <a:gdLst>
                <a:gd name="T0" fmla="*/ 0 w 432"/>
                <a:gd name="T1" fmla="*/ 0 h 642"/>
                <a:gd name="T2" fmla="*/ 134 w 432"/>
                <a:gd name="T3" fmla="*/ 0 h 642"/>
                <a:gd name="T4" fmla="*/ 134 w 432"/>
                <a:gd name="T5" fmla="*/ 237 h 642"/>
                <a:gd name="T6" fmla="*/ 272 w 432"/>
                <a:gd name="T7" fmla="*/ 162 h 642"/>
                <a:gd name="T8" fmla="*/ 432 w 432"/>
                <a:gd name="T9" fmla="*/ 337 h 642"/>
                <a:gd name="T10" fmla="*/ 432 w 432"/>
                <a:gd name="T11" fmla="*/ 642 h 642"/>
                <a:gd name="T12" fmla="*/ 298 w 432"/>
                <a:gd name="T13" fmla="*/ 642 h 642"/>
                <a:gd name="T14" fmla="*/ 298 w 432"/>
                <a:gd name="T15" fmla="*/ 379 h 642"/>
                <a:gd name="T16" fmla="*/ 218 w 432"/>
                <a:gd name="T17" fmla="*/ 283 h 642"/>
                <a:gd name="T18" fmla="*/ 134 w 432"/>
                <a:gd name="T19" fmla="*/ 379 h 642"/>
                <a:gd name="T20" fmla="*/ 134 w 432"/>
                <a:gd name="T21" fmla="*/ 642 h 642"/>
                <a:gd name="T22" fmla="*/ 0 w 432"/>
                <a:gd name="T23" fmla="*/ 642 h 642"/>
                <a:gd name="T24" fmla="*/ 0 w 432"/>
                <a:gd name="T25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642">
                  <a:moveTo>
                    <a:pt x="0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4" y="237"/>
                    <a:pt x="134" y="237"/>
                    <a:pt x="134" y="237"/>
                  </a:cubicBezTo>
                  <a:cubicBezTo>
                    <a:pt x="165" y="198"/>
                    <a:pt x="204" y="162"/>
                    <a:pt x="272" y="162"/>
                  </a:cubicBezTo>
                  <a:cubicBezTo>
                    <a:pt x="373" y="162"/>
                    <a:pt x="432" y="229"/>
                    <a:pt x="432" y="337"/>
                  </a:cubicBezTo>
                  <a:cubicBezTo>
                    <a:pt x="432" y="642"/>
                    <a:pt x="432" y="642"/>
                    <a:pt x="432" y="642"/>
                  </a:cubicBezTo>
                  <a:cubicBezTo>
                    <a:pt x="298" y="642"/>
                    <a:pt x="298" y="642"/>
                    <a:pt x="298" y="642"/>
                  </a:cubicBezTo>
                  <a:cubicBezTo>
                    <a:pt x="298" y="379"/>
                    <a:pt x="298" y="379"/>
                    <a:pt x="298" y="379"/>
                  </a:cubicBezTo>
                  <a:cubicBezTo>
                    <a:pt x="298" y="316"/>
                    <a:pt x="269" y="283"/>
                    <a:pt x="218" y="283"/>
                  </a:cubicBezTo>
                  <a:cubicBezTo>
                    <a:pt x="166" y="283"/>
                    <a:pt x="134" y="316"/>
                    <a:pt x="134" y="379"/>
                  </a:cubicBezTo>
                  <a:cubicBezTo>
                    <a:pt x="134" y="642"/>
                    <a:pt x="134" y="642"/>
                    <a:pt x="134" y="642"/>
                  </a:cubicBezTo>
                  <a:cubicBezTo>
                    <a:pt x="0" y="642"/>
                    <a:pt x="0" y="642"/>
                    <a:pt x="0" y="6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7">
              <a:extLst>
                <a:ext uri="{FF2B5EF4-FFF2-40B4-BE49-F238E27FC236}">
                  <a16:creationId xmlns:a16="http://schemas.microsoft.com/office/drawing/2014/main" id="{788B3367-A4C9-CCD9-A688-1D2826A4B01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61304" y="3179763"/>
              <a:ext cx="1390650" cy="1562100"/>
            </a:xfrm>
            <a:custGeom>
              <a:avLst/>
              <a:gdLst>
                <a:gd name="T0" fmla="*/ 0 w 434"/>
                <a:gd name="T1" fmla="*/ 342 h 486"/>
                <a:gd name="T2" fmla="*/ 0 w 434"/>
                <a:gd name="T3" fmla="*/ 340 h 486"/>
                <a:gd name="T4" fmla="*/ 190 w 434"/>
                <a:gd name="T5" fmla="*/ 189 h 486"/>
                <a:gd name="T6" fmla="*/ 305 w 434"/>
                <a:gd name="T7" fmla="*/ 209 h 486"/>
                <a:gd name="T8" fmla="*/ 305 w 434"/>
                <a:gd name="T9" fmla="*/ 201 h 486"/>
                <a:gd name="T10" fmla="*/ 204 w 434"/>
                <a:gd name="T11" fmla="*/ 115 h 486"/>
                <a:gd name="T12" fmla="*/ 74 w 434"/>
                <a:gd name="T13" fmla="*/ 140 h 486"/>
                <a:gd name="T14" fmla="*/ 40 w 434"/>
                <a:gd name="T15" fmla="*/ 38 h 486"/>
                <a:gd name="T16" fmla="*/ 223 w 434"/>
                <a:gd name="T17" fmla="*/ 0 h 486"/>
                <a:gd name="T18" fmla="*/ 383 w 434"/>
                <a:gd name="T19" fmla="*/ 53 h 486"/>
                <a:gd name="T20" fmla="*/ 434 w 434"/>
                <a:gd name="T21" fmla="*/ 204 h 486"/>
                <a:gd name="T22" fmla="*/ 434 w 434"/>
                <a:gd name="T23" fmla="*/ 477 h 486"/>
                <a:gd name="T24" fmla="*/ 304 w 434"/>
                <a:gd name="T25" fmla="*/ 477 h 486"/>
                <a:gd name="T26" fmla="*/ 304 w 434"/>
                <a:gd name="T27" fmla="*/ 426 h 486"/>
                <a:gd name="T28" fmla="*/ 162 w 434"/>
                <a:gd name="T29" fmla="*/ 486 h 486"/>
                <a:gd name="T30" fmla="*/ 0 w 434"/>
                <a:gd name="T31" fmla="*/ 342 h 486"/>
                <a:gd name="T32" fmla="*/ 307 w 434"/>
                <a:gd name="T33" fmla="*/ 311 h 486"/>
                <a:gd name="T34" fmla="*/ 307 w 434"/>
                <a:gd name="T35" fmla="*/ 287 h 486"/>
                <a:gd name="T36" fmla="*/ 222 w 434"/>
                <a:gd name="T37" fmla="*/ 270 h 486"/>
                <a:gd name="T38" fmla="*/ 129 w 434"/>
                <a:gd name="T39" fmla="*/ 335 h 486"/>
                <a:gd name="T40" fmla="*/ 129 w 434"/>
                <a:gd name="T41" fmla="*/ 336 h 486"/>
                <a:gd name="T42" fmla="*/ 202 w 434"/>
                <a:gd name="T43" fmla="*/ 394 h 486"/>
                <a:gd name="T44" fmla="*/ 307 w 434"/>
                <a:gd name="T45" fmla="*/ 31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4" h="486">
                  <a:moveTo>
                    <a:pt x="0" y="342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237"/>
                    <a:pt x="78" y="189"/>
                    <a:pt x="190" y="189"/>
                  </a:cubicBezTo>
                  <a:cubicBezTo>
                    <a:pt x="237" y="189"/>
                    <a:pt x="272" y="197"/>
                    <a:pt x="305" y="209"/>
                  </a:cubicBezTo>
                  <a:cubicBezTo>
                    <a:pt x="305" y="201"/>
                    <a:pt x="305" y="201"/>
                    <a:pt x="305" y="201"/>
                  </a:cubicBezTo>
                  <a:cubicBezTo>
                    <a:pt x="305" y="145"/>
                    <a:pt x="271" y="115"/>
                    <a:pt x="204" y="115"/>
                  </a:cubicBezTo>
                  <a:cubicBezTo>
                    <a:pt x="153" y="115"/>
                    <a:pt x="117" y="124"/>
                    <a:pt x="74" y="140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92" y="15"/>
                    <a:pt x="143" y="0"/>
                    <a:pt x="223" y="0"/>
                  </a:cubicBezTo>
                  <a:cubicBezTo>
                    <a:pt x="296" y="0"/>
                    <a:pt x="349" y="20"/>
                    <a:pt x="383" y="53"/>
                  </a:cubicBezTo>
                  <a:cubicBezTo>
                    <a:pt x="418" y="88"/>
                    <a:pt x="434" y="140"/>
                    <a:pt x="434" y="204"/>
                  </a:cubicBezTo>
                  <a:cubicBezTo>
                    <a:pt x="434" y="477"/>
                    <a:pt x="434" y="477"/>
                    <a:pt x="434" y="477"/>
                  </a:cubicBezTo>
                  <a:cubicBezTo>
                    <a:pt x="304" y="477"/>
                    <a:pt x="304" y="477"/>
                    <a:pt x="304" y="477"/>
                  </a:cubicBezTo>
                  <a:cubicBezTo>
                    <a:pt x="304" y="426"/>
                    <a:pt x="304" y="426"/>
                    <a:pt x="304" y="426"/>
                  </a:cubicBezTo>
                  <a:cubicBezTo>
                    <a:pt x="272" y="462"/>
                    <a:pt x="227" y="486"/>
                    <a:pt x="162" y="486"/>
                  </a:cubicBezTo>
                  <a:cubicBezTo>
                    <a:pt x="73" y="486"/>
                    <a:pt x="0" y="435"/>
                    <a:pt x="0" y="342"/>
                  </a:cubicBezTo>
                  <a:close/>
                  <a:moveTo>
                    <a:pt x="307" y="311"/>
                  </a:moveTo>
                  <a:cubicBezTo>
                    <a:pt x="307" y="287"/>
                    <a:pt x="307" y="287"/>
                    <a:pt x="307" y="287"/>
                  </a:cubicBezTo>
                  <a:cubicBezTo>
                    <a:pt x="284" y="277"/>
                    <a:pt x="254" y="270"/>
                    <a:pt x="222" y="270"/>
                  </a:cubicBezTo>
                  <a:cubicBezTo>
                    <a:pt x="164" y="270"/>
                    <a:pt x="129" y="292"/>
                    <a:pt x="129" y="335"/>
                  </a:cubicBezTo>
                  <a:cubicBezTo>
                    <a:pt x="129" y="336"/>
                    <a:pt x="129" y="336"/>
                    <a:pt x="129" y="336"/>
                  </a:cubicBezTo>
                  <a:cubicBezTo>
                    <a:pt x="129" y="372"/>
                    <a:pt x="159" y="394"/>
                    <a:pt x="202" y="394"/>
                  </a:cubicBezTo>
                  <a:cubicBezTo>
                    <a:pt x="265" y="394"/>
                    <a:pt x="307" y="359"/>
                    <a:pt x="307" y="3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8">
              <a:extLst>
                <a:ext uri="{FF2B5EF4-FFF2-40B4-BE49-F238E27FC236}">
                  <a16:creationId xmlns:a16="http://schemas.microsoft.com/office/drawing/2014/main" id="{E75C15B3-8177-7E6B-C4A7-1B9D3FB9D02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859916" y="3170238"/>
              <a:ext cx="1384300" cy="1543050"/>
            </a:xfrm>
            <a:custGeom>
              <a:avLst/>
              <a:gdLst>
                <a:gd name="T0" fmla="*/ 0 w 432"/>
                <a:gd name="T1" fmla="*/ 9 h 480"/>
                <a:gd name="T2" fmla="*/ 133 w 432"/>
                <a:gd name="T3" fmla="*/ 9 h 480"/>
                <a:gd name="T4" fmla="*/ 133 w 432"/>
                <a:gd name="T5" fmla="*/ 75 h 480"/>
                <a:gd name="T6" fmla="*/ 272 w 432"/>
                <a:gd name="T7" fmla="*/ 0 h 480"/>
                <a:gd name="T8" fmla="*/ 432 w 432"/>
                <a:gd name="T9" fmla="*/ 175 h 480"/>
                <a:gd name="T10" fmla="*/ 432 w 432"/>
                <a:gd name="T11" fmla="*/ 480 h 480"/>
                <a:gd name="T12" fmla="*/ 298 w 432"/>
                <a:gd name="T13" fmla="*/ 480 h 480"/>
                <a:gd name="T14" fmla="*/ 298 w 432"/>
                <a:gd name="T15" fmla="*/ 217 h 480"/>
                <a:gd name="T16" fmla="*/ 217 w 432"/>
                <a:gd name="T17" fmla="*/ 121 h 480"/>
                <a:gd name="T18" fmla="*/ 133 w 432"/>
                <a:gd name="T19" fmla="*/ 217 h 480"/>
                <a:gd name="T20" fmla="*/ 133 w 432"/>
                <a:gd name="T21" fmla="*/ 480 h 480"/>
                <a:gd name="T22" fmla="*/ 0 w 432"/>
                <a:gd name="T23" fmla="*/ 480 h 480"/>
                <a:gd name="T24" fmla="*/ 0 w 432"/>
                <a:gd name="T25" fmla="*/ 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480">
                  <a:moveTo>
                    <a:pt x="0" y="9"/>
                  </a:moveTo>
                  <a:cubicBezTo>
                    <a:pt x="133" y="9"/>
                    <a:pt x="133" y="9"/>
                    <a:pt x="133" y="9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64" y="36"/>
                    <a:pt x="204" y="0"/>
                    <a:pt x="272" y="0"/>
                  </a:cubicBezTo>
                  <a:cubicBezTo>
                    <a:pt x="373" y="0"/>
                    <a:pt x="432" y="67"/>
                    <a:pt x="432" y="175"/>
                  </a:cubicBezTo>
                  <a:cubicBezTo>
                    <a:pt x="432" y="480"/>
                    <a:pt x="432" y="480"/>
                    <a:pt x="432" y="480"/>
                  </a:cubicBezTo>
                  <a:cubicBezTo>
                    <a:pt x="298" y="480"/>
                    <a:pt x="298" y="480"/>
                    <a:pt x="298" y="480"/>
                  </a:cubicBezTo>
                  <a:cubicBezTo>
                    <a:pt x="298" y="217"/>
                    <a:pt x="298" y="217"/>
                    <a:pt x="298" y="217"/>
                  </a:cubicBezTo>
                  <a:cubicBezTo>
                    <a:pt x="298" y="154"/>
                    <a:pt x="268" y="121"/>
                    <a:pt x="217" y="121"/>
                  </a:cubicBezTo>
                  <a:cubicBezTo>
                    <a:pt x="166" y="121"/>
                    <a:pt x="133" y="154"/>
                    <a:pt x="133" y="217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0" y="480"/>
                    <a:pt x="0" y="480"/>
                    <a:pt x="0" y="48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9">
              <a:extLst>
                <a:ext uri="{FF2B5EF4-FFF2-40B4-BE49-F238E27FC236}">
                  <a16:creationId xmlns:a16="http://schemas.microsoft.com/office/drawing/2014/main" id="{AA27F0F6-EBAD-77B3-0964-617F5FC5A0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36593" y="2649538"/>
              <a:ext cx="1460500" cy="2063750"/>
            </a:xfrm>
            <a:custGeom>
              <a:avLst/>
              <a:gdLst>
                <a:gd name="T0" fmla="*/ 0 w 920"/>
                <a:gd name="T1" fmla="*/ 0 h 1300"/>
                <a:gd name="T2" fmla="*/ 270 w 920"/>
                <a:gd name="T3" fmla="*/ 0 h 1300"/>
                <a:gd name="T4" fmla="*/ 270 w 920"/>
                <a:gd name="T5" fmla="*/ 692 h 1300"/>
                <a:gd name="T6" fmla="*/ 585 w 920"/>
                <a:gd name="T7" fmla="*/ 346 h 1300"/>
                <a:gd name="T8" fmla="*/ 908 w 920"/>
                <a:gd name="T9" fmla="*/ 346 h 1300"/>
                <a:gd name="T10" fmla="*/ 547 w 920"/>
                <a:gd name="T11" fmla="*/ 721 h 1300"/>
                <a:gd name="T12" fmla="*/ 920 w 920"/>
                <a:gd name="T13" fmla="*/ 1300 h 1300"/>
                <a:gd name="T14" fmla="*/ 609 w 920"/>
                <a:gd name="T15" fmla="*/ 1300 h 1300"/>
                <a:gd name="T16" fmla="*/ 365 w 920"/>
                <a:gd name="T17" fmla="*/ 909 h 1300"/>
                <a:gd name="T18" fmla="*/ 270 w 920"/>
                <a:gd name="T19" fmla="*/ 1010 h 1300"/>
                <a:gd name="T20" fmla="*/ 270 w 920"/>
                <a:gd name="T21" fmla="*/ 1300 h 1300"/>
                <a:gd name="T22" fmla="*/ 0 w 920"/>
                <a:gd name="T23" fmla="*/ 1300 h 1300"/>
                <a:gd name="T24" fmla="*/ 0 w 920"/>
                <a:gd name="T25" fmla="*/ 0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0" h="1300">
                  <a:moveTo>
                    <a:pt x="0" y="0"/>
                  </a:moveTo>
                  <a:lnTo>
                    <a:pt x="270" y="0"/>
                  </a:lnTo>
                  <a:lnTo>
                    <a:pt x="270" y="692"/>
                  </a:lnTo>
                  <a:lnTo>
                    <a:pt x="585" y="346"/>
                  </a:lnTo>
                  <a:lnTo>
                    <a:pt x="908" y="346"/>
                  </a:lnTo>
                  <a:lnTo>
                    <a:pt x="547" y="721"/>
                  </a:lnTo>
                  <a:lnTo>
                    <a:pt x="920" y="1300"/>
                  </a:lnTo>
                  <a:lnTo>
                    <a:pt x="609" y="1300"/>
                  </a:lnTo>
                  <a:lnTo>
                    <a:pt x="365" y="909"/>
                  </a:lnTo>
                  <a:lnTo>
                    <a:pt x="270" y="1010"/>
                  </a:lnTo>
                  <a:lnTo>
                    <a:pt x="270" y="1300"/>
                  </a:lnTo>
                  <a:lnTo>
                    <a:pt x="0" y="130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10">
              <a:extLst>
                <a:ext uri="{FF2B5EF4-FFF2-40B4-BE49-F238E27FC236}">
                  <a16:creationId xmlns:a16="http://schemas.microsoft.com/office/drawing/2014/main" id="{0D449E32-BCCB-5FA7-37E4-30FF7569B6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9896" y="3173413"/>
              <a:ext cx="1227138" cy="1568450"/>
            </a:xfrm>
            <a:custGeom>
              <a:avLst/>
              <a:gdLst>
                <a:gd name="T0" fmla="*/ 0 w 383"/>
                <a:gd name="T1" fmla="*/ 417 h 488"/>
                <a:gd name="T2" fmla="*/ 57 w 383"/>
                <a:gd name="T3" fmla="*/ 329 h 488"/>
                <a:gd name="T4" fmla="*/ 206 w 383"/>
                <a:gd name="T5" fmla="*/ 385 h 488"/>
                <a:gd name="T6" fmla="*/ 262 w 383"/>
                <a:gd name="T7" fmla="*/ 350 h 488"/>
                <a:gd name="T8" fmla="*/ 262 w 383"/>
                <a:gd name="T9" fmla="*/ 348 h 488"/>
                <a:gd name="T10" fmla="*/ 165 w 383"/>
                <a:gd name="T11" fmla="*/ 294 h 488"/>
                <a:gd name="T12" fmla="*/ 24 w 383"/>
                <a:gd name="T13" fmla="*/ 152 h 488"/>
                <a:gd name="T14" fmla="*/ 24 w 383"/>
                <a:gd name="T15" fmla="*/ 150 h 488"/>
                <a:gd name="T16" fmla="*/ 196 w 383"/>
                <a:gd name="T17" fmla="*/ 0 h 488"/>
                <a:gd name="T18" fmla="*/ 372 w 383"/>
                <a:gd name="T19" fmla="*/ 55 h 488"/>
                <a:gd name="T20" fmla="*/ 321 w 383"/>
                <a:gd name="T21" fmla="*/ 147 h 488"/>
                <a:gd name="T22" fmla="*/ 194 w 383"/>
                <a:gd name="T23" fmla="*/ 103 h 488"/>
                <a:gd name="T24" fmla="*/ 144 w 383"/>
                <a:gd name="T25" fmla="*/ 136 h 488"/>
                <a:gd name="T26" fmla="*/ 144 w 383"/>
                <a:gd name="T27" fmla="*/ 138 h 488"/>
                <a:gd name="T28" fmla="*/ 240 w 383"/>
                <a:gd name="T29" fmla="*/ 194 h 488"/>
                <a:gd name="T30" fmla="*/ 383 w 383"/>
                <a:gd name="T31" fmla="*/ 334 h 488"/>
                <a:gd name="T32" fmla="*/ 383 w 383"/>
                <a:gd name="T33" fmla="*/ 336 h 488"/>
                <a:gd name="T34" fmla="*/ 203 w 383"/>
                <a:gd name="T35" fmla="*/ 488 h 488"/>
                <a:gd name="T36" fmla="*/ 0 w 383"/>
                <a:gd name="T37" fmla="*/ 417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3" h="488">
                  <a:moveTo>
                    <a:pt x="0" y="417"/>
                  </a:moveTo>
                  <a:cubicBezTo>
                    <a:pt x="57" y="329"/>
                    <a:pt x="57" y="329"/>
                    <a:pt x="57" y="329"/>
                  </a:cubicBezTo>
                  <a:cubicBezTo>
                    <a:pt x="108" y="366"/>
                    <a:pt x="162" y="385"/>
                    <a:pt x="206" y="385"/>
                  </a:cubicBezTo>
                  <a:cubicBezTo>
                    <a:pt x="245" y="385"/>
                    <a:pt x="262" y="371"/>
                    <a:pt x="262" y="350"/>
                  </a:cubicBezTo>
                  <a:cubicBezTo>
                    <a:pt x="262" y="348"/>
                    <a:pt x="262" y="348"/>
                    <a:pt x="262" y="348"/>
                  </a:cubicBezTo>
                  <a:cubicBezTo>
                    <a:pt x="262" y="319"/>
                    <a:pt x="217" y="309"/>
                    <a:pt x="165" y="294"/>
                  </a:cubicBezTo>
                  <a:cubicBezTo>
                    <a:pt x="99" y="274"/>
                    <a:pt x="24" y="243"/>
                    <a:pt x="24" y="152"/>
                  </a:cubicBezTo>
                  <a:cubicBezTo>
                    <a:pt x="24" y="150"/>
                    <a:pt x="24" y="150"/>
                    <a:pt x="24" y="150"/>
                  </a:cubicBezTo>
                  <a:cubicBezTo>
                    <a:pt x="24" y="54"/>
                    <a:pt x="101" y="0"/>
                    <a:pt x="196" y="0"/>
                  </a:cubicBezTo>
                  <a:cubicBezTo>
                    <a:pt x="256" y="0"/>
                    <a:pt x="321" y="21"/>
                    <a:pt x="372" y="55"/>
                  </a:cubicBezTo>
                  <a:cubicBezTo>
                    <a:pt x="321" y="147"/>
                    <a:pt x="321" y="147"/>
                    <a:pt x="321" y="147"/>
                  </a:cubicBezTo>
                  <a:cubicBezTo>
                    <a:pt x="275" y="120"/>
                    <a:pt x="228" y="103"/>
                    <a:pt x="194" y="103"/>
                  </a:cubicBezTo>
                  <a:cubicBezTo>
                    <a:pt x="161" y="103"/>
                    <a:pt x="144" y="118"/>
                    <a:pt x="144" y="136"/>
                  </a:cubicBezTo>
                  <a:cubicBezTo>
                    <a:pt x="144" y="138"/>
                    <a:pt x="144" y="138"/>
                    <a:pt x="144" y="138"/>
                  </a:cubicBezTo>
                  <a:cubicBezTo>
                    <a:pt x="144" y="164"/>
                    <a:pt x="189" y="176"/>
                    <a:pt x="240" y="194"/>
                  </a:cubicBezTo>
                  <a:cubicBezTo>
                    <a:pt x="306" y="216"/>
                    <a:pt x="383" y="248"/>
                    <a:pt x="383" y="334"/>
                  </a:cubicBezTo>
                  <a:cubicBezTo>
                    <a:pt x="383" y="336"/>
                    <a:pt x="383" y="336"/>
                    <a:pt x="383" y="336"/>
                  </a:cubicBezTo>
                  <a:cubicBezTo>
                    <a:pt x="383" y="440"/>
                    <a:pt x="305" y="488"/>
                    <a:pt x="203" y="488"/>
                  </a:cubicBezTo>
                  <a:cubicBezTo>
                    <a:pt x="137" y="488"/>
                    <a:pt x="63" y="466"/>
                    <a:pt x="0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Oval 11">
              <a:extLst>
                <a:ext uri="{FF2B5EF4-FFF2-40B4-BE49-F238E27FC236}">
                  <a16:creationId xmlns:a16="http://schemas.microsoft.com/office/drawing/2014/main" id="{DF4FD3AA-2A1C-04CA-7759-A7926327B4A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82260" y="4167188"/>
              <a:ext cx="544513" cy="5461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0718311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Black">
    <p:bg>
      <p:bgPr>
        <a:gradFill>
          <a:gsLst>
            <a:gs pos="100000">
              <a:srgbClr val="391262"/>
            </a:gs>
            <a:gs pos="38000">
              <a:srgbClr val="64131E"/>
            </a:gs>
            <a:gs pos="0">
              <a:srgbClr val="831B22"/>
            </a:gs>
            <a:gs pos="71000">
              <a:srgbClr val="4D144A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" name="Group 165">
            <a:extLst>
              <a:ext uri="{FF2B5EF4-FFF2-40B4-BE49-F238E27FC236}">
                <a16:creationId xmlns:a16="http://schemas.microsoft.com/office/drawing/2014/main" id="{45DF6D6F-9C39-7C31-64D4-4BCE9C9CA5D6}"/>
              </a:ext>
            </a:extLst>
          </p:cNvPr>
          <p:cNvGrpSpPr/>
          <p:nvPr userDrawn="1"/>
        </p:nvGrpSpPr>
        <p:grpSpPr>
          <a:xfrm>
            <a:off x="1538947" y="3561907"/>
            <a:ext cx="7851377" cy="1769127"/>
            <a:chOff x="541049" y="2649538"/>
            <a:chExt cx="9285724" cy="2092325"/>
          </a:xfrm>
          <a:solidFill>
            <a:schemeClr val="bg1"/>
          </a:solidFill>
        </p:grpSpPr>
        <p:sp>
          <p:nvSpPr>
            <p:cNvPr id="167" name="Freeform 5">
              <a:extLst>
                <a:ext uri="{FF2B5EF4-FFF2-40B4-BE49-F238E27FC236}">
                  <a16:creationId xmlns:a16="http://schemas.microsoft.com/office/drawing/2014/main" id="{E109AFA1-C190-E6CF-D819-5DDBF44B5E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1049" y="2809876"/>
              <a:ext cx="963613" cy="1928813"/>
            </a:xfrm>
            <a:custGeom>
              <a:avLst/>
              <a:gdLst>
                <a:gd name="T0" fmla="*/ 57 w 301"/>
                <a:gd name="T1" fmla="*/ 458 h 600"/>
                <a:gd name="T2" fmla="*/ 57 w 301"/>
                <a:gd name="T3" fmla="*/ 235 h 600"/>
                <a:gd name="T4" fmla="*/ 0 w 301"/>
                <a:gd name="T5" fmla="*/ 235 h 600"/>
                <a:gd name="T6" fmla="*/ 0 w 301"/>
                <a:gd name="T7" fmla="*/ 121 h 600"/>
                <a:gd name="T8" fmla="*/ 57 w 301"/>
                <a:gd name="T9" fmla="*/ 121 h 600"/>
                <a:gd name="T10" fmla="*/ 57 w 301"/>
                <a:gd name="T11" fmla="*/ 0 h 600"/>
                <a:gd name="T12" fmla="*/ 190 w 301"/>
                <a:gd name="T13" fmla="*/ 0 h 600"/>
                <a:gd name="T14" fmla="*/ 190 w 301"/>
                <a:gd name="T15" fmla="*/ 121 h 600"/>
                <a:gd name="T16" fmla="*/ 301 w 301"/>
                <a:gd name="T17" fmla="*/ 121 h 600"/>
                <a:gd name="T18" fmla="*/ 301 w 301"/>
                <a:gd name="T19" fmla="*/ 235 h 600"/>
                <a:gd name="T20" fmla="*/ 190 w 301"/>
                <a:gd name="T21" fmla="*/ 235 h 600"/>
                <a:gd name="T22" fmla="*/ 190 w 301"/>
                <a:gd name="T23" fmla="*/ 436 h 600"/>
                <a:gd name="T24" fmla="*/ 233 w 301"/>
                <a:gd name="T25" fmla="*/ 482 h 600"/>
                <a:gd name="T26" fmla="*/ 299 w 301"/>
                <a:gd name="T27" fmla="*/ 465 h 600"/>
                <a:gd name="T28" fmla="*/ 299 w 301"/>
                <a:gd name="T29" fmla="*/ 573 h 600"/>
                <a:gd name="T30" fmla="*/ 194 w 301"/>
                <a:gd name="T31" fmla="*/ 600 h 600"/>
                <a:gd name="T32" fmla="*/ 57 w 301"/>
                <a:gd name="T33" fmla="*/ 458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1" h="600">
                  <a:moveTo>
                    <a:pt x="57" y="458"/>
                  </a:moveTo>
                  <a:cubicBezTo>
                    <a:pt x="57" y="235"/>
                    <a:pt x="57" y="235"/>
                    <a:pt x="57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57" y="121"/>
                    <a:pt x="57" y="121"/>
                    <a:pt x="57" y="12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301" y="121"/>
                    <a:pt x="301" y="121"/>
                    <a:pt x="301" y="121"/>
                  </a:cubicBezTo>
                  <a:cubicBezTo>
                    <a:pt x="301" y="235"/>
                    <a:pt x="301" y="235"/>
                    <a:pt x="301" y="235"/>
                  </a:cubicBezTo>
                  <a:cubicBezTo>
                    <a:pt x="190" y="235"/>
                    <a:pt x="190" y="235"/>
                    <a:pt x="190" y="235"/>
                  </a:cubicBezTo>
                  <a:cubicBezTo>
                    <a:pt x="190" y="436"/>
                    <a:pt x="190" y="436"/>
                    <a:pt x="190" y="436"/>
                  </a:cubicBezTo>
                  <a:cubicBezTo>
                    <a:pt x="190" y="467"/>
                    <a:pt x="203" y="482"/>
                    <a:pt x="233" y="482"/>
                  </a:cubicBezTo>
                  <a:cubicBezTo>
                    <a:pt x="258" y="482"/>
                    <a:pt x="280" y="476"/>
                    <a:pt x="299" y="465"/>
                  </a:cubicBezTo>
                  <a:cubicBezTo>
                    <a:pt x="299" y="573"/>
                    <a:pt x="299" y="573"/>
                    <a:pt x="299" y="573"/>
                  </a:cubicBezTo>
                  <a:cubicBezTo>
                    <a:pt x="271" y="590"/>
                    <a:pt x="239" y="600"/>
                    <a:pt x="194" y="600"/>
                  </a:cubicBezTo>
                  <a:cubicBezTo>
                    <a:pt x="112" y="600"/>
                    <a:pt x="57" y="568"/>
                    <a:pt x="57" y="4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6">
              <a:extLst>
                <a:ext uri="{FF2B5EF4-FFF2-40B4-BE49-F238E27FC236}">
                  <a16:creationId xmlns:a16="http://schemas.microsoft.com/office/drawing/2014/main" id="{1969BD4D-0C40-739F-FF6B-4214C2BEBC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08151" y="2649538"/>
              <a:ext cx="1382713" cy="2063750"/>
            </a:xfrm>
            <a:custGeom>
              <a:avLst/>
              <a:gdLst>
                <a:gd name="T0" fmla="*/ 0 w 432"/>
                <a:gd name="T1" fmla="*/ 0 h 642"/>
                <a:gd name="T2" fmla="*/ 134 w 432"/>
                <a:gd name="T3" fmla="*/ 0 h 642"/>
                <a:gd name="T4" fmla="*/ 134 w 432"/>
                <a:gd name="T5" fmla="*/ 237 h 642"/>
                <a:gd name="T6" fmla="*/ 272 w 432"/>
                <a:gd name="T7" fmla="*/ 162 h 642"/>
                <a:gd name="T8" fmla="*/ 432 w 432"/>
                <a:gd name="T9" fmla="*/ 337 h 642"/>
                <a:gd name="T10" fmla="*/ 432 w 432"/>
                <a:gd name="T11" fmla="*/ 642 h 642"/>
                <a:gd name="T12" fmla="*/ 298 w 432"/>
                <a:gd name="T13" fmla="*/ 642 h 642"/>
                <a:gd name="T14" fmla="*/ 298 w 432"/>
                <a:gd name="T15" fmla="*/ 379 h 642"/>
                <a:gd name="T16" fmla="*/ 218 w 432"/>
                <a:gd name="T17" fmla="*/ 283 h 642"/>
                <a:gd name="T18" fmla="*/ 134 w 432"/>
                <a:gd name="T19" fmla="*/ 379 h 642"/>
                <a:gd name="T20" fmla="*/ 134 w 432"/>
                <a:gd name="T21" fmla="*/ 642 h 642"/>
                <a:gd name="T22" fmla="*/ 0 w 432"/>
                <a:gd name="T23" fmla="*/ 642 h 642"/>
                <a:gd name="T24" fmla="*/ 0 w 432"/>
                <a:gd name="T25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642">
                  <a:moveTo>
                    <a:pt x="0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4" y="237"/>
                    <a:pt x="134" y="237"/>
                    <a:pt x="134" y="237"/>
                  </a:cubicBezTo>
                  <a:cubicBezTo>
                    <a:pt x="165" y="198"/>
                    <a:pt x="204" y="162"/>
                    <a:pt x="272" y="162"/>
                  </a:cubicBezTo>
                  <a:cubicBezTo>
                    <a:pt x="373" y="162"/>
                    <a:pt x="432" y="229"/>
                    <a:pt x="432" y="337"/>
                  </a:cubicBezTo>
                  <a:cubicBezTo>
                    <a:pt x="432" y="642"/>
                    <a:pt x="432" y="642"/>
                    <a:pt x="432" y="642"/>
                  </a:cubicBezTo>
                  <a:cubicBezTo>
                    <a:pt x="298" y="642"/>
                    <a:pt x="298" y="642"/>
                    <a:pt x="298" y="642"/>
                  </a:cubicBezTo>
                  <a:cubicBezTo>
                    <a:pt x="298" y="379"/>
                    <a:pt x="298" y="379"/>
                    <a:pt x="298" y="379"/>
                  </a:cubicBezTo>
                  <a:cubicBezTo>
                    <a:pt x="298" y="316"/>
                    <a:pt x="269" y="283"/>
                    <a:pt x="218" y="283"/>
                  </a:cubicBezTo>
                  <a:cubicBezTo>
                    <a:pt x="166" y="283"/>
                    <a:pt x="134" y="316"/>
                    <a:pt x="134" y="379"/>
                  </a:cubicBezTo>
                  <a:cubicBezTo>
                    <a:pt x="134" y="642"/>
                    <a:pt x="134" y="642"/>
                    <a:pt x="134" y="642"/>
                  </a:cubicBezTo>
                  <a:cubicBezTo>
                    <a:pt x="0" y="642"/>
                    <a:pt x="0" y="642"/>
                    <a:pt x="0" y="6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7">
              <a:extLst>
                <a:ext uri="{FF2B5EF4-FFF2-40B4-BE49-F238E27FC236}">
                  <a16:creationId xmlns:a16="http://schemas.microsoft.com/office/drawing/2014/main" id="{6DB7C37A-1FE6-9BFA-5E83-3EC0F79497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61304" y="3179763"/>
              <a:ext cx="1390650" cy="1562100"/>
            </a:xfrm>
            <a:custGeom>
              <a:avLst/>
              <a:gdLst>
                <a:gd name="T0" fmla="*/ 0 w 434"/>
                <a:gd name="T1" fmla="*/ 342 h 486"/>
                <a:gd name="T2" fmla="*/ 0 w 434"/>
                <a:gd name="T3" fmla="*/ 340 h 486"/>
                <a:gd name="T4" fmla="*/ 190 w 434"/>
                <a:gd name="T5" fmla="*/ 189 h 486"/>
                <a:gd name="T6" fmla="*/ 305 w 434"/>
                <a:gd name="T7" fmla="*/ 209 h 486"/>
                <a:gd name="T8" fmla="*/ 305 w 434"/>
                <a:gd name="T9" fmla="*/ 201 h 486"/>
                <a:gd name="T10" fmla="*/ 204 w 434"/>
                <a:gd name="T11" fmla="*/ 115 h 486"/>
                <a:gd name="T12" fmla="*/ 74 w 434"/>
                <a:gd name="T13" fmla="*/ 140 h 486"/>
                <a:gd name="T14" fmla="*/ 40 w 434"/>
                <a:gd name="T15" fmla="*/ 38 h 486"/>
                <a:gd name="T16" fmla="*/ 223 w 434"/>
                <a:gd name="T17" fmla="*/ 0 h 486"/>
                <a:gd name="T18" fmla="*/ 383 w 434"/>
                <a:gd name="T19" fmla="*/ 53 h 486"/>
                <a:gd name="T20" fmla="*/ 434 w 434"/>
                <a:gd name="T21" fmla="*/ 204 h 486"/>
                <a:gd name="T22" fmla="*/ 434 w 434"/>
                <a:gd name="T23" fmla="*/ 477 h 486"/>
                <a:gd name="T24" fmla="*/ 304 w 434"/>
                <a:gd name="T25" fmla="*/ 477 h 486"/>
                <a:gd name="T26" fmla="*/ 304 w 434"/>
                <a:gd name="T27" fmla="*/ 426 h 486"/>
                <a:gd name="T28" fmla="*/ 162 w 434"/>
                <a:gd name="T29" fmla="*/ 486 h 486"/>
                <a:gd name="T30" fmla="*/ 0 w 434"/>
                <a:gd name="T31" fmla="*/ 342 h 486"/>
                <a:gd name="T32" fmla="*/ 307 w 434"/>
                <a:gd name="T33" fmla="*/ 311 h 486"/>
                <a:gd name="T34" fmla="*/ 307 w 434"/>
                <a:gd name="T35" fmla="*/ 287 h 486"/>
                <a:gd name="T36" fmla="*/ 222 w 434"/>
                <a:gd name="T37" fmla="*/ 270 h 486"/>
                <a:gd name="T38" fmla="*/ 129 w 434"/>
                <a:gd name="T39" fmla="*/ 335 h 486"/>
                <a:gd name="T40" fmla="*/ 129 w 434"/>
                <a:gd name="T41" fmla="*/ 336 h 486"/>
                <a:gd name="T42" fmla="*/ 202 w 434"/>
                <a:gd name="T43" fmla="*/ 394 h 486"/>
                <a:gd name="T44" fmla="*/ 307 w 434"/>
                <a:gd name="T45" fmla="*/ 31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4" h="486">
                  <a:moveTo>
                    <a:pt x="0" y="342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237"/>
                    <a:pt x="78" y="189"/>
                    <a:pt x="190" y="189"/>
                  </a:cubicBezTo>
                  <a:cubicBezTo>
                    <a:pt x="237" y="189"/>
                    <a:pt x="272" y="197"/>
                    <a:pt x="305" y="209"/>
                  </a:cubicBezTo>
                  <a:cubicBezTo>
                    <a:pt x="305" y="201"/>
                    <a:pt x="305" y="201"/>
                    <a:pt x="305" y="201"/>
                  </a:cubicBezTo>
                  <a:cubicBezTo>
                    <a:pt x="305" y="145"/>
                    <a:pt x="271" y="115"/>
                    <a:pt x="204" y="115"/>
                  </a:cubicBezTo>
                  <a:cubicBezTo>
                    <a:pt x="153" y="115"/>
                    <a:pt x="117" y="124"/>
                    <a:pt x="74" y="140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92" y="15"/>
                    <a:pt x="143" y="0"/>
                    <a:pt x="223" y="0"/>
                  </a:cubicBezTo>
                  <a:cubicBezTo>
                    <a:pt x="296" y="0"/>
                    <a:pt x="349" y="20"/>
                    <a:pt x="383" y="53"/>
                  </a:cubicBezTo>
                  <a:cubicBezTo>
                    <a:pt x="418" y="88"/>
                    <a:pt x="434" y="140"/>
                    <a:pt x="434" y="204"/>
                  </a:cubicBezTo>
                  <a:cubicBezTo>
                    <a:pt x="434" y="477"/>
                    <a:pt x="434" y="477"/>
                    <a:pt x="434" y="477"/>
                  </a:cubicBezTo>
                  <a:cubicBezTo>
                    <a:pt x="304" y="477"/>
                    <a:pt x="304" y="477"/>
                    <a:pt x="304" y="477"/>
                  </a:cubicBezTo>
                  <a:cubicBezTo>
                    <a:pt x="304" y="426"/>
                    <a:pt x="304" y="426"/>
                    <a:pt x="304" y="426"/>
                  </a:cubicBezTo>
                  <a:cubicBezTo>
                    <a:pt x="272" y="462"/>
                    <a:pt x="227" y="486"/>
                    <a:pt x="162" y="486"/>
                  </a:cubicBezTo>
                  <a:cubicBezTo>
                    <a:pt x="73" y="486"/>
                    <a:pt x="0" y="435"/>
                    <a:pt x="0" y="342"/>
                  </a:cubicBezTo>
                  <a:close/>
                  <a:moveTo>
                    <a:pt x="307" y="311"/>
                  </a:moveTo>
                  <a:cubicBezTo>
                    <a:pt x="307" y="287"/>
                    <a:pt x="307" y="287"/>
                    <a:pt x="307" y="287"/>
                  </a:cubicBezTo>
                  <a:cubicBezTo>
                    <a:pt x="284" y="277"/>
                    <a:pt x="254" y="270"/>
                    <a:pt x="222" y="270"/>
                  </a:cubicBezTo>
                  <a:cubicBezTo>
                    <a:pt x="164" y="270"/>
                    <a:pt x="129" y="292"/>
                    <a:pt x="129" y="335"/>
                  </a:cubicBezTo>
                  <a:cubicBezTo>
                    <a:pt x="129" y="336"/>
                    <a:pt x="129" y="336"/>
                    <a:pt x="129" y="336"/>
                  </a:cubicBezTo>
                  <a:cubicBezTo>
                    <a:pt x="129" y="372"/>
                    <a:pt x="159" y="394"/>
                    <a:pt x="202" y="394"/>
                  </a:cubicBezTo>
                  <a:cubicBezTo>
                    <a:pt x="265" y="394"/>
                    <a:pt x="307" y="359"/>
                    <a:pt x="307" y="3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8">
              <a:extLst>
                <a:ext uri="{FF2B5EF4-FFF2-40B4-BE49-F238E27FC236}">
                  <a16:creationId xmlns:a16="http://schemas.microsoft.com/office/drawing/2014/main" id="{3AEA624F-19C6-31CA-5CD9-7E42ED68DA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859916" y="3170238"/>
              <a:ext cx="1384300" cy="1543050"/>
            </a:xfrm>
            <a:custGeom>
              <a:avLst/>
              <a:gdLst>
                <a:gd name="T0" fmla="*/ 0 w 432"/>
                <a:gd name="T1" fmla="*/ 9 h 480"/>
                <a:gd name="T2" fmla="*/ 133 w 432"/>
                <a:gd name="T3" fmla="*/ 9 h 480"/>
                <a:gd name="T4" fmla="*/ 133 w 432"/>
                <a:gd name="T5" fmla="*/ 75 h 480"/>
                <a:gd name="T6" fmla="*/ 272 w 432"/>
                <a:gd name="T7" fmla="*/ 0 h 480"/>
                <a:gd name="T8" fmla="*/ 432 w 432"/>
                <a:gd name="T9" fmla="*/ 175 h 480"/>
                <a:gd name="T10" fmla="*/ 432 w 432"/>
                <a:gd name="T11" fmla="*/ 480 h 480"/>
                <a:gd name="T12" fmla="*/ 298 w 432"/>
                <a:gd name="T13" fmla="*/ 480 h 480"/>
                <a:gd name="T14" fmla="*/ 298 w 432"/>
                <a:gd name="T15" fmla="*/ 217 h 480"/>
                <a:gd name="T16" fmla="*/ 217 w 432"/>
                <a:gd name="T17" fmla="*/ 121 h 480"/>
                <a:gd name="T18" fmla="*/ 133 w 432"/>
                <a:gd name="T19" fmla="*/ 217 h 480"/>
                <a:gd name="T20" fmla="*/ 133 w 432"/>
                <a:gd name="T21" fmla="*/ 480 h 480"/>
                <a:gd name="T22" fmla="*/ 0 w 432"/>
                <a:gd name="T23" fmla="*/ 480 h 480"/>
                <a:gd name="T24" fmla="*/ 0 w 432"/>
                <a:gd name="T25" fmla="*/ 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480">
                  <a:moveTo>
                    <a:pt x="0" y="9"/>
                  </a:moveTo>
                  <a:cubicBezTo>
                    <a:pt x="133" y="9"/>
                    <a:pt x="133" y="9"/>
                    <a:pt x="133" y="9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64" y="36"/>
                    <a:pt x="204" y="0"/>
                    <a:pt x="272" y="0"/>
                  </a:cubicBezTo>
                  <a:cubicBezTo>
                    <a:pt x="373" y="0"/>
                    <a:pt x="432" y="67"/>
                    <a:pt x="432" y="175"/>
                  </a:cubicBezTo>
                  <a:cubicBezTo>
                    <a:pt x="432" y="480"/>
                    <a:pt x="432" y="480"/>
                    <a:pt x="432" y="480"/>
                  </a:cubicBezTo>
                  <a:cubicBezTo>
                    <a:pt x="298" y="480"/>
                    <a:pt x="298" y="480"/>
                    <a:pt x="298" y="480"/>
                  </a:cubicBezTo>
                  <a:cubicBezTo>
                    <a:pt x="298" y="217"/>
                    <a:pt x="298" y="217"/>
                    <a:pt x="298" y="217"/>
                  </a:cubicBezTo>
                  <a:cubicBezTo>
                    <a:pt x="298" y="154"/>
                    <a:pt x="268" y="121"/>
                    <a:pt x="217" y="121"/>
                  </a:cubicBezTo>
                  <a:cubicBezTo>
                    <a:pt x="166" y="121"/>
                    <a:pt x="133" y="154"/>
                    <a:pt x="133" y="217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0" y="480"/>
                    <a:pt x="0" y="480"/>
                    <a:pt x="0" y="48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9">
              <a:extLst>
                <a:ext uri="{FF2B5EF4-FFF2-40B4-BE49-F238E27FC236}">
                  <a16:creationId xmlns:a16="http://schemas.microsoft.com/office/drawing/2014/main" id="{ED142D15-3F97-1719-8D74-37D26D1CAA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36593" y="2649538"/>
              <a:ext cx="1460500" cy="2063750"/>
            </a:xfrm>
            <a:custGeom>
              <a:avLst/>
              <a:gdLst>
                <a:gd name="T0" fmla="*/ 0 w 920"/>
                <a:gd name="T1" fmla="*/ 0 h 1300"/>
                <a:gd name="T2" fmla="*/ 270 w 920"/>
                <a:gd name="T3" fmla="*/ 0 h 1300"/>
                <a:gd name="T4" fmla="*/ 270 w 920"/>
                <a:gd name="T5" fmla="*/ 692 h 1300"/>
                <a:gd name="T6" fmla="*/ 585 w 920"/>
                <a:gd name="T7" fmla="*/ 346 h 1300"/>
                <a:gd name="T8" fmla="*/ 908 w 920"/>
                <a:gd name="T9" fmla="*/ 346 h 1300"/>
                <a:gd name="T10" fmla="*/ 547 w 920"/>
                <a:gd name="T11" fmla="*/ 721 h 1300"/>
                <a:gd name="T12" fmla="*/ 920 w 920"/>
                <a:gd name="T13" fmla="*/ 1300 h 1300"/>
                <a:gd name="T14" fmla="*/ 609 w 920"/>
                <a:gd name="T15" fmla="*/ 1300 h 1300"/>
                <a:gd name="T16" fmla="*/ 365 w 920"/>
                <a:gd name="T17" fmla="*/ 909 h 1300"/>
                <a:gd name="T18" fmla="*/ 270 w 920"/>
                <a:gd name="T19" fmla="*/ 1010 h 1300"/>
                <a:gd name="T20" fmla="*/ 270 w 920"/>
                <a:gd name="T21" fmla="*/ 1300 h 1300"/>
                <a:gd name="T22" fmla="*/ 0 w 920"/>
                <a:gd name="T23" fmla="*/ 1300 h 1300"/>
                <a:gd name="T24" fmla="*/ 0 w 920"/>
                <a:gd name="T25" fmla="*/ 0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0" h="1300">
                  <a:moveTo>
                    <a:pt x="0" y="0"/>
                  </a:moveTo>
                  <a:lnTo>
                    <a:pt x="270" y="0"/>
                  </a:lnTo>
                  <a:lnTo>
                    <a:pt x="270" y="692"/>
                  </a:lnTo>
                  <a:lnTo>
                    <a:pt x="585" y="346"/>
                  </a:lnTo>
                  <a:lnTo>
                    <a:pt x="908" y="346"/>
                  </a:lnTo>
                  <a:lnTo>
                    <a:pt x="547" y="721"/>
                  </a:lnTo>
                  <a:lnTo>
                    <a:pt x="920" y="1300"/>
                  </a:lnTo>
                  <a:lnTo>
                    <a:pt x="609" y="1300"/>
                  </a:lnTo>
                  <a:lnTo>
                    <a:pt x="365" y="909"/>
                  </a:lnTo>
                  <a:lnTo>
                    <a:pt x="270" y="1010"/>
                  </a:lnTo>
                  <a:lnTo>
                    <a:pt x="270" y="1300"/>
                  </a:lnTo>
                  <a:lnTo>
                    <a:pt x="0" y="130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10">
              <a:extLst>
                <a:ext uri="{FF2B5EF4-FFF2-40B4-BE49-F238E27FC236}">
                  <a16:creationId xmlns:a16="http://schemas.microsoft.com/office/drawing/2014/main" id="{6FEBB0B2-4586-05AB-B4FE-055E54F117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9896" y="3173413"/>
              <a:ext cx="1227138" cy="1568450"/>
            </a:xfrm>
            <a:custGeom>
              <a:avLst/>
              <a:gdLst>
                <a:gd name="T0" fmla="*/ 0 w 383"/>
                <a:gd name="T1" fmla="*/ 417 h 488"/>
                <a:gd name="T2" fmla="*/ 57 w 383"/>
                <a:gd name="T3" fmla="*/ 329 h 488"/>
                <a:gd name="T4" fmla="*/ 206 w 383"/>
                <a:gd name="T5" fmla="*/ 385 h 488"/>
                <a:gd name="T6" fmla="*/ 262 w 383"/>
                <a:gd name="T7" fmla="*/ 350 h 488"/>
                <a:gd name="T8" fmla="*/ 262 w 383"/>
                <a:gd name="T9" fmla="*/ 348 h 488"/>
                <a:gd name="T10" fmla="*/ 165 w 383"/>
                <a:gd name="T11" fmla="*/ 294 h 488"/>
                <a:gd name="T12" fmla="*/ 24 w 383"/>
                <a:gd name="T13" fmla="*/ 152 h 488"/>
                <a:gd name="T14" fmla="*/ 24 w 383"/>
                <a:gd name="T15" fmla="*/ 150 h 488"/>
                <a:gd name="T16" fmla="*/ 196 w 383"/>
                <a:gd name="T17" fmla="*/ 0 h 488"/>
                <a:gd name="T18" fmla="*/ 372 w 383"/>
                <a:gd name="T19" fmla="*/ 55 h 488"/>
                <a:gd name="T20" fmla="*/ 321 w 383"/>
                <a:gd name="T21" fmla="*/ 147 h 488"/>
                <a:gd name="T22" fmla="*/ 194 w 383"/>
                <a:gd name="T23" fmla="*/ 103 h 488"/>
                <a:gd name="T24" fmla="*/ 144 w 383"/>
                <a:gd name="T25" fmla="*/ 136 h 488"/>
                <a:gd name="T26" fmla="*/ 144 w 383"/>
                <a:gd name="T27" fmla="*/ 138 h 488"/>
                <a:gd name="T28" fmla="*/ 240 w 383"/>
                <a:gd name="T29" fmla="*/ 194 h 488"/>
                <a:gd name="T30" fmla="*/ 383 w 383"/>
                <a:gd name="T31" fmla="*/ 334 h 488"/>
                <a:gd name="T32" fmla="*/ 383 w 383"/>
                <a:gd name="T33" fmla="*/ 336 h 488"/>
                <a:gd name="T34" fmla="*/ 203 w 383"/>
                <a:gd name="T35" fmla="*/ 488 h 488"/>
                <a:gd name="T36" fmla="*/ 0 w 383"/>
                <a:gd name="T37" fmla="*/ 417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3" h="488">
                  <a:moveTo>
                    <a:pt x="0" y="417"/>
                  </a:moveTo>
                  <a:cubicBezTo>
                    <a:pt x="57" y="329"/>
                    <a:pt x="57" y="329"/>
                    <a:pt x="57" y="329"/>
                  </a:cubicBezTo>
                  <a:cubicBezTo>
                    <a:pt x="108" y="366"/>
                    <a:pt x="162" y="385"/>
                    <a:pt x="206" y="385"/>
                  </a:cubicBezTo>
                  <a:cubicBezTo>
                    <a:pt x="245" y="385"/>
                    <a:pt x="262" y="371"/>
                    <a:pt x="262" y="350"/>
                  </a:cubicBezTo>
                  <a:cubicBezTo>
                    <a:pt x="262" y="348"/>
                    <a:pt x="262" y="348"/>
                    <a:pt x="262" y="348"/>
                  </a:cubicBezTo>
                  <a:cubicBezTo>
                    <a:pt x="262" y="319"/>
                    <a:pt x="217" y="309"/>
                    <a:pt x="165" y="294"/>
                  </a:cubicBezTo>
                  <a:cubicBezTo>
                    <a:pt x="99" y="274"/>
                    <a:pt x="24" y="243"/>
                    <a:pt x="24" y="152"/>
                  </a:cubicBezTo>
                  <a:cubicBezTo>
                    <a:pt x="24" y="150"/>
                    <a:pt x="24" y="150"/>
                    <a:pt x="24" y="150"/>
                  </a:cubicBezTo>
                  <a:cubicBezTo>
                    <a:pt x="24" y="54"/>
                    <a:pt x="101" y="0"/>
                    <a:pt x="196" y="0"/>
                  </a:cubicBezTo>
                  <a:cubicBezTo>
                    <a:pt x="256" y="0"/>
                    <a:pt x="321" y="21"/>
                    <a:pt x="372" y="55"/>
                  </a:cubicBezTo>
                  <a:cubicBezTo>
                    <a:pt x="321" y="147"/>
                    <a:pt x="321" y="147"/>
                    <a:pt x="321" y="147"/>
                  </a:cubicBezTo>
                  <a:cubicBezTo>
                    <a:pt x="275" y="120"/>
                    <a:pt x="228" y="103"/>
                    <a:pt x="194" y="103"/>
                  </a:cubicBezTo>
                  <a:cubicBezTo>
                    <a:pt x="161" y="103"/>
                    <a:pt x="144" y="118"/>
                    <a:pt x="144" y="136"/>
                  </a:cubicBezTo>
                  <a:cubicBezTo>
                    <a:pt x="144" y="138"/>
                    <a:pt x="144" y="138"/>
                    <a:pt x="144" y="138"/>
                  </a:cubicBezTo>
                  <a:cubicBezTo>
                    <a:pt x="144" y="164"/>
                    <a:pt x="189" y="176"/>
                    <a:pt x="240" y="194"/>
                  </a:cubicBezTo>
                  <a:cubicBezTo>
                    <a:pt x="306" y="216"/>
                    <a:pt x="383" y="248"/>
                    <a:pt x="383" y="334"/>
                  </a:cubicBezTo>
                  <a:cubicBezTo>
                    <a:pt x="383" y="336"/>
                    <a:pt x="383" y="336"/>
                    <a:pt x="383" y="336"/>
                  </a:cubicBezTo>
                  <a:cubicBezTo>
                    <a:pt x="383" y="440"/>
                    <a:pt x="305" y="488"/>
                    <a:pt x="203" y="488"/>
                  </a:cubicBezTo>
                  <a:cubicBezTo>
                    <a:pt x="137" y="488"/>
                    <a:pt x="63" y="466"/>
                    <a:pt x="0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Oval 11">
              <a:extLst>
                <a:ext uri="{FF2B5EF4-FFF2-40B4-BE49-F238E27FC236}">
                  <a16:creationId xmlns:a16="http://schemas.microsoft.com/office/drawing/2014/main" id="{70877F96-1F23-E1FC-71E9-01EE358F60F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82260" y="4167188"/>
              <a:ext cx="544513" cy="5461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59C8C1D9-B375-1D63-409C-0E8AA8DEE2D1}"/>
              </a:ext>
            </a:extLst>
          </p:cNvPr>
          <p:cNvGrpSpPr/>
          <p:nvPr userDrawn="1"/>
        </p:nvGrpSpPr>
        <p:grpSpPr>
          <a:xfrm>
            <a:off x="9390324" y="767096"/>
            <a:ext cx="2800087" cy="1898696"/>
            <a:chOff x="9390324" y="767096"/>
            <a:chExt cx="2800087" cy="1898696"/>
          </a:xfrm>
        </p:grpSpPr>
        <p:grpSp>
          <p:nvGrpSpPr>
            <p:cNvPr id="76" name="Group 75">
              <a:extLst>
                <a:ext uri="{FF2B5EF4-FFF2-40B4-BE49-F238E27FC236}">
                  <a16:creationId xmlns:a16="http://schemas.microsoft.com/office/drawing/2014/main" id="{04DB0252-2F51-9D54-5F87-47E8112037C5}"/>
                </a:ext>
              </a:extLst>
            </p:cNvPr>
            <p:cNvGrpSpPr/>
            <p:nvPr userDrawn="1"/>
          </p:nvGrpSpPr>
          <p:grpSpPr>
            <a:xfrm>
              <a:off x="9390324" y="936748"/>
              <a:ext cx="1965963" cy="1042086"/>
              <a:chOff x="4988072" y="501936"/>
              <a:chExt cx="1978802" cy="1051017"/>
            </a:xfrm>
            <a:solidFill>
              <a:schemeClr val="bg1"/>
            </a:solidFill>
          </p:grpSpPr>
          <p:sp>
            <p:nvSpPr>
              <p:cNvPr id="85" name="Freeform 5">
                <a:extLst>
                  <a:ext uri="{FF2B5EF4-FFF2-40B4-BE49-F238E27FC236}">
                    <a16:creationId xmlns:a16="http://schemas.microsoft.com/office/drawing/2014/main" id="{433FD598-576F-FFF0-672B-6A9B1AF5124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59016" y="501936"/>
                <a:ext cx="218094" cy="282813"/>
              </a:xfrm>
              <a:custGeom>
                <a:avLst/>
                <a:gdLst>
                  <a:gd name="T0" fmla="*/ 0 w 502"/>
                  <a:gd name="T1" fmla="*/ 550 h 651"/>
                  <a:gd name="T2" fmla="*/ 83 w 502"/>
                  <a:gd name="T3" fmla="*/ 451 h 651"/>
                  <a:gd name="T4" fmla="*/ 272 w 502"/>
                  <a:gd name="T5" fmla="*/ 528 h 651"/>
                  <a:gd name="T6" fmla="*/ 363 w 502"/>
                  <a:gd name="T7" fmla="*/ 469 h 651"/>
                  <a:gd name="T8" fmla="*/ 363 w 502"/>
                  <a:gd name="T9" fmla="*/ 467 h 651"/>
                  <a:gd name="T10" fmla="*/ 236 w 502"/>
                  <a:gd name="T11" fmla="*/ 386 h 651"/>
                  <a:gd name="T12" fmla="*/ 26 w 502"/>
                  <a:gd name="T13" fmla="*/ 192 h 651"/>
                  <a:gd name="T14" fmla="*/ 26 w 502"/>
                  <a:gd name="T15" fmla="*/ 191 h 651"/>
                  <a:gd name="T16" fmla="*/ 247 w 502"/>
                  <a:gd name="T17" fmla="*/ 0 h 651"/>
                  <a:gd name="T18" fmla="*/ 483 w 502"/>
                  <a:gd name="T19" fmla="*/ 80 h 651"/>
                  <a:gd name="T20" fmla="*/ 410 w 502"/>
                  <a:gd name="T21" fmla="*/ 185 h 651"/>
                  <a:gd name="T22" fmla="*/ 246 w 502"/>
                  <a:gd name="T23" fmla="*/ 123 h 651"/>
                  <a:gd name="T24" fmla="*/ 164 w 502"/>
                  <a:gd name="T25" fmla="*/ 178 h 651"/>
                  <a:gd name="T26" fmla="*/ 164 w 502"/>
                  <a:gd name="T27" fmla="*/ 180 h 651"/>
                  <a:gd name="T28" fmla="*/ 301 w 502"/>
                  <a:gd name="T29" fmla="*/ 263 h 651"/>
                  <a:gd name="T30" fmla="*/ 502 w 502"/>
                  <a:gd name="T31" fmla="*/ 453 h 651"/>
                  <a:gd name="T32" fmla="*/ 502 w 502"/>
                  <a:gd name="T33" fmla="*/ 455 h 651"/>
                  <a:gd name="T34" fmla="*/ 269 w 502"/>
                  <a:gd name="T35" fmla="*/ 651 h 651"/>
                  <a:gd name="T36" fmla="*/ 0 w 502"/>
                  <a:gd name="T37" fmla="*/ 550 h 6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2" h="651">
                    <a:moveTo>
                      <a:pt x="0" y="550"/>
                    </a:moveTo>
                    <a:cubicBezTo>
                      <a:pt x="83" y="451"/>
                      <a:pt x="83" y="451"/>
                      <a:pt x="83" y="451"/>
                    </a:cubicBezTo>
                    <a:cubicBezTo>
                      <a:pt x="140" y="498"/>
                      <a:pt x="200" y="528"/>
                      <a:pt x="272" y="528"/>
                    </a:cubicBezTo>
                    <a:cubicBezTo>
                      <a:pt x="329" y="528"/>
                      <a:pt x="363" y="506"/>
                      <a:pt x="363" y="469"/>
                    </a:cubicBezTo>
                    <a:cubicBezTo>
                      <a:pt x="363" y="467"/>
                      <a:pt x="363" y="467"/>
                      <a:pt x="363" y="467"/>
                    </a:cubicBezTo>
                    <a:cubicBezTo>
                      <a:pt x="363" y="431"/>
                      <a:pt x="342" y="413"/>
                      <a:pt x="236" y="386"/>
                    </a:cubicBezTo>
                    <a:cubicBezTo>
                      <a:pt x="108" y="354"/>
                      <a:pt x="26" y="318"/>
                      <a:pt x="26" y="192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26" y="76"/>
                      <a:pt x="118" y="0"/>
                      <a:pt x="247" y="0"/>
                    </a:cubicBezTo>
                    <a:cubicBezTo>
                      <a:pt x="340" y="0"/>
                      <a:pt x="419" y="29"/>
                      <a:pt x="483" y="80"/>
                    </a:cubicBezTo>
                    <a:cubicBezTo>
                      <a:pt x="410" y="185"/>
                      <a:pt x="410" y="185"/>
                      <a:pt x="410" y="185"/>
                    </a:cubicBezTo>
                    <a:cubicBezTo>
                      <a:pt x="354" y="146"/>
                      <a:pt x="299" y="123"/>
                      <a:pt x="246" y="123"/>
                    </a:cubicBezTo>
                    <a:cubicBezTo>
                      <a:pt x="192" y="123"/>
                      <a:pt x="164" y="147"/>
                      <a:pt x="164" y="178"/>
                    </a:cubicBezTo>
                    <a:cubicBezTo>
                      <a:pt x="164" y="180"/>
                      <a:pt x="164" y="180"/>
                      <a:pt x="164" y="180"/>
                    </a:cubicBezTo>
                    <a:cubicBezTo>
                      <a:pt x="164" y="221"/>
                      <a:pt x="191" y="235"/>
                      <a:pt x="301" y="263"/>
                    </a:cubicBezTo>
                    <a:cubicBezTo>
                      <a:pt x="429" y="297"/>
                      <a:pt x="502" y="343"/>
                      <a:pt x="502" y="453"/>
                    </a:cubicBezTo>
                    <a:cubicBezTo>
                      <a:pt x="502" y="455"/>
                      <a:pt x="502" y="455"/>
                      <a:pt x="502" y="455"/>
                    </a:cubicBezTo>
                    <a:cubicBezTo>
                      <a:pt x="502" y="581"/>
                      <a:pt x="406" y="651"/>
                      <a:pt x="269" y="651"/>
                    </a:cubicBezTo>
                    <a:cubicBezTo>
                      <a:pt x="173" y="651"/>
                      <a:pt x="76" y="618"/>
                      <a:pt x="0" y="5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Freeform 6">
                <a:extLst>
                  <a:ext uri="{FF2B5EF4-FFF2-40B4-BE49-F238E27FC236}">
                    <a16:creationId xmlns:a16="http://schemas.microsoft.com/office/drawing/2014/main" id="{824AAD10-C96C-2D4A-15C2-1D354C7C691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791295" y="566212"/>
                <a:ext cx="322264" cy="214547"/>
              </a:xfrm>
              <a:custGeom>
                <a:avLst/>
                <a:gdLst>
                  <a:gd name="T0" fmla="*/ 0 w 741"/>
                  <a:gd name="T1" fmla="*/ 9 h 494"/>
                  <a:gd name="T2" fmla="*/ 138 w 741"/>
                  <a:gd name="T3" fmla="*/ 9 h 494"/>
                  <a:gd name="T4" fmla="*/ 138 w 741"/>
                  <a:gd name="T5" fmla="*/ 78 h 494"/>
                  <a:gd name="T6" fmla="*/ 281 w 741"/>
                  <a:gd name="T7" fmla="*/ 0 h 494"/>
                  <a:gd name="T8" fmla="*/ 418 w 741"/>
                  <a:gd name="T9" fmla="*/ 77 h 494"/>
                  <a:gd name="T10" fmla="*/ 577 w 741"/>
                  <a:gd name="T11" fmla="*/ 0 h 494"/>
                  <a:gd name="T12" fmla="*/ 741 w 741"/>
                  <a:gd name="T13" fmla="*/ 178 h 494"/>
                  <a:gd name="T14" fmla="*/ 741 w 741"/>
                  <a:gd name="T15" fmla="*/ 494 h 494"/>
                  <a:gd name="T16" fmla="*/ 603 w 741"/>
                  <a:gd name="T17" fmla="*/ 494 h 494"/>
                  <a:gd name="T18" fmla="*/ 603 w 741"/>
                  <a:gd name="T19" fmla="*/ 224 h 494"/>
                  <a:gd name="T20" fmla="*/ 523 w 741"/>
                  <a:gd name="T21" fmla="*/ 125 h 494"/>
                  <a:gd name="T22" fmla="*/ 439 w 741"/>
                  <a:gd name="T23" fmla="*/ 224 h 494"/>
                  <a:gd name="T24" fmla="*/ 439 w 741"/>
                  <a:gd name="T25" fmla="*/ 494 h 494"/>
                  <a:gd name="T26" fmla="*/ 302 w 741"/>
                  <a:gd name="T27" fmla="*/ 494 h 494"/>
                  <a:gd name="T28" fmla="*/ 302 w 741"/>
                  <a:gd name="T29" fmla="*/ 224 h 494"/>
                  <a:gd name="T30" fmla="*/ 221 w 741"/>
                  <a:gd name="T31" fmla="*/ 125 h 494"/>
                  <a:gd name="T32" fmla="*/ 138 w 741"/>
                  <a:gd name="T33" fmla="*/ 224 h 494"/>
                  <a:gd name="T34" fmla="*/ 138 w 741"/>
                  <a:gd name="T35" fmla="*/ 494 h 494"/>
                  <a:gd name="T36" fmla="*/ 0 w 741"/>
                  <a:gd name="T37" fmla="*/ 494 h 494"/>
                  <a:gd name="T38" fmla="*/ 0 w 741"/>
                  <a:gd name="T39" fmla="*/ 9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1" h="494">
                    <a:moveTo>
                      <a:pt x="0" y="9"/>
                    </a:moveTo>
                    <a:cubicBezTo>
                      <a:pt x="138" y="9"/>
                      <a:pt x="138" y="9"/>
                      <a:pt x="138" y="9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70" y="37"/>
                      <a:pt x="211" y="0"/>
                      <a:pt x="281" y="0"/>
                    </a:cubicBezTo>
                    <a:cubicBezTo>
                      <a:pt x="344" y="0"/>
                      <a:pt x="392" y="28"/>
                      <a:pt x="418" y="77"/>
                    </a:cubicBezTo>
                    <a:cubicBezTo>
                      <a:pt x="460" y="27"/>
                      <a:pt x="511" y="0"/>
                      <a:pt x="577" y="0"/>
                    </a:cubicBezTo>
                    <a:cubicBezTo>
                      <a:pt x="679" y="0"/>
                      <a:pt x="741" y="62"/>
                      <a:pt x="741" y="178"/>
                    </a:cubicBezTo>
                    <a:cubicBezTo>
                      <a:pt x="741" y="494"/>
                      <a:pt x="741" y="494"/>
                      <a:pt x="741" y="494"/>
                    </a:cubicBezTo>
                    <a:cubicBezTo>
                      <a:pt x="603" y="494"/>
                      <a:pt x="603" y="494"/>
                      <a:pt x="603" y="494"/>
                    </a:cubicBezTo>
                    <a:cubicBezTo>
                      <a:pt x="603" y="224"/>
                      <a:pt x="603" y="224"/>
                      <a:pt x="603" y="224"/>
                    </a:cubicBezTo>
                    <a:cubicBezTo>
                      <a:pt x="603" y="159"/>
                      <a:pt x="574" y="125"/>
                      <a:pt x="523" y="125"/>
                    </a:cubicBezTo>
                    <a:cubicBezTo>
                      <a:pt x="471" y="125"/>
                      <a:pt x="439" y="159"/>
                      <a:pt x="439" y="224"/>
                    </a:cubicBezTo>
                    <a:cubicBezTo>
                      <a:pt x="439" y="494"/>
                      <a:pt x="439" y="494"/>
                      <a:pt x="439" y="494"/>
                    </a:cubicBezTo>
                    <a:cubicBezTo>
                      <a:pt x="302" y="494"/>
                      <a:pt x="302" y="494"/>
                      <a:pt x="302" y="494"/>
                    </a:cubicBezTo>
                    <a:cubicBezTo>
                      <a:pt x="302" y="224"/>
                      <a:pt x="302" y="224"/>
                      <a:pt x="302" y="224"/>
                    </a:cubicBezTo>
                    <a:cubicBezTo>
                      <a:pt x="302" y="159"/>
                      <a:pt x="273" y="125"/>
                      <a:pt x="221" y="125"/>
                    </a:cubicBezTo>
                    <a:cubicBezTo>
                      <a:pt x="170" y="125"/>
                      <a:pt x="138" y="159"/>
                      <a:pt x="138" y="224"/>
                    </a:cubicBezTo>
                    <a:cubicBezTo>
                      <a:pt x="138" y="494"/>
                      <a:pt x="138" y="494"/>
                      <a:pt x="138" y="494"/>
                    </a:cubicBezTo>
                    <a:cubicBezTo>
                      <a:pt x="0" y="494"/>
                      <a:pt x="0" y="494"/>
                      <a:pt x="0" y="494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Freeform 7">
                <a:extLst>
                  <a:ext uri="{FF2B5EF4-FFF2-40B4-BE49-F238E27FC236}">
                    <a16:creationId xmlns:a16="http://schemas.microsoft.com/office/drawing/2014/main" id="{8776387C-7DBE-0FBD-3AED-689433E7686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125971" y="567985"/>
                <a:ext cx="193713" cy="216764"/>
              </a:xfrm>
              <a:custGeom>
                <a:avLst/>
                <a:gdLst>
                  <a:gd name="T0" fmla="*/ 0 w 446"/>
                  <a:gd name="T1" fmla="*/ 351 h 499"/>
                  <a:gd name="T2" fmla="*/ 0 w 446"/>
                  <a:gd name="T3" fmla="*/ 349 h 499"/>
                  <a:gd name="T4" fmla="*/ 195 w 446"/>
                  <a:gd name="T5" fmla="*/ 194 h 499"/>
                  <a:gd name="T6" fmla="*/ 314 w 446"/>
                  <a:gd name="T7" fmla="*/ 214 h 499"/>
                  <a:gd name="T8" fmla="*/ 314 w 446"/>
                  <a:gd name="T9" fmla="*/ 206 h 499"/>
                  <a:gd name="T10" fmla="*/ 210 w 446"/>
                  <a:gd name="T11" fmla="*/ 117 h 499"/>
                  <a:gd name="T12" fmla="*/ 76 w 446"/>
                  <a:gd name="T13" fmla="*/ 144 h 499"/>
                  <a:gd name="T14" fmla="*/ 42 w 446"/>
                  <a:gd name="T15" fmla="*/ 39 h 499"/>
                  <a:gd name="T16" fmla="*/ 230 w 446"/>
                  <a:gd name="T17" fmla="*/ 0 h 499"/>
                  <a:gd name="T18" fmla="*/ 394 w 446"/>
                  <a:gd name="T19" fmla="*/ 54 h 499"/>
                  <a:gd name="T20" fmla="*/ 446 w 446"/>
                  <a:gd name="T21" fmla="*/ 209 h 499"/>
                  <a:gd name="T22" fmla="*/ 446 w 446"/>
                  <a:gd name="T23" fmla="*/ 490 h 499"/>
                  <a:gd name="T24" fmla="*/ 313 w 446"/>
                  <a:gd name="T25" fmla="*/ 490 h 499"/>
                  <a:gd name="T26" fmla="*/ 313 w 446"/>
                  <a:gd name="T27" fmla="*/ 438 h 499"/>
                  <a:gd name="T28" fmla="*/ 166 w 446"/>
                  <a:gd name="T29" fmla="*/ 499 h 499"/>
                  <a:gd name="T30" fmla="*/ 0 w 446"/>
                  <a:gd name="T31" fmla="*/ 351 h 499"/>
                  <a:gd name="T32" fmla="*/ 316 w 446"/>
                  <a:gd name="T33" fmla="*/ 319 h 499"/>
                  <a:gd name="T34" fmla="*/ 316 w 446"/>
                  <a:gd name="T35" fmla="*/ 295 h 499"/>
                  <a:gd name="T36" fmla="*/ 228 w 446"/>
                  <a:gd name="T37" fmla="*/ 277 h 499"/>
                  <a:gd name="T38" fmla="*/ 133 w 446"/>
                  <a:gd name="T39" fmla="*/ 344 h 499"/>
                  <a:gd name="T40" fmla="*/ 133 w 446"/>
                  <a:gd name="T41" fmla="*/ 346 h 499"/>
                  <a:gd name="T42" fmla="*/ 208 w 446"/>
                  <a:gd name="T43" fmla="*/ 404 h 499"/>
                  <a:gd name="T44" fmla="*/ 316 w 446"/>
                  <a:gd name="T45" fmla="*/ 31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6" h="499">
                    <a:moveTo>
                      <a:pt x="0" y="351"/>
                    </a:moveTo>
                    <a:cubicBezTo>
                      <a:pt x="0" y="349"/>
                      <a:pt x="0" y="349"/>
                      <a:pt x="0" y="349"/>
                    </a:cubicBezTo>
                    <a:cubicBezTo>
                      <a:pt x="0" y="243"/>
                      <a:pt x="80" y="194"/>
                      <a:pt x="195" y="194"/>
                    </a:cubicBezTo>
                    <a:cubicBezTo>
                      <a:pt x="244" y="194"/>
                      <a:pt x="280" y="202"/>
                      <a:pt x="314" y="214"/>
                    </a:cubicBezTo>
                    <a:cubicBezTo>
                      <a:pt x="314" y="206"/>
                      <a:pt x="314" y="206"/>
                      <a:pt x="314" y="206"/>
                    </a:cubicBezTo>
                    <a:cubicBezTo>
                      <a:pt x="314" y="149"/>
                      <a:pt x="279" y="117"/>
                      <a:pt x="210" y="117"/>
                    </a:cubicBezTo>
                    <a:cubicBezTo>
                      <a:pt x="157" y="117"/>
                      <a:pt x="120" y="127"/>
                      <a:pt x="76" y="144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95" y="15"/>
                      <a:pt x="147" y="0"/>
                      <a:pt x="230" y="0"/>
                    </a:cubicBezTo>
                    <a:cubicBezTo>
                      <a:pt x="305" y="0"/>
                      <a:pt x="359" y="20"/>
                      <a:pt x="394" y="54"/>
                    </a:cubicBezTo>
                    <a:cubicBezTo>
                      <a:pt x="430" y="90"/>
                      <a:pt x="446" y="144"/>
                      <a:pt x="446" y="209"/>
                    </a:cubicBezTo>
                    <a:cubicBezTo>
                      <a:pt x="446" y="490"/>
                      <a:pt x="446" y="490"/>
                      <a:pt x="446" y="490"/>
                    </a:cubicBezTo>
                    <a:cubicBezTo>
                      <a:pt x="313" y="490"/>
                      <a:pt x="313" y="490"/>
                      <a:pt x="313" y="490"/>
                    </a:cubicBezTo>
                    <a:cubicBezTo>
                      <a:pt x="313" y="438"/>
                      <a:pt x="313" y="438"/>
                      <a:pt x="313" y="438"/>
                    </a:cubicBezTo>
                    <a:cubicBezTo>
                      <a:pt x="280" y="475"/>
                      <a:pt x="233" y="499"/>
                      <a:pt x="166" y="499"/>
                    </a:cubicBezTo>
                    <a:cubicBezTo>
                      <a:pt x="75" y="499"/>
                      <a:pt x="0" y="447"/>
                      <a:pt x="0" y="351"/>
                    </a:cubicBezTo>
                    <a:close/>
                    <a:moveTo>
                      <a:pt x="316" y="319"/>
                    </a:moveTo>
                    <a:cubicBezTo>
                      <a:pt x="316" y="295"/>
                      <a:pt x="316" y="295"/>
                      <a:pt x="316" y="295"/>
                    </a:cubicBezTo>
                    <a:cubicBezTo>
                      <a:pt x="292" y="284"/>
                      <a:pt x="262" y="277"/>
                      <a:pt x="228" y="277"/>
                    </a:cubicBezTo>
                    <a:cubicBezTo>
                      <a:pt x="169" y="277"/>
                      <a:pt x="133" y="300"/>
                      <a:pt x="133" y="344"/>
                    </a:cubicBezTo>
                    <a:cubicBezTo>
                      <a:pt x="133" y="346"/>
                      <a:pt x="133" y="346"/>
                      <a:pt x="133" y="346"/>
                    </a:cubicBezTo>
                    <a:cubicBezTo>
                      <a:pt x="133" y="383"/>
                      <a:pt x="164" y="404"/>
                      <a:pt x="208" y="404"/>
                    </a:cubicBezTo>
                    <a:cubicBezTo>
                      <a:pt x="272" y="404"/>
                      <a:pt x="316" y="369"/>
                      <a:pt x="316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Freeform 8">
                <a:extLst>
                  <a:ext uri="{FF2B5EF4-FFF2-40B4-BE49-F238E27FC236}">
                    <a16:creationId xmlns:a16="http://schemas.microsoft.com/office/drawing/2014/main" id="{262E0FEC-2981-11B0-3D88-8A94D08178C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36529" y="564438"/>
                <a:ext cx="127665" cy="216321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1 h 498"/>
                  <a:gd name="T6" fmla="*/ 293 w 293"/>
                  <a:gd name="T7" fmla="*/ 4 h 498"/>
                  <a:gd name="T8" fmla="*/ 293 w 293"/>
                  <a:gd name="T9" fmla="*/ 148 h 498"/>
                  <a:gd name="T10" fmla="*/ 285 w 293"/>
                  <a:gd name="T11" fmla="*/ 148 h 498"/>
                  <a:gd name="T12" fmla="*/ 138 w 293"/>
                  <a:gd name="T13" fmla="*/ 319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1"/>
                      <a:pt x="138" y="111"/>
                      <a:pt x="138" y="111"/>
                    </a:cubicBezTo>
                    <a:cubicBezTo>
                      <a:pt x="166" y="44"/>
                      <a:pt x="211" y="0"/>
                      <a:pt x="293" y="4"/>
                    </a:cubicBezTo>
                    <a:cubicBezTo>
                      <a:pt x="293" y="148"/>
                      <a:pt x="293" y="148"/>
                      <a:pt x="293" y="148"/>
                    </a:cubicBezTo>
                    <a:cubicBezTo>
                      <a:pt x="285" y="148"/>
                      <a:pt x="285" y="148"/>
                      <a:pt x="285" y="148"/>
                    </a:cubicBezTo>
                    <a:cubicBezTo>
                      <a:pt x="194" y="148"/>
                      <a:pt x="138" y="203"/>
                      <a:pt x="138" y="319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Freeform 9">
                <a:extLst>
                  <a:ext uri="{FF2B5EF4-FFF2-40B4-BE49-F238E27FC236}">
                    <a16:creationId xmlns:a16="http://schemas.microsoft.com/office/drawing/2014/main" id="{FECC1288-545E-BDB4-6462-3EE5544D702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475719" y="516121"/>
                <a:ext cx="134757" cy="268184"/>
              </a:xfrm>
              <a:custGeom>
                <a:avLst/>
                <a:gdLst>
                  <a:gd name="T0" fmla="*/ 58 w 310"/>
                  <a:gd name="T1" fmla="*/ 472 h 617"/>
                  <a:gd name="T2" fmla="*/ 58 w 310"/>
                  <a:gd name="T3" fmla="*/ 242 h 617"/>
                  <a:gd name="T4" fmla="*/ 0 w 310"/>
                  <a:gd name="T5" fmla="*/ 242 h 617"/>
                  <a:gd name="T6" fmla="*/ 0 w 310"/>
                  <a:gd name="T7" fmla="*/ 124 h 617"/>
                  <a:gd name="T8" fmla="*/ 58 w 310"/>
                  <a:gd name="T9" fmla="*/ 124 h 617"/>
                  <a:gd name="T10" fmla="*/ 58 w 310"/>
                  <a:gd name="T11" fmla="*/ 0 h 617"/>
                  <a:gd name="T12" fmla="*/ 196 w 310"/>
                  <a:gd name="T13" fmla="*/ 0 h 617"/>
                  <a:gd name="T14" fmla="*/ 196 w 310"/>
                  <a:gd name="T15" fmla="*/ 124 h 617"/>
                  <a:gd name="T16" fmla="*/ 310 w 310"/>
                  <a:gd name="T17" fmla="*/ 124 h 617"/>
                  <a:gd name="T18" fmla="*/ 310 w 310"/>
                  <a:gd name="T19" fmla="*/ 242 h 617"/>
                  <a:gd name="T20" fmla="*/ 196 w 310"/>
                  <a:gd name="T21" fmla="*/ 242 h 617"/>
                  <a:gd name="T22" fmla="*/ 196 w 310"/>
                  <a:gd name="T23" fmla="*/ 449 h 617"/>
                  <a:gd name="T24" fmla="*/ 240 w 310"/>
                  <a:gd name="T25" fmla="*/ 496 h 617"/>
                  <a:gd name="T26" fmla="*/ 308 w 310"/>
                  <a:gd name="T27" fmla="*/ 479 h 617"/>
                  <a:gd name="T28" fmla="*/ 308 w 310"/>
                  <a:gd name="T29" fmla="*/ 589 h 617"/>
                  <a:gd name="T30" fmla="*/ 199 w 310"/>
                  <a:gd name="T31" fmla="*/ 617 h 617"/>
                  <a:gd name="T32" fmla="*/ 58 w 310"/>
                  <a:gd name="T33" fmla="*/ 472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617">
                    <a:moveTo>
                      <a:pt x="58" y="472"/>
                    </a:moveTo>
                    <a:cubicBezTo>
                      <a:pt x="58" y="242"/>
                      <a:pt x="58" y="242"/>
                      <a:pt x="58" y="242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196" y="0"/>
                      <a:pt x="196" y="0"/>
                      <a:pt x="196" y="0"/>
                    </a:cubicBezTo>
                    <a:cubicBezTo>
                      <a:pt x="196" y="124"/>
                      <a:pt x="196" y="124"/>
                      <a:pt x="196" y="124"/>
                    </a:cubicBezTo>
                    <a:cubicBezTo>
                      <a:pt x="310" y="124"/>
                      <a:pt x="310" y="124"/>
                      <a:pt x="310" y="124"/>
                    </a:cubicBezTo>
                    <a:cubicBezTo>
                      <a:pt x="310" y="242"/>
                      <a:pt x="310" y="242"/>
                      <a:pt x="310" y="242"/>
                    </a:cubicBezTo>
                    <a:cubicBezTo>
                      <a:pt x="196" y="242"/>
                      <a:pt x="196" y="242"/>
                      <a:pt x="196" y="242"/>
                    </a:cubicBezTo>
                    <a:cubicBezTo>
                      <a:pt x="196" y="449"/>
                      <a:pt x="196" y="449"/>
                      <a:pt x="196" y="449"/>
                    </a:cubicBezTo>
                    <a:cubicBezTo>
                      <a:pt x="196" y="481"/>
                      <a:pt x="209" y="496"/>
                      <a:pt x="240" y="496"/>
                    </a:cubicBezTo>
                    <a:cubicBezTo>
                      <a:pt x="265" y="496"/>
                      <a:pt x="288" y="490"/>
                      <a:pt x="308" y="479"/>
                    </a:cubicBezTo>
                    <a:cubicBezTo>
                      <a:pt x="308" y="589"/>
                      <a:pt x="308" y="589"/>
                      <a:pt x="308" y="589"/>
                    </a:cubicBezTo>
                    <a:cubicBezTo>
                      <a:pt x="279" y="607"/>
                      <a:pt x="245" y="617"/>
                      <a:pt x="199" y="617"/>
                    </a:cubicBezTo>
                    <a:cubicBezTo>
                      <a:pt x="115" y="617"/>
                      <a:pt x="58" y="584"/>
                      <a:pt x="58" y="4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Freeform 10">
                <a:extLst>
                  <a:ext uri="{FF2B5EF4-FFF2-40B4-BE49-F238E27FC236}">
                    <a16:creationId xmlns:a16="http://schemas.microsoft.com/office/drawing/2014/main" id="{9DB49BE1-F1C8-5A4F-1BE7-B9C5B671A4B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18455" y="566212"/>
                <a:ext cx="207012" cy="219424"/>
              </a:xfrm>
              <a:custGeom>
                <a:avLst/>
                <a:gdLst>
                  <a:gd name="T0" fmla="*/ 0 w 476"/>
                  <a:gd name="T1" fmla="*/ 254 h 505"/>
                  <a:gd name="T2" fmla="*/ 0 w 476"/>
                  <a:gd name="T3" fmla="*/ 253 h 505"/>
                  <a:gd name="T4" fmla="*/ 240 w 476"/>
                  <a:gd name="T5" fmla="*/ 0 h 505"/>
                  <a:gd name="T6" fmla="*/ 476 w 476"/>
                  <a:gd name="T7" fmla="*/ 263 h 505"/>
                  <a:gd name="T8" fmla="*/ 475 w 476"/>
                  <a:gd name="T9" fmla="*/ 300 h 505"/>
                  <a:gd name="T10" fmla="*/ 137 w 476"/>
                  <a:gd name="T11" fmla="*/ 300 h 505"/>
                  <a:gd name="T12" fmla="*/ 256 w 476"/>
                  <a:gd name="T13" fmla="*/ 395 h 505"/>
                  <a:gd name="T14" fmla="*/ 373 w 476"/>
                  <a:gd name="T15" fmla="*/ 345 h 505"/>
                  <a:gd name="T16" fmla="*/ 452 w 476"/>
                  <a:gd name="T17" fmla="*/ 415 h 505"/>
                  <a:gd name="T18" fmla="*/ 254 w 476"/>
                  <a:gd name="T19" fmla="*/ 505 h 505"/>
                  <a:gd name="T20" fmla="*/ 0 w 476"/>
                  <a:gd name="T21" fmla="*/ 254 h 505"/>
                  <a:gd name="T22" fmla="*/ 342 w 476"/>
                  <a:gd name="T23" fmla="*/ 214 h 505"/>
                  <a:gd name="T24" fmla="*/ 240 w 476"/>
                  <a:gd name="T25" fmla="*/ 111 h 505"/>
                  <a:gd name="T26" fmla="*/ 135 w 476"/>
                  <a:gd name="T27" fmla="*/ 214 h 505"/>
                  <a:gd name="T28" fmla="*/ 342 w 476"/>
                  <a:gd name="T29" fmla="*/ 21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6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99" y="0"/>
                      <a:pt x="240" y="0"/>
                    </a:cubicBezTo>
                    <a:cubicBezTo>
                      <a:pt x="402" y="0"/>
                      <a:pt x="476" y="126"/>
                      <a:pt x="476" y="263"/>
                    </a:cubicBezTo>
                    <a:cubicBezTo>
                      <a:pt x="476" y="274"/>
                      <a:pt x="476" y="287"/>
                      <a:pt x="475" y="300"/>
                    </a:cubicBezTo>
                    <a:cubicBezTo>
                      <a:pt x="137" y="300"/>
                      <a:pt x="137" y="300"/>
                      <a:pt x="137" y="300"/>
                    </a:cubicBezTo>
                    <a:cubicBezTo>
                      <a:pt x="151" y="362"/>
                      <a:pt x="194" y="395"/>
                      <a:pt x="256" y="395"/>
                    </a:cubicBezTo>
                    <a:cubicBezTo>
                      <a:pt x="302" y="395"/>
                      <a:pt x="335" y="380"/>
                      <a:pt x="373" y="345"/>
                    </a:cubicBezTo>
                    <a:cubicBezTo>
                      <a:pt x="452" y="415"/>
                      <a:pt x="452" y="415"/>
                      <a:pt x="452" y="415"/>
                    </a:cubicBezTo>
                    <a:cubicBezTo>
                      <a:pt x="407" y="471"/>
                      <a:pt x="342" y="505"/>
                      <a:pt x="254" y="505"/>
                    </a:cubicBezTo>
                    <a:cubicBezTo>
                      <a:pt x="108" y="505"/>
                      <a:pt x="0" y="403"/>
                      <a:pt x="0" y="254"/>
                    </a:cubicBezTo>
                    <a:close/>
                    <a:moveTo>
                      <a:pt x="342" y="214"/>
                    </a:moveTo>
                    <a:cubicBezTo>
                      <a:pt x="334" y="152"/>
                      <a:pt x="298" y="111"/>
                      <a:pt x="240" y="111"/>
                    </a:cubicBezTo>
                    <a:cubicBezTo>
                      <a:pt x="183" y="111"/>
                      <a:pt x="146" y="151"/>
                      <a:pt x="135" y="214"/>
                    </a:cubicBezTo>
                    <a:lnTo>
                      <a:pt x="342" y="2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Freeform 11">
                <a:extLst>
                  <a:ext uri="{FF2B5EF4-FFF2-40B4-BE49-F238E27FC236}">
                    <a16:creationId xmlns:a16="http://schemas.microsoft.com/office/drawing/2014/main" id="{5700CEE7-82FA-F314-D150-00348A9C199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837879" y="564438"/>
                <a:ext cx="127221" cy="216321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1 h 498"/>
                  <a:gd name="T6" fmla="*/ 293 w 293"/>
                  <a:gd name="T7" fmla="*/ 4 h 498"/>
                  <a:gd name="T8" fmla="*/ 293 w 293"/>
                  <a:gd name="T9" fmla="*/ 148 h 498"/>
                  <a:gd name="T10" fmla="*/ 285 w 293"/>
                  <a:gd name="T11" fmla="*/ 148 h 498"/>
                  <a:gd name="T12" fmla="*/ 138 w 293"/>
                  <a:gd name="T13" fmla="*/ 319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1"/>
                      <a:pt x="138" y="111"/>
                      <a:pt x="138" y="111"/>
                    </a:cubicBezTo>
                    <a:cubicBezTo>
                      <a:pt x="166" y="44"/>
                      <a:pt x="211" y="0"/>
                      <a:pt x="293" y="4"/>
                    </a:cubicBezTo>
                    <a:cubicBezTo>
                      <a:pt x="293" y="148"/>
                      <a:pt x="293" y="148"/>
                      <a:pt x="293" y="148"/>
                    </a:cubicBezTo>
                    <a:cubicBezTo>
                      <a:pt x="285" y="148"/>
                      <a:pt x="285" y="148"/>
                      <a:pt x="285" y="148"/>
                    </a:cubicBezTo>
                    <a:cubicBezTo>
                      <a:pt x="194" y="148"/>
                      <a:pt x="138" y="203"/>
                      <a:pt x="138" y="319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Freeform 12">
                <a:extLst>
                  <a:ext uri="{FF2B5EF4-FFF2-40B4-BE49-F238E27FC236}">
                    <a16:creationId xmlns:a16="http://schemas.microsoft.com/office/drawing/2014/main" id="{FC0AB9F7-3D02-4537-31F6-D98B2250C9F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988072" y="888476"/>
                <a:ext cx="134757" cy="268628"/>
              </a:xfrm>
              <a:custGeom>
                <a:avLst/>
                <a:gdLst>
                  <a:gd name="T0" fmla="*/ 58 w 310"/>
                  <a:gd name="T1" fmla="*/ 472 h 618"/>
                  <a:gd name="T2" fmla="*/ 58 w 310"/>
                  <a:gd name="T3" fmla="*/ 242 h 618"/>
                  <a:gd name="T4" fmla="*/ 0 w 310"/>
                  <a:gd name="T5" fmla="*/ 242 h 618"/>
                  <a:gd name="T6" fmla="*/ 0 w 310"/>
                  <a:gd name="T7" fmla="*/ 124 h 618"/>
                  <a:gd name="T8" fmla="*/ 58 w 310"/>
                  <a:gd name="T9" fmla="*/ 124 h 618"/>
                  <a:gd name="T10" fmla="*/ 58 w 310"/>
                  <a:gd name="T11" fmla="*/ 0 h 618"/>
                  <a:gd name="T12" fmla="*/ 195 w 310"/>
                  <a:gd name="T13" fmla="*/ 0 h 618"/>
                  <a:gd name="T14" fmla="*/ 195 w 310"/>
                  <a:gd name="T15" fmla="*/ 124 h 618"/>
                  <a:gd name="T16" fmla="*/ 310 w 310"/>
                  <a:gd name="T17" fmla="*/ 124 h 618"/>
                  <a:gd name="T18" fmla="*/ 310 w 310"/>
                  <a:gd name="T19" fmla="*/ 242 h 618"/>
                  <a:gd name="T20" fmla="*/ 195 w 310"/>
                  <a:gd name="T21" fmla="*/ 242 h 618"/>
                  <a:gd name="T22" fmla="*/ 195 w 310"/>
                  <a:gd name="T23" fmla="*/ 449 h 618"/>
                  <a:gd name="T24" fmla="*/ 240 w 310"/>
                  <a:gd name="T25" fmla="*/ 496 h 618"/>
                  <a:gd name="T26" fmla="*/ 308 w 310"/>
                  <a:gd name="T27" fmla="*/ 479 h 618"/>
                  <a:gd name="T28" fmla="*/ 308 w 310"/>
                  <a:gd name="T29" fmla="*/ 590 h 618"/>
                  <a:gd name="T30" fmla="*/ 199 w 310"/>
                  <a:gd name="T31" fmla="*/ 618 h 618"/>
                  <a:gd name="T32" fmla="*/ 58 w 310"/>
                  <a:gd name="T33" fmla="*/ 472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618">
                    <a:moveTo>
                      <a:pt x="58" y="472"/>
                    </a:moveTo>
                    <a:cubicBezTo>
                      <a:pt x="58" y="242"/>
                      <a:pt x="58" y="242"/>
                      <a:pt x="58" y="242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195" y="0"/>
                      <a:pt x="195" y="0"/>
                      <a:pt x="195" y="0"/>
                    </a:cubicBezTo>
                    <a:cubicBezTo>
                      <a:pt x="195" y="124"/>
                      <a:pt x="195" y="124"/>
                      <a:pt x="195" y="124"/>
                    </a:cubicBezTo>
                    <a:cubicBezTo>
                      <a:pt x="310" y="124"/>
                      <a:pt x="310" y="124"/>
                      <a:pt x="310" y="124"/>
                    </a:cubicBezTo>
                    <a:cubicBezTo>
                      <a:pt x="310" y="242"/>
                      <a:pt x="310" y="242"/>
                      <a:pt x="310" y="242"/>
                    </a:cubicBezTo>
                    <a:cubicBezTo>
                      <a:pt x="195" y="242"/>
                      <a:pt x="195" y="242"/>
                      <a:pt x="195" y="242"/>
                    </a:cubicBezTo>
                    <a:cubicBezTo>
                      <a:pt x="195" y="449"/>
                      <a:pt x="195" y="449"/>
                      <a:pt x="195" y="449"/>
                    </a:cubicBezTo>
                    <a:cubicBezTo>
                      <a:pt x="195" y="481"/>
                      <a:pt x="209" y="496"/>
                      <a:pt x="240" y="496"/>
                    </a:cubicBezTo>
                    <a:cubicBezTo>
                      <a:pt x="265" y="496"/>
                      <a:pt x="288" y="490"/>
                      <a:pt x="308" y="479"/>
                    </a:cubicBezTo>
                    <a:cubicBezTo>
                      <a:pt x="308" y="590"/>
                      <a:pt x="308" y="590"/>
                      <a:pt x="308" y="590"/>
                    </a:cubicBezTo>
                    <a:cubicBezTo>
                      <a:pt x="279" y="607"/>
                      <a:pt x="245" y="618"/>
                      <a:pt x="199" y="618"/>
                    </a:cubicBezTo>
                    <a:cubicBezTo>
                      <a:pt x="115" y="618"/>
                      <a:pt x="58" y="584"/>
                      <a:pt x="58" y="4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Freeform 13">
                <a:extLst>
                  <a:ext uri="{FF2B5EF4-FFF2-40B4-BE49-F238E27FC236}">
                    <a16:creationId xmlns:a16="http://schemas.microsoft.com/office/drawing/2014/main" id="{12D11DBC-90A7-4337-F6CB-C20DBD872CB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131251" y="938123"/>
                <a:ext cx="207455" cy="219867"/>
              </a:xfrm>
              <a:custGeom>
                <a:avLst/>
                <a:gdLst>
                  <a:gd name="T0" fmla="*/ 0 w 477"/>
                  <a:gd name="T1" fmla="*/ 254 h 505"/>
                  <a:gd name="T2" fmla="*/ 0 w 477"/>
                  <a:gd name="T3" fmla="*/ 253 h 505"/>
                  <a:gd name="T4" fmla="*/ 240 w 477"/>
                  <a:gd name="T5" fmla="*/ 0 h 505"/>
                  <a:gd name="T6" fmla="*/ 477 w 477"/>
                  <a:gd name="T7" fmla="*/ 263 h 505"/>
                  <a:gd name="T8" fmla="*/ 475 w 477"/>
                  <a:gd name="T9" fmla="*/ 300 h 505"/>
                  <a:gd name="T10" fmla="*/ 137 w 477"/>
                  <a:gd name="T11" fmla="*/ 300 h 505"/>
                  <a:gd name="T12" fmla="*/ 256 w 477"/>
                  <a:gd name="T13" fmla="*/ 395 h 505"/>
                  <a:gd name="T14" fmla="*/ 373 w 477"/>
                  <a:gd name="T15" fmla="*/ 345 h 505"/>
                  <a:gd name="T16" fmla="*/ 452 w 477"/>
                  <a:gd name="T17" fmla="*/ 415 h 505"/>
                  <a:gd name="T18" fmla="*/ 254 w 477"/>
                  <a:gd name="T19" fmla="*/ 505 h 505"/>
                  <a:gd name="T20" fmla="*/ 0 w 477"/>
                  <a:gd name="T21" fmla="*/ 254 h 505"/>
                  <a:gd name="T22" fmla="*/ 343 w 477"/>
                  <a:gd name="T23" fmla="*/ 214 h 505"/>
                  <a:gd name="T24" fmla="*/ 240 w 477"/>
                  <a:gd name="T25" fmla="*/ 111 h 505"/>
                  <a:gd name="T26" fmla="*/ 135 w 477"/>
                  <a:gd name="T27" fmla="*/ 214 h 505"/>
                  <a:gd name="T28" fmla="*/ 343 w 477"/>
                  <a:gd name="T29" fmla="*/ 21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7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99" y="0"/>
                      <a:pt x="240" y="0"/>
                    </a:cubicBezTo>
                    <a:cubicBezTo>
                      <a:pt x="402" y="0"/>
                      <a:pt x="477" y="126"/>
                      <a:pt x="477" y="263"/>
                    </a:cubicBezTo>
                    <a:cubicBezTo>
                      <a:pt x="477" y="274"/>
                      <a:pt x="476" y="287"/>
                      <a:pt x="475" y="300"/>
                    </a:cubicBezTo>
                    <a:cubicBezTo>
                      <a:pt x="137" y="300"/>
                      <a:pt x="137" y="300"/>
                      <a:pt x="137" y="300"/>
                    </a:cubicBezTo>
                    <a:cubicBezTo>
                      <a:pt x="151" y="362"/>
                      <a:pt x="194" y="395"/>
                      <a:pt x="256" y="395"/>
                    </a:cubicBezTo>
                    <a:cubicBezTo>
                      <a:pt x="302" y="395"/>
                      <a:pt x="335" y="380"/>
                      <a:pt x="373" y="345"/>
                    </a:cubicBezTo>
                    <a:cubicBezTo>
                      <a:pt x="452" y="415"/>
                      <a:pt x="452" y="415"/>
                      <a:pt x="452" y="415"/>
                    </a:cubicBezTo>
                    <a:cubicBezTo>
                      <a:pt x="407" y="471"/>
                      <a:pt x="342" y="505"/>
                      <a:pt x="254" y="505"/>
                    </a:cubicBezTo>
                    <a:cubicBezTo>
                      <a:pt x="108" y="505"/>
                      <a:pt x="0" y="403"/>
                      <a:pt x="0" y="254"/>
                    </a:cubicBezTo>
                    <a:close/>
                    <a:moveTo>
                      <a:pt x="343" y="214"/>
                    </a:moveTo>
                    <a:cubicBezTo>
                      <a:pt x="334" y="152"/>
                      <a:pt x="298" y="111"/>
                      <a:pt x="240" y="111"/>
                    </a:cubicBezTo>
                    <a:cubicBezTo>
                      <a:pt x="183" y="111"/>
                      <a:pt x="146" y="151"/>
                      <a:pt x="135" y="214"/>
                    </a:cubicBezTo>
                    <a:lnTo>
                      <a:pt x="343" y="2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Freeform 14">
                <a:extLst>
                  <a:ext uri="{FF2B5EF4-FFF2-40B4-BE49-F238E27FC236}">
                    <a16:creationId xmlns:a16="http://schemas.microsoft.com/office/drawing/2014/main" id="{F524D8E9-37C3-A27E-30E8-DF8ACF25D41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48015" y="938123"/>
                <a:ext cx="195486" cy="219867"/>
              </a:xfrm>
              <a:custGeom>
                <a:avLst/>
                <a:gdLst>
                  <a:gd name="T0" fmla="*/ 0 w 450"/>
                  <a:gd name="T1" fmla="*/ 254 h 505"/>
                  <a:gd name="T2" fmla="*/ 0 w 450"/>
                  <a:gd name="T3" fmla="*/ 253 h 505"/>
                  <a:gd name="T4" fmla="*/ 254 w 450"/>
                  <a:gd name="T5" fmla="*/ 0 h 505"/>
                  <a:gd name="T6" fmla="*/ 448 w 450"/>
                  <a:gd name="T7" fmla="*/ 82 h 505"/>
                  <a:gd name="T8" fmla="*/ 363 w 450"/>
                  <a:gd name="T9" fmla="*/ 172 h 505"/>
                  <a:gd name="T10" fmla="*/ 253 w 450"/>
                  <a:gd name="T11" fmla="*/ 119 h 505"/>
                  <a:gd name="T12" fmla="*/ 135 w 450"/>
                  <a:gd name="T13" fmla="*/ 251 h 505"/>
                  <a:gd name="T14" fmla="*/ 135 w 450"/>
                  <a:gd name="T15" fmla="*/ 253 h 505"/>
                  <a:gd name="T16" fmla="*/ 258 w 450"/>
                  <a:gd name="T17" fmla="*/ 387 h 505"/>
                  <a:gd name="T18" fmla="*/ 370 w 450"/>
                  <a:gd name="T19" fmla="*/ 335 h 505"/>
                  <a:gd name="T20" fmla="*/ 450 w 450"/>
                  <a:gd name="T21" fmla="*/ 416 h 505"/>
                  <a:gd name="T22" fmla="*/ 252 w 450"/>
                  <a:gd name="T23" fmla="*/ 505 h 505"/>
                  <a:gd name="T24" fmla="*/ 0 w 450"/>
                  <a:gd name="T25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50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106" y="0"/>
                      <a:pt x="254" y="0"/>
                    </a:cubicBezTo>
                    <a:cubicBezTo>
                      <a:pt x="345" y="0"/>
                      <a:pt x="402" y="31"/>
                      <a:pt x="448" y="82"/>
                    </a:cubicBezTo>
                    <a:cubicBezTo>
                      <a:pt x="363" y="172"/>
                      <a:pt x="363" y="172"/>
                      <a:pt x="363" y="172"/>
                    </a:cubicBezTo>
                    <a:cubicBezTo>
                      <a:pt x="333" y="139"/>
                      <a:pt x="302" y="119"/>
                      <a:pt x="253" y="119"/>
                    </a:cubicBezTo>
                    <a:cubicBezTo>
                      <a:pt x="184" y="119"/>
                      <a:pt x="135" y="179"/>
                      <a:pt x="135" y="251"/>
                    </a:cubicBezTo>
                    <a:cubicBezTo>
                      <a:pt x="135" y="253"/>
                      <a:pt x="135" y="253"/>
                      <a:pt x="135" y="253"/>
                    </a:cubicBezTo>
                    <a:cubicBezTo>
                      <a:pt x="135" y="327"/>
                      <a:pt x="183" y="387"/>
                      <a:pt x="258" y="387"/>
                    </a:cubicBezTo>
                    <a:cubicBezTo>
                      <a:pt x="305" y="387"/>
                      <a:pt x="336" y="367"/>
                      <a:pt x="370" y="335"/>
                    </a:cubicBezTo>
                    <a:cubicBezTo>
                      <a:pt x="450" y="416"/>
                      <a:pt x="450" y="416"/>
                      <a:pt x="450" y="416"/>
                    </a:cubicBezTo>
                    <a:cubicBezTo>
                      <a:pt x="403" y="468"/>
                      <a:pt x="349" y="505"/>
                      <a:pt x="252" y="505"/>
                    </a:cubicBezTo>
                    <a:cubicBezTo>
                      <a:pt x="106" y="505"/>
                      <a:pt x="0" y="393"/>
                      <a:pt x="0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Freeform 15">
                <a:extLst>
                  <a:ext uri="{FF2B5EF4-FFF2-40B4-BE49-F238E27FC236}">
                    <a16:creationId xmlns:a16="http://schemas.microsoft.com/office/drawing/2014/main" id="{083673F6-E265-4005-D62C-293234A8CE0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53254" y="866312"/>
                <a:ext cx="193270" cy="286802"/>
              </a:xfrm>
              <a:custGeom>
                <a:avLst/>
                <a:gdLst>
                  <a:gd name="T0" fmla="*/ 0 w 445"/>
                  <a:gd name="T1" fmla="*/ 0 h 660"/>
                  <a:gd name="T2" fmla="*/ 138 w 445"/>
                  <a:gd name="T3" fmla="*/ 0 h 660"/>
                  <a:gd name="T4" fmla="*/ 138 w 445"/>
                  <a:gd name="T5" fmla="*/ 244 h 660"/>
                  <a:gd name="T6" fmla="*/ 280 w 445"/>
                  <a:gd name="T7" fmla="*/ 166 h 660"/>
                  <a:gd name="T8" fmla="*/ 445 w 445"/>
                  <a:gd name="T9" fmla="*/ 346 h 660"/>
                  <a:gd name="T10" fmla="*/ 445 w 445"/>
                  <a:gd name="T11" fmla="*/ 660 h 660"/>
                  <a:gd name="T12" fmla="*/ 307 w 445"/>
                  <a:gd name="T13" fmla="*/ 660 h 660"/>
                  <a:gd name="T14" fmla="*/ 307 w 445"/>
                  <a:gd name="T15" fmla="*/ 390 h 660"/>
                  <a:gd name="T16" fmla="*/ 224 w 445"/>
                  <a:gd name="T17" fmla="*/ 291 h 660"/>
                  <a:gd name="T18" fmla="*/ 138 w 445"/>
                  <a:gd name="T19" fmla="*/ 390 h 660"/>
                  <a:gd name="T20" fmla="*/ 138 w 445"/>
                  <a:gd name="T21" fmla="*/ 660 h 660"/>
                  <a:gd name="T22" fmla="*/ 0 w 445"/>
                  <a:gd name="T23" fmla="*/ 660 h 660"/>
                  <a:gd name="T24" fmla="*/ 0 w 445"/>
                  <a:gd name="T25" fmla="*/ 0 h 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5" h="660">
                    <a:moveTo>
                      <a:pt x="0" y="0"/>
                    </a:moveTo>
                    <a:cubicBezTo>
                      <a:pt x="138" y="0"/>
                      <a:pt x="138" y="0"/>
                      <a:pt x="138" y="0"/>
                    </a:cubicBezTo>
                    <a:cubicBezTo>
                      <a:pt x="138" y="244"/>
                      <a:pt x="138" y="244"/>
                      <a:pt x="138" y="244"/>
                    </a:cubicBezTo>
                    <a:cubicBezTo>
                      <a:pt x="169" y="203"/>
                      <a:pt x="210" y="166"/>
                      <a:pt x="280" y="166"/>
                    </a:cubicBezTo>
                    <a:cubicBezTo>
                      <a:pt x="384" y="166"/>
                      <a:pt x="445" y="235"/>
                      <a:pt x="445" y="346"/>
                    </a:cubicBezTo>
                    <a:cubicBezTo>
                      <a:pt x="445" y="660"/>
                      <a:pt x="445" y="660"/>
                      <a:pt x="445" y="660"/>
                    </a:cubicBezTo>
                    <a:cubicBezTo>
                      <a:pt x="307" y="660"/>
                      <a:pt x="307" y="660"/>
                      <a:pt x="307" y="660"/>
                    </a:cubicBezTo>
                    <a:cubicBezTo>
                      <a:pt x="307" y="390"/>
                      <a:pt x="307" y="390"/>
                      <a:pt x="307" y="390"/>
                    </a:cubicBezTo>
                    <a:cubicBezTo>
                      <a:pt x="307" y="324"/>
                      <a:pt x="276" y="291"/>
                      <a:pt x="224" y="291"/>
                    </a:cubicBezTo>
                    <a:cubicBezTo>
                      <a:pt x="171" y="291"/>
                      <a:pt x="138" y="324"/>
                      <a:pt x="138" y="390"/>
                    </a:cubicBezTo>
                    <a:cubicBezTo>
                      <a:pt x="138" y="660"/>
                      <a:pt x="138" y="660"/>
                      <a:pt x="138" y="660"/>
                    </a:cubicBezTo>
                    <a:cubicBezTo>
                      <a:pt x="0" y="660"/>
                      <a:pt x="0" y="660"/>
                      <a:pt x="0" y="66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Freeform 16">
                <a:extLst>
                  <a:ext uri="{FF2B5EF4-FFF2-40B4-BE49-F238E27FC236}">
                    <a16:creationId xmlns:a16="http://schemas.microsoft.com/office/drawing/2014/main" id="{4F04928C-BA06-2085-F636-A4F44FC6E98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762039" y="938123"/>
                <a:ext cx="192827" cy="214991"/>
              </a:xfrm>
              <a:custGeom>
                <a:avLst/>
                <a:gdLst>
                  <a:gd name="T0" fmla="*/ 0 w 444"/>
                  <a:gd name="T1" fmla="*/ 9 h 494"/>
                  <a:gd name="T2" fmla="*/ 137 w 444"/>
                  <a:gd name="T3" fmla="*/ 9 h 494"/>
                  <a:gd name="T4" fmla="*/ 137 w 444"/>
                  <a:gd name="T5" fmla="*/ 78 h 494"/>
                  <a:gd name="T6" fmla="*/ 279 w 444"/>
                  <a:gd name="T7" fmla="*/ 0 h 494"/>
                  <a:gd name="T8" fmla="*/ 444 w 444"/>
                  <a:gd name="T9" fmla="*/ 180 h 494"/>
                  <a:gd name="T10" fmla="*/ 444 w 444"/>
                  <a:gd name="T11" fmla="*/ 494 h 494"/>
                  <a:gd name="T12" fmla="*/ 306 w 444"/>
                  <a:gd name="T13" fmla="*/ 494 h 494"/>
                  <a:gd name="T14" fmla="*/ 306 w 444"/>
                  <a:gd name="T15" fmla="*/ 224 h 494"/>
                  <a:gd name="T16" fmla="*/ 223 w 444"/>
                  <a:gd name="T17" fmla="*/ 125 h 494"/>
                  <a:gd name="T18" fmla="*/ 137 w 444"/>
                  <a:gd name="T19" fmla="*/ 224 h 494"/>
                  <a:gd name="T20" fmla="*/ 137 w 444"/>
                  <a:gd name="T21" fmla="*/ 494 h 494"/>
                  <a:gd name="T22" fmla="*/ 0 w 444"/>
                  <a:gd name="T23" fmla="*/ 494 h 494"/>
                  <a:gd name="T24" fmla="*/ 0 w 444"/>
                  <a:gd name="T25" fmla="*/ 9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4" h="494">
                    <a:moveTo>
                      <a:pt x="0" y="9"/>
                    </a:moveTo>
                    <a:cubicBezTo>
                      <a:pt x="137" y="9"/>
                      <a:pt x="137" y="9"/>
                      <a:pt x="137" y="9"/>
                    </a:cubicBezTo>
                    <a:cubicBezTo>
                      <a:pt x="137" y="78"/>
                      <a:pt x="137" y="78"/>
                      <a:pt x="137" y="78"/>
                    </a:cubicBezTo>
                    <a:cubicBezTo>
                      <a:pt x="169" y="37"/>
                      <a:pt x="210" y="0"/>
                      <a:pt x="279" y="0"/>
                    </a:cubicBezTo>
                    <a:cubicBezTo>
                      <a:pt x="383" y="0"/>
                      <a:pt x="444" y="69"/>
                      <a:pt x="444" y="180"/>
                    </a:cubicBezTo>
                    <a:cubicBezTo>
                      <a:pt x="444" y="494"/>
                      <a:pt x="444" y="494"/>
                      <a:pt x="444" y="494"/>
                    </a:cubicBezTo>
                    <a:cubicBezTo>
                      <a:pt x="306" y="494"/>
                      <a:pt x="306" y="494"/>
                      <a:pt x="306" y="494"/>
                    </a:cubicBezTo>
                    <a:cubicBezTo>
                      <a:pt x="306" y="224"/>
                      <a:pt x="306" y="224"/>
                      <a:pt x="306" y="224"/>
                    </a:cubicBezTo>
                    <a:cubicBezTo>
                      <a:pt x="306" y="158"/>
                      <a:pt x="276" y="125"/>
                      <a:pt x="223" y="125"/>
                    </a:cubicBezTo>
                    <a:cubicBezTo>
                      <a:pt x="171" y="125"/>
                      <a:pt x="137" y="158"/>
                      <a:pt x="137" y="224"/>
                    </a:cubicBezTo>
                    <a:cubicBezTo>
                      <a:pt x="137" y="494"/>
                      <a:pt x="137" y="494"/>
                      <a:pt x="137" y="494"/>
                    </a:cubicBezTo>
                    <a:cubicBezTo>
                      <a:pt x="0" y="494"/>
                      <a:pt x="0" y="494"/>
                      <a:pt x="0" y="494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Freeform 17">
                <a:extLst>
                  <a:ext uri="{FF2B5EF4-FFF2-40B4-BE49-F238E27FC236}">
                    <a16:creationId xmlns:a16="http://schemas.microsoft.com/office/drawing/2014/main" id="{0B7609F1-6889-0F3F-1078-1078D3AEDAE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967277" y="938123"/>
                <a:ext cx="228289" cy="219867"/>
              </a:xfrm>
              <a:custGeom>
                <a:avLst/>
                <a:gdLst>
                  <a:gd name="T0" fmla="*/ 0 w 525"/>
                  <a:gd name="T1" fmla="*/ 254 h 505"/>
                  <a:gd name="T2" fmla="*/ 0 w 525"/>
                  <a:gd name="T3" fmla="*/ 253 h 505"/>
                  <a:gd name="T4" fmla="*/ 263 w 525"/>
                  <a:gd name="T5" fmla="*/ 0 h 505"/>
                  <a:gd name="T6" fmla="*/ 525 w 525"/>
                  <a:gd name="T7" fmla="*/ 251 h 505"/>
                  <a:gd name="T8" fmla="*/ 525 w 525"/>
                  <a:gd name="T9" fmla="*/ 253 h 505"/>
                  <a:gd name="T10" fmla="*/ 262 w 525"/>
                  <a:gd name="T11" fmla="*/ 505 h 505"/>
                  <a:gd name="T12" fmla="*/ 0 w 525"/>
                  <a:gd name="T13" fmla="*/ 254 h 505"/>
                  <a:gd name="T14" fmla="*/ 389 w 525"/>
                  <a:gd name="T15" fmla="*/ 254 h 505"/>
                  <a:gd name="T16" fmla="*/ 389 w 525"/>
                  <a:gd name="T17" fmla="*/ 253 h 505"/>
                  <a:gd name="T18" fmla="*/ 262 w 525"/>
                  <a:gd name="T19" fmla="*/ 119 h 505"/>
                  <a:gd name="T20" fmla="*/ 136 w 525"/>
                  <a:gd name="T21" fmla="*/ 251 h 505"/>
                  <a:gd name="T22" fmla="*/ 136 w 525"/>
                  <a:gd name="T23" fmla="*/ 253 h 505"/>
                  <a:gd name="T24" fmla="*/ 263 w 525"/>
                  <a:gd name="T25" fmla="*/ 387 h 505"/>
                  <a:gd name="T26" fmla="*/ 389 w 525"/>
                  <a:gd name="T27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3"/>
                      <a:pt x="112" y="0"/>
                      <a:pt x="263" y="0"/>
                    </a:cubicBezTo>
                    <a:cubicBezTo>
                      <a:pt x="414" y="0"/>
                      <a:pt x="525" y="111"/>
                      <a:pt x="525" y="251"/>
                    </a:cubicBezTo>
                    <a:cubicBezTo>
                      <a:pt x="525" y="253"/>
                      <a:pt x="525" y="253"/>
                      <a:pt x="525" y="253"/>
                    </a:cubicBezTo>
                    <a:cubicBezTo>
                      <a:pt x="525" y="392"/>
                      <a:pt x="413" y="505"/>
                      <a:pt x="262" y="505"/>
                    </a:cubicBezTo>
                    <a:cubicBezTo>
                      <a:pt x="111" y="505"/>
                      <a:pt x="0" y="394"/>
                      <a:pt x="0" y="254"/>
                    </a:cubicBezTo>
                    <a:close/>
                    <a:moveTo>
                      <a:pt x="389" y="254"/>
                    </a:moveTo>
                    <a:cubicBezTo>
                      <a:pt x="389" y="253"/>
                      <a:pt x="389" y="253"/>
                      <a:pt x="389" y="253"/>
                    </a:cubicBezTo>
                    <a:cubicBezTo>
                      <a:pt x="389" y="181"/>
                      <a:pt x="338" y="119"/>
                      <a:pt x="262" y="119"/>
                    </a:cubicBezTo>
                    <a:cubicBezTo>
                      <a:pt x="183" y="119"/>
                      <a:pt x="136" y="179"/>
                      <a:pt x="136" y="251"/>
                    </a:cubicBezTo>
                    <a:cubicBezTo>
                      <a:pt x="136" y="253"/>
                      <a:pt x="136" y="253"/>
                      <a:pt x="136" y="253"/>
                    </a:cubicBezTo>
                    <a:cubicBezTo>
                      <a:pt x="136" y="324"/>
                      <a:pt x="187" y="387"/>
                      <a:pt x="263" y="387"/>
                    </a:cubicBezTo>
                    <a:cubicBezTo>
                      <a:pt x="342" y="387"/>
                      <a:pt x="389" y="326"/>
                      <a:pt x="389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Rectangle 18">
                <a:extLst>
                  <a:ext uri="{FF2B5EF4-FFF2-40B4-BE49-F238E27FC236}">
                    <a16:creationId xmlns:a16="http://schemas.microsoft.com/office/drawing/2014/main" id="{14DEDB85-DF79-F93C-595F-4B0E6B36F339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207091" y="866312"/>
                <a:ext cx="59843" cy="28680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Freeform 19">
                <a:extLst>
                  <a:ext uri="{FF2B5EF4-FFF2-40B4-BE49-F238E27FC236}">
                    <a16:creationId xmlns:a16="http://schemas.microsoft.com/office/drawing/2014/main" id="{481DD98C-1DDB-14FF-BA62-46FAD00BAA8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78460" y="938123"/>
                <a:ext cx="228732" cy="219867"/>
              </a:xfrm>
              <a:custGeom>
                <a:avLst/>
                <a:gdLst>
                  <a:gd name="T0" fmla="*/ 0 w 526"/>
                  <a:gd name="T1" fmla="*/ 254 h 505"/>
                  <a:gd name="T2" fmla="*/ 0 w 526"/>
                  <a:gd name="T3" fmla="*/ 253 h 505"/>
                  <a:gd name="T4" fmla="*/ 264 w 526"/>
                  <a:gd name="T5" fmla="*/ 0 h 505"/>
                  <a:gd name="T6" fmla="*/ 526 w 526"/>
                  <a:gd name="T7" fmla="*/ 251 h 505"/>
                  <a:gd name="T8" fmla="*/ 526 w 526"/>
                  <a:gd name="T9" fmla="*/ 253 h 505"/>
                  <a:gd name="T10" fmla="*/ 262 w 526"/>
                  <a:gd name="T11" fmla="*/ 505 h 505"/>
                  <a:gd name="T12" fmla="*/ 0 w 526"/>
                  <a:gd name="T13" fmla="*/ 254 h 505"/>
                  <a:gd name="T14" fmla="*/ 390 w 526"/>
                  <a:gd name="T15" fmla="*/ 254 h 505"/>
                  <a:gd name="T16" fmla="*/ 390 w 526"/>
                  <a:gd name="T17" fmla="*/ 253 h 505"/>
                  <a:gd name="T18" fmla="*/ 262 w 526"/>
                  <a:gd name="T19" fmla="*/ 119 h 505"/>
                  <a:gd name="T20" fmla="*/ 136 w 526"/>
                  <a:gd name="T21" fmla="*/ 251 h 505"/>
                  <a:gd name="T22" fmla="*/ 136 w 526"/>
                  <a:gd name="T23" fmla="*/ 253 h 505"/>
                  <a:gd name="T24" fmla="*/ 264 w 526"/>
                  <a:gd name="T25" fmla="*/ 387 h 505"/>
                  <a:gd name="T26" fmla="*/ 390 w 526"/>
                  <a:gd name="T27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6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3"/>
                      <a:pt x="113" y="0"/>
                      <a:pt x="264" y="0"/>
                    </a:cubicBezTo>
                    <a:cubicBezTo>
                      <a:pt x="414" y="0"/>
                      <a:pt x="526" y="111"/>
                      <a:pt x="526" y="251"/>
                    </a:cubicBezTo>
                    <a:cubicBezTo>
                      <a:pt x="526" y="253"/>
                      <a:pt x="526" y="253"/>
                      <a:pt x="526" y="253"/>
                    </a:cubicBezTo>
                    <a:cubicBezTo>
                      <a:pt x="526" y="392"/>
                      <a:pt x="413" y="505"/>
                      <a:pt x="262" y="505"/>
                    </a:cubicBezTo>
                    <a:cubicBezTo>
                      <a:pt x="112" y="505"/>
                      <a:pt x="0" y="394"/>
                      <a:pt x="0" y="254"/>
                    </a:cubicBezTo>
                    <a:close/>
                    <a:moveTo>
                      <a:pt x="390" y="254"/>
                    </a:moveTo>
                    <a:cubicBezTo>
                      <a:pt x="390" y="253"/>
                      <a:pt x="390" y="253"/>
                      <a:pt x="390" y="253"/>
                    </a:cubicBezTo>
                    <a:cubicBezTo>
                      <a:pt x="390" y="181"/>
                      <a:pt x="338" y="119"/>
                      <a:pt x="262" y="119"/>
                    </a:cubicBezTo>
                    <a:cubicBezTo>
                      <a:pt x="183" y="119"/>
                      <a:pt x="136" y="179"/>
                      <a:pt x="136" y="251"/>
                    </a:cubicBezTo>
                    <a:cubicBezTo>
                      <a:pt x="136" y="253"/>
                      <a:pt x="136" y="253"/>
                      <a:pt x="136" y="253"/>
                    </a:cubicBezTo>
                    <a:cubicBezTo>
                      <a:pt x="136" y="324"/>
                      <a:pt x="188" y="387"/>
                      <a:pt x="264" y="387"/>
                    </a:cubicBezTo>
                    <a:cubicBezTo>
                      <a:pt x="343" y="387"/>
                      <a:pt x="390" y="326"/>
                      <a:pt x="390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Freeform 20">
                <a:extLst>
                  <a:ext uri="{FF2B5EF4-FFF2-40B4-BE49-F238E27FC236}">
                    <a16:creationId xmlns:a16="http://schemas.microsoft.com/office/drawing/2014/main" id="{BDC10D2B-8240-1306-CC54-B3F0CF2378C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516057" y="938123"/>
                <a:ext cx="221197" cy="278823"/>
              </a:xfrm>
              <a:custGeom>
                <a:avLst/>
                <a:gdLst>
                  <a:gd name="T0" fmla="*/ 24 w 509"/>
                  <a:gd name="T1" fmla="*/ 590 h 641"/>
                  <a:gd name="T2" fmla="*/ 71 w 509"/>
                  <a:gd name="T3" fmla="*/ 487 h 641"/>
                  <a:gd name="T4" fmla="*/ 235 w 509"/>
                  <a:gd name="T5" fmla="*/ 531 h 641"/>
                  <a:gd name="T6" fmla="*/ 373 w 509"/>
                  <a:gd name="T7" fmla="*/ 399 h 641"/>
                  <a:gd name="T8" fmla="*/ 373 w 509"/>
                  <a:gd name="T9" fmla="*/ 376 h 641"/>
                  <a:gd name="T10" fmla="*/ 215 w 509"/>
                  <a:gd name="T11" fmla="*/ 454 h 641"/>
                  <a:gd name="T12" fmla="*/ 0 w 509"/>
                  <a:gd name="T13" fmla="*/ 228 h 641"/>
                  <a:gd name="T14" fmla="*/ 0 w 509"/>
                  <a:gd name="T15" fmla="*/ 226 h 641"/>
                  <a:gd name="T16" fmla="*/ 215 w 509"/>
                  <a:gd name="T17" fmla="*/ 0 h 641"/>
                  <a:gd name="T18" fmla="*/ 372 w 509"/>
                  <a:gd name="T19" fmla="*/ 72 h 641"/>
                  <a:gd name="T20" fmla="*/ 372 w 509"/>
                  <a:gd name="T21" fmla="*/ 9 h 641"/>
                  <a:gd name="T22" fmla="*/ 509 w 509"/>
                  <a:gd name="T23" fmla="*/ 9 h 641"/>
                  <a:gd name="T24" fmla="*/ 509 w 509"/>
                  <a:gd name="T25" fmla="*/ 385 h 641"/>
                  <a:gd name="T26" fmla="*/ 448 w 509"/>
                  <a:gd name="T27" fmla="*/ 576 h 641"/>
                  <a:gd name="T28" fmla="*/ 239 w 509"/>
                  <a:gd name="T29" fmla="*/ 641 h 641"/>
                  <a:gd name="T30" fmla="*/ 24 w 509"/>
                  <a:gd name="T31" fmla="*/ 590 h 641"/>
                  <a:gd name="T32" fmla="*/ 373 w 509"/>
                  <a:gd name="T33" fmla="*/ 228 h 641"/>
                  <a:gd name="T34" fmla="*/ 373 w 509"/>
                  <a:gd name="T35" fmla="*/ 226 h 641"/>
                  <a:gd name="T36" fmla="*/ 255 w 509"/>
                  <a:gd name="T37" fmla="*/ 114 h 641"/>
                  <a:gd name="T38" fmla="*/ 137 w 509"/>
                  <a:gd name="T39" fmla="*/ 226 h 641"/>
                  <a:gd name="T40" fmla="*/ 137 w 509"/>
                  <a:gd name="T41" fmla="*/ 228 h 641"/>
                  <a:gd name="T42" fmla="*/ 255 w 509"/>
                  <a:gd name="T43" fmla="*/ 340 h 641"/>
                  <a:gd name="T44" fmla="*/ 373 w 509"/>
                  <a:gd name="T45" fmla="*/ 228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09" h="641">
                    <a:moveTo>
                      <a:pt x="24" y="590"/>
                    </a:moveTo>
                    <a:cubicBezTo>
                      <a:pt x="71" y="487"/>
                      <a:pt x="71" y="487"/>
                      <a:pt x="71" y="487"/>
                    </a:cubicBezTo>
                    <a:cubicBezTo>
                      <a:pt x="121" y="515"/>
                      <a:pt x="171" y="531"/>
                      <a:pt x="235" y="531"/>
                    </a:cubicBezTo>
                    <a:cubicBezTo>
                      <a:pt x="329" y="531"/>
                      <a:pt x="373" y="486"/>
                      <a:pt x="373" y="399"/>
                    </a:cubicBezTo>
                    <a:cubicBezTo>
                      <a:pt x="373" y="376"/>
                      <a:pt x="373" y="376"/>
                      <a:pt x="373" y="376"/>
                    </a:cubicBezTo>
                    <a:cubicBezTo>
                      <a:pt x="333" y="425"/>
                      <a:pt x="288" y="454"/>
                      <a:pt x="215" y="454"/>
                    </a:cubicBezTo>
                    <a:cubicBezTo>
                      <a:pt x="102" y="454"/>
                      <a:pt x="0" y="372"/>
                      <a:pt x="0" y="228"/>
                    </a:cubicBezTo>
                    <a:cubicBezTo>
                      <a:pt x="0" y="226"/>
                      <a:pt x="0" y="226"/>
                      <a:pt x="0" y="226"/>
                    </a:cubicBezTo>
                    <a:cubicBezTo>
                      <a:pt x="0" y="82"/>
                      <a:pt x="104" y="0"/>
                      <a:pt x="215" y="0"/>
                    </a:cubicBezTo>
                    <a:cubicBezTo>
                      <a:pt x="290" y="0"/>
                      <a:pt x="334" y="32"/>
                      <a:pt x="372" y="72"/>
                    </a:cubicBezTo>
                    <a:cubicBezTo>
                      <a:pt x="372" y="9"/>
                      <a:pt x="372" y="9"/>
                      <a:pt x="372" y="9"/>
                    </a:cubicBezTo>
                    <a:cubicBezTo>
                      <a:pt x="509" y="9"/>
                      <a:pt x="509" y="9"/>
                      <a:pt x="509" y="9"/>
                    </a:cubicBezTo>
                    <a:cubicBezTo>
                      <a:pt x="509" y="385"/>
                      <a:pt x="509" y="385"/>
                      <a:pt x="509" y="385"/>
                    </a:cubicBezTo>
                    <a:cubicBezTo>
                      <a:pt x="509" y="472"/>
                      <a:pt x="488" y="535"/>
                      <a:pt x="448" y="576"/>
                    </a:cubicBezTo>
                    <a:cubicBezTo>
                      <a:pt x="402" y="621"/>
                      <a:pt x="333" y="641"/>
                      <a:pt x="239" y="641"/>
                    </a:cubicBezTo>
                    <a:cubicBezTo>
                      <a:pt x="160" y="641"/>
                      <a:pt x="86" y="623"/>
                      <a:pt x="24" y="590"/>
                    </a:cubicBezTo>
                    <a:close/>
                    <a:moveTo>
                      <a:pt x="373" y="228"/>
                    </a:moveTo>
                    <a:cubicBezTo>
                      <a:pt x="373" y="226"/>
                      <a:pt x="373" y="226"/>
                      <a:pt x="373" y="226"/>
                    </a:cubicBezTo>
                    <a:cubicBezTo>
                      <a:pt x="373" y="160"/>
                      <a:pt x="322" y="114"/>
                      <a:pt x="255" y="114"/>
                    </a:cubicBezTo>
                    <a:cubicBezTo>
                      <a:pt x="188" y="114"/>
                      <a:pt x="137" y="160"/>
                      <a:pt x="137" y="226"/>
                    </a:cubicBezTo>
                    <a:cubicBezTo>
                      <a:pt x="137" y="228"/>
                      <a:pt x="137" y="228"/>
                      <a:pt x="137" y="228"/>
                    </a:cubicBezTo>
                    <a:cubicBezTo>
                      <a:pt x="137" y="295"/>
                      <a:pt x="188" y="340"/>
                      <a:pt x="255" y="340"/>
                    </a:cubicBezTo>
                    <a:cubicBezTo>
                      <a:pt x="322" y="340"/>
                      <a:pt x="373" y="294"/>
                      <a:pt x="373" y="2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Freeform 21">
                <a:extLst>
                  <a:ext uri="{FF2B5EF4-FFF2-40B4-BE49-F238E27FC236}">
                    <a16:creationId xmlns:a16="http://schemas.microsoft.com/office/drawing/2014/main" id="{A2A74FC7-B210-AC23-8BAD-A8CEF20144F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747450" y="942113"/>
                <a:ext cx="219424" cy="275277"/>
              </a:xfrm>
              <a:custGeom>
                <a:avLst/>
                <a:gdLst>
                  <a:gd name="T0" fmla="*/ 362 w 505"/>
                  <a:gd name="T1" fmla="*/ 0 h 633"/>
                  <a:gd name="T2" fmla="*/ 505 w 505"/>
                  <a:gd name="T3" fmla="*/ 0 h 633"/>
                  <a:gd name="T4" fmla="*/ 319 w 505"/>
                  <a:gd name="T5" fmla="*/ 497 h 633"/>
                  <a:gd name="T6" fmla="*/ 159 w 505"/>
                  <a:gd name="T7" fmla="*/ 633 h 633"/>
                  <a:gd name="T8" fmla="*/ 37 w 505"/>
                  <a:gd name="T9" fmla="*/ 599 h 633"/>
                  <a:gd name="T10" fmla="*/ 83 w 505"/>
                  <a:gd name="T11" fmla="*/ 500 h 633"/>
                  <a:gd name="T12" fmla="*/ 142 w 505"/>
                  <a:gd name="T13" fmla="*/ 519 h 633"/>
                  <a:gd name="T14" fmla="*/ 190 w 505"/>
                  <a:gd name="T15" fmla="*/ 487 h 633"/>
                  <a:gd name="T16" fmla="*/ 0 w 505"/>
                  <a:gd name="T17" fmla="*/ 0 h 633"/>
                  <a:gd name="T18" fmla="*/ 146 w 505"/>
                  <a:gd name="T19" fmla="*/ 0 h 633"/>
                  <a:gd name="T20" fmla="*/ 256 w 505"/>
                  <a:gd name="T21" fmla="*/ 331 h 633"/>
                  <a:gd name="T22" fmla="*/ 362 w 505"/>
                  <a:gd name="T23" fmla="*/ 0 h 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5" h="633">
                    <a:moveTo>
                      <a:pt x="362" y="0"/>
                    </a:moveTo>
                    <a:cubicBezTo>
                      <a:pt x="505" y="0"/>
                      <a:pt x="505" y="0"/>
                      <a:pt x="505" y="0"/>
                    </a:cubicBezTo>
                    <a:cubicBezTo>
                      <a:pt x="319" y="497"/>
                      <a:pt x="319" y="497"/>
                      <a:pt x="319" y="497"/>
                    </a:cubicBezTo>
                    <a:cubicBezTo>
                      <a:pt x="282" y="596"/>
                      <a:pt x="242" y="633"/>
                      <a:pt x="159" y="633"/>
                    </a:cubicBezTo>
                    <a:cubicBezTo>
                      <a:pt x="110" y="633"/>
                      <a:pt x="73" y="620"/>
                      <a:pt x="37" y="599"/>
                    </a:cubicBezTo>
                    <a:cubicBezTo>
                      <a:pt x="83" y="500"/>
                      <a:pt x="83" y="500"/>
                      <a:pt x="83" y="500"/>
                    </a:cubicBezTo>
                    <a:cubicBezTo>
                      <a:pt x="101" y="511"/>
                      <a:pt x="124" y="519"/>
                      <a:pt x="142" y="519"/>
                    </a:cubicBezTo>
                    <a:cubicBezTo>
                      <a:pt x="166" y="519"/>
                      <a:pt x="178" y="512"/>
                      <a:pt x="190" y="48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256" y="331"/>
                      <a:pt x="256" y="331"/>
                      <a:pt x="256" y="331"/>
                    </a:cubicBezTo>
                    <a:lnTo>
                      <a:pt x="36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" name="Freeform 22">
                <a:extLst>
                  <a:ext uri="{FF2B5EF4-FFF2-40B4-BE49-F238E27FC236}">
                    <a16:creationId xmlns:a16="http://schemas.microsoft.com/office/drawing/2014/main" id="{ACC82ECF-72D6-6ED9-EF73-7495DE192F9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05842" y="1258171"/>
                <a:ext cx="132541" cy="290348"/>
              </a:xfrm>
              <a:custGeom>
                <a:avLst/>
                <a:gdLst>
                  <a:gd name="T0" fmla="*/ 57 w 305"/>
                  <a:gd name="T1" fmla="*/ 299 h 667"/>
                  <a:gd name="T2" fmla="*/ 0 w 305"/>
                  <a:gd name="T3" fmla="*/ 299 h 667"/>
                  <a:gd name="T4" fmla="*/ 0 w 305"/>
                  <a:gd name="T5" fmla="*/ 186 h 667"/>
                  <a:gd name="T6" fmla="*/ 57 w 305"/>
                  <a:gd name="T7" fmla="*/ 186 h 667"/>
                  <a:gd name="T8" fmla="*/ 57 w 305"/>
                  <a:gd name="T9" fmla="*/ 155 h 667"/>
                  <a:gd name="T10" fmla="*/ 96 w 305"/>
                  <a:gd name="T11" fmla="*/ 38 h 667"/>
                  <a:gd name="T12" fmla="*/ 208 w 305"/>
                  <a:gd name="T13" fmla="*/ 0 h 667"/>
                  <a:gd name="T14" fmla="*/ 305 w 305"/>
                  <a:gd name="T15" fmla="*/ 13 h 667"/>
                  <a:gd name="T16" fmla="*/ 305 w 305"/>
                  <a:gd name="T17" fmla="*/ 127 h 667"/>
                  <a:gd name="T18" fmla="*/ 243 w 305"/>
                  <a:gd name="T19" fmla="*/ 115 h 667"/>
                  <a:gd name="T20" fmla="*/ 193 w 305"/>
                  <a:gd name="T21" fmla="*/ 168 h 667"/>
                  <a:gd name="T22" fmla="*/ 193 w 305"/>
                  <a:gd name="T23" fmla="*/ 187 h 667"/>
                  <a:gd name="T24" fmla="*/ 305 w 305"/>
                  <a:gd name="T25" fmla="*/ 187 h 667"/>
                  <a:gd name="T26" fmla="*/ 305 w 305"/>
                  <a:gd name="T27" fmla="*/ 299 h 667"/>
                  <a:gd name="T28" fmla="*/ 195 w 305"/>
                  <a:gd name="T29" fmla="*/ 299 h 667"/>
                  <a:gd name="T30" fmla="*/ 195 w 305"/>
                  <a:gd name="T31" fmla="*/ 667 h 667"/>
                  <a:gd name="T32" fmla="*/ 57 w 305"/>
                  <a:gd name="T33" fmla="*/ 667 h 667"/>
                  <a:gd name="T34" fmla="*/ 57 w 305"/>
                  <a:gd name="T35" fmla="*/ 299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5" h="667">
                    <a:moveTo>
                      <a:pt x="57" y="299"/>
                    </a:moveTo>
                    <a:cubicBezTo>
                      <a:pt x="0" y="299"/>
                      <a:pt x="0" y="299"/>
                      <a:pt x="0" y="299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57" y="186"/>
                      <a:pt x="57" y="186"/>
                      <a:pt x="57" y="186"/>
                    </a:cubicBezTo>
                    <a:cubicBezTo>
                      <a:pt x="57" y="155"/>
                      <a:pt x="57" y="155"/>
                      <a:pt x="57" y="155"/>
                    </a:cubicBezTo>
                    <a:cubicBezTo>
                      <a:pt x="57" y="102"/>
                      <a:pt x="71" y="63"/>
                      <a:pt x="96" y="38"/>
                    </a:cubicBezTo>
                    <a:cubicBezTo>
                      <a:pt x="122" y="12"/>
                      <a:pt x="159" y="0"/>
                      <a:pt x="208" y="0"/>
                    </a:cubicBezTo>
                    <a:cubicBezTo>
                      <a:pt x="251" y="0"/>
                      <a:pt x="280" y="5"/>
                      <a:pt x="305" y="13"/>
                    </a:cubicBezTo>
                    <a:cubicBezTo>
                      <a:pt x="305" y="127"/>
                      <a:pt x="305" y="127"/>
                      <a:pt x="305" y="127"/>
                    </a:cubicBezTo>
                    <a:cubicBezTo>
                      <a:pt x="286" y="120"/>
                      <a:pt x="267" y="115"/>
                      <a:pt x="243" y="115"/>
                    </a:cubicBezTo>
                    <a:cubicBezTo>
                      <a:pt x="211" y="115"/>
                      <a:pt x="193" y="132"/>
                      <a:pt x="193" y="168"/>
                    </a:cubicBezTo>
                    <a:cubicBezTo>
                      <a:pt x="193" y="187"/>
                      <a:pt x="193" y="187"/>
                      <a:pt x="193" y="187"/>
                    </a:cubicBezTo>
                    <a:cubicBezTo>
                      <a:pt x="305" y="187"/>
                      <a:pt x="305" y="187"/>
                      <a:pt x="305" y="187"/>
                    </a:cubicBezTo>
                    <a:cubicBezTo>
                      <a:pt x="305" y="299"/>
                      <a:pt x="305" y="299"/>
                      <a:pt x="305" y="299"/>
                    </a:cubicBezTo>
                    <a:cubicBezTo>
                      <a:pt x="195" y="299"/>
                      <a:pt x="195" y="299"/>
                      <a:pt x="195" y="299"/>
                    </a:cubicBezTo>
                    <a:cubicBezTo>
                      <a:pt x="195" y="667"/>
                      <a:pt x="195" y="667"/>
                      <a:pt x="195" y="667"/>
                    </a:cubicBezTo>
                    <a:cubicBezTo>
                      <a:pt x="57" y="667"/>
                      <a:pt x="57" y="667"/>
                      <a:pt x="57" y="667"/>
                    </a:cubicBezTo>
                    <a:lnTo>
                      <a:pt x="57" y="29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Freeform 23">
                <a:extLst>
                  <a:ext uri="{FF2B5EF4-FFF2-40B4-BE49-F238E27FC236}">
                    <a16:creationId xmlns:a16="http://schemas.microsoft.com/office/drawing/2014/main" id="{22DAB937-2E79-C195-4D0E-AD10E570DD1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137497" y="1333086"/>
                <a:ext cx="228289" cy="219867"/>
              </a:xfrm>
              <a:custGeom>
                <a:avLst/>
                <a:gdLst>
                  <a:gd name="T0" fmla="*/ 0 w 525"/>
                  <a:gd name="T1" fmla="*/ 255 h 506"/>
                  <a:gd name="T2" fmla="*/ 0 w 525"/>
                  <a:gd name="T3" fmla="*/ 253 h 506"/>
                  <a:gd name="T4" fmla="*/ 263 w 525"/>
                  <a:gd name="T5" fmla="*/ 0 h 506"/>
                  <a:gd name="T6" fmla="*/ 525 w 525"/>
                  <a:gd name="T7" fmla="*/ 251 h 506"/>
                  <a:gd name="T8" fmla="*/ 525 w 525"/>
                  <a:gd name="T9" fmla="*/ 253 h 506"/>
                  <a:gd name="T10" fmla="*/ 261 w 525"/>
                  <a:gd name="T11" fmla="*/ 506 h 506"/>
                  <a:gd name="T12" fmla="*/ 0 w 525"/>
                  <a:gd name="T13" fmla="*/ 255 h 506"/>
                  <a:gd name="T14" fmla="*/ 389 w 525"/>
                  <a:gd name="T15" fmla="*/ 255 h 506"/>
                  <a:gd name="T16" fmla="*/ 389 w 525"/>
                  <a:gd name="T17" fmla="*/ 253 h 506"/>
                  <a:gd name="T18" fmla="*/ 261 w 525"/>
                  <a:gd name="T19" fmla="*/ 119 h 506"/>
                  <a:gd name="T20" fmla="*/ 135 w 525"/>
                  <a:gd name="T21" fmla="*/ 251 h 506"/>
                  <a:gd name="T22" fmla="*/ 135 w 525"/>
                  <a:gd name="T23" fmla="*/ 253 h 506"/>
                  <a:gd name="T24" fmla="*/ 263 w 525"/>
                  <a:gd name="T25" fmla="*/ 387 h 506"/>
                  <a:gd name="T26" fmla="*/ 389 w 525"/>
                  <a:gd name="T27" fmla="*/ 255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06">
                    <a:moveTo>
                      <a:pt x="0" y="255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112" y="0"/>
                      <a:pt x="263" y="0"/>
                    </a:cubicBezTo>
                    <a:cubicBezTo>
                      <a:pt x="413" y="0"/>
                      <a:pt x="525" y="112"/>
                      <a:pt x="525" y="251"/>
                    </a:cubicBezTo>
                    <a:cubicBezTo>
                      <a:pt x="525" y="253"/>
                      <a:pt x="525" y="253"/>
                      <a:pt x="525" y="253"/>
                    </a:cubicBezTo>
                    <a:cubicBezTo>
                      <a:pt x="525" y="392"/>
                      <a:pt x="412" y="506"/>
                      <a:pt x="261" y="506"/>
                    </a:cubicBezTo>
                    <a:cubicBezTo>
                      <a:pt x="111" y="506"/>
                      <a:pt x="0" y="394"/>
                      <a:pt x="0" y="255"/>
                    </a:cubicBezTo>
                    <a:close/>
                    <a:moveTo>
                      <a:pt x="389" y="255"/>
                    </a:moveTo>
                    <a:cubicBezTo>
                      <a:pt x="389" y="253"/>
                      <a:pt x="389" y="253"/>
                      <a:pt x="389" y="253"/>
                    </a:cubicBezTo>
                    <a:cubicBezTo>
                      <a:pt x="389" y="182"/>
                      <a:pt x="337" y="119"/>
                      <a:pt x="261" y="119"/>
                    </a:cubicBezTo>
                    <a:cubicBezTo>
                      <a:pt x="183" y="119"/>
                      <a:pt x="135" y="180"/>
                      <a:pt x="135" y="251"/>
                    </a:cubicBezTo>
                    <a:cubicBezTo>
                      <a:pt x="135" y="253"/>
                      <a:pt x="135" y="253"/>
                      <a:pt x="135" y="253"/>
                    </a:cubicBezTo>
                    <a:cubicBezTo>
                      <a:pt x="135" y="325"/>
                      <a:pt x="187" y="387"/>
                      <a:pt x="263" y="387"/>
                    </a:cubicBezTo>
                    <a:cubicBezTo>
                      <a:pt x="342" y="387"/>
                      <a:pt x="389" y="326"/>
                      <a:pt x="389" y="2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" name="Freeform 24">
                <a:extLst>
                  <a:ext uri="{FF2B5EF4-FFF2-40B4-BE49-F238E27FC236}">
                    <a16:creationId xmlns:a16="http://schemas.microsoft.com/office/drawing/2014/main" id="{10B466F6-F9DE-C9E9-D98F-5CB17B8BE4D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79084" y="1331756"/>
                <a:ext cx="127665" cy="216764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0 h 498"/>
                  <a:gd name="T6" fmla="*/ 293 w 293"/>
                  <a:gd name="T7" fmla="*/ 3 h 498"/>
                  <a:gd name="T8" fmla="*/ 293 w 293"/>
                  <a:gd name="T9" fmla="*/ 147 h 498"/>
                  <a:gd name="T10" fmla="*/ 286 w 293"/>
                  <a:gd name="T11" fmla="*/ 147 h 498"/>
                  <a:gd name="T12" fmla="*/ 138 w 293"/>
                  <a:gd name="T13" fmla="*/ 318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0"/>
                      <a:pt x="138" y="110"/>
                      <a:pt x="138" y="110"/>
                    </a:cubicBezTo>
                    <a:cubicBezTo>
                      <a:pt x="166" y="43"/>
                      <a:pt x="211" y="0"/>
                      <a:pt x="293" y="3"/>
                    </a:cubicBezTo>
                    <a:cubicBezTo>
                      <a:pt x="293" y="147"/>
                      <a:pt x="293" y="147"/>
                      <a:pt x="293" y="147"/>
                    </a:cubicBezTo>
                    <a:cubicBezTo>
                      <a:pt x="286" y="147"/>
                      <a:pt x="286" y="147"/>
                      <a:pt x="286" y="147"/>
                    </a:cubicBezTo>
                    <a:cubicBezTo>
                      <a:pt x="194" y="147"/>
                      <a:pt x="138" y="203"/>
                      <a:pt x="138" y="318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" name="Freeform 25">
                <a:extLst>
                  <a:ext uri="{FF2B5EF4-FFF2-40B4-BE49-F238E27FC236}">
                    <a16:creationId xmlns:a16="http://schemas.microsoft.com/office/drawing/2014/main" id="{AD3E18E3-90EA-4D54-E039-6221DAC5595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582993" y="1334859"/>
                <a:ext cx="194157" cy="217207"/>
              </a:xfrm>
              <a:custGeom>
                <a:avLst/>
                <a:gdLst>
                  <a:gd name="T0" fmla="*/ 0 w 446"/>
                  <a:gd name="T1" fmla="*/ 351 h 500"/>
                  <a:gd name="T2" fmla="*/ 0 w 446"/>
                  <a:gd name="T3" fmla="*/ 349 h 500"/>
                  <a:gd name="T4" fmla="*/ 195 w 446"/>
                  <a:gd name="T5" fmla="*/ 195 h 500"/>
                  <a:gd name="T6" fmla="*/ 314 w 446"/>
                  <a:gd name="T7" fmla="*/ 215 h 500"/>
                  <a:gd name="T8" fmla="*/ 314 w 446"/>
                  <a:gd name="T9" fmla="*/ 206 h 500"/>
                  <a:gd name="T10" fmla="*/ 210 w 446"/>
                  <a:gd name="T11" fmla="*/ 118 h 500"/>
                  <a:gd name="T12" fmla="*/ 76 w 446"/>
                  <a:gd name="T13" fmla="*/ 144 h 500"/>
                  <a:gd name="T14" fmla="*/ 42 w 446"/>
                  <a:gd name="T15" fmla="*/ 39 h 500"/>
                  <a:gd name="T16" fmla="*/ 230 w 446"/>
                  <a:gd name="T17" fmla="*/ 0 h 500"/>
                  <a:gd name="T18" fmla="*/ 394 w 446"/>
                  <a:gd name="T19" fmla="*/ 54 h 500"/>
                  <a:gd name="T20" fmla="*/ 446 w 446"/>
                  <a:gd name="T21" fmla="*/ 209 h 500"/>
                  <a:gd name="T22" fmla="*/ 446 w 446"/>
                  <a:gd name="T23" fmla="*/ 491 h 500"/>
                  <a:gd name="T24" fmla="*/ 313 w 446"/>
                  <a:gd name="T25" fmla="*/ 491 h 500"/>
                  <a:gd name="T26" fmla="*/ 313 w 446"/>
                  <a:gd name="T27" fmla="*/ 438 h 500"/>
                  <a:gd name="T28" fmla="*/ 167 w 446"/>
                  <a:gd name="T29" fmla="*/ 500 h 500"/>
                  <a:gd name="T30" fmla="*/ 0 w 446"/>
                  <a:gd name="T31" fmla="*/ 351 h 500"/>
                  <a:gd name="T32" fmla="*/ 316 w 446"/>
                  <a:gd name="T33" fmla="*/ 320 h 500"/>
                  <a:gd name="T34" fmla="*/ 316 w 446"/>
                  <a:gd name="T35" fmla="*/ 295 h 500"/>
                  <a:gd name="T36" fmla="*/ 228 w 446"/>
                  <a:gd name="T37" fmla="*/ 277 h 500"/>
                  <a:gd name="T38" fmla="*/ 133 w 446"/>
                  <a:gd name="T39" fmla="*/ 344 h 500"/>
                  <a:gd name="T40" fmla="*/ 133 w 446"/>
                  <a:gd name="T41" fmla="*/ 346 h 500"/>
                  <a:gd name="T42" fmla="*/ 208 w 446"/>
                  <a:gd name="T43" fmla="*/ 405 h 500"/>
                  <a:gd name="T44" fmla="*/ 316 w 446"/>
                  <a:gd name="T45" fmla="*/ 32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6" h="500">
                    <a:moveTo>
                      <a:pt x="0" y="351"/>
                    </a:moveTo>
                    <a:cubicBezTo>
                      <a:pt x="0" y="349"/>
                      <a:pt x="0" y="349"/>
                      <a:pt x="0" y="349"/>
                    </a:cubicBezTo>
                    <a:cubicBezTo>
                      <a:pt x="0" y="244"/>
                      <a:pt x="81" y="195"/>
                      <a:pt x="195" y="195"/>
                    </a:cubicBezTo>
                    <a:cubicBezTo>
                      <a:pt x="244" y="195"/>
                      <a:pt x="280" y="203"/>
                      <a:pt x="314" y="215"/>
                    </a:cubicBezTo>
                    <a:cubicBezTo>
                      <a:pt x="314" y="206"/>
                      <a:pt x="314" y="206"/>
                      <a:pt x="314" y="206"/>
                    </a:cubicBezTo>
                    <a:cubicBezTo>
                      <a:pt x="314" y="149"/>
                      <a:pt x="279" y="118"/>
                      <a:pt x="210" y="118"/>
                    </a:cubicBezTo>
                    <a:cubicBezTo>
                      <a:pt x="157" y="118"/>
                      <a:pt x="120" y="128"/>
                      <a:pt x="76" y="144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95" y="15"/>
                      <a:pt x="148" y="0"/>
                      <a:pt x="230" y="0"/>
                    </a:cubicBezTo>
                    <a:cubicBezTo>
                      <a:pt x="305" y="0"/>
                      <a:pt x="359" y="20"/>
                      <a:pt x="394" y="54"/>
                    </a:cubicBezTo>
                    <a:cubicBezTo>
                      <a:pt x="430" y="91"/>
                      <a:pt x="446" y="144"/>
                      <a:pt x="446" y="209"/>
                    </a:cubicBezTo>
                    <a:cubicBezTo>
                      <a:pt x="446" y="491"/>
                      <a:pt x="446" y="491"/>
                      <a:pt x="446" y="491"/>
                    </a:cubicBezTo>
                    <a:cubicBezTo>
                      <a:pt x="313" y="491"/>
                      <a:pt x="313" y="491"/>
                      <a:pt x="313" y="491"/>
                    </a:cubicBezTo>
                    <a:cubicBezTo>
                      <a:pt x="313" y="438"/>
                      <a:pt x="313" y="438"/>
                      <a:pt x="313" y="438"/>
                    </a:cubicBezTo>
                    <a:cubicBezTo>
                      <a:pt x="280" y="475"/>
                      <a:pt x="234" y="500"/>
                      <a:pt x="167" y="500"/>
                    </a:cubicBezTo>
                    <a:cubicBezTo>
                      <a:pt x="75" y="500"/>
                      <a:pt x="0" y="447"/>
                      <a:pt x="0" y="351"/>
                    </a:cubicBezTo>
                    <a:close/>
                    <a:moveTo>
                      <a:pt x="316" y="320"/>
                    </a:moveTo>
                    <a:cubicBezTo>
                      <a:pt x="316" y="295"/>
                      <a:pt x="316" y="295"/>
                      <a:pt x="316" y="295"/>
                    </a:cubicBezTo>
                    <a:cubicBezTo>
                      <a:pt x="292" y="284"/>
                      <a:pt x="262" y="277"/>
                      <a:pt x="228" y="277"/>
                    </a:cubicBezTo>
                    <a:cubicBezTo>
                      <a:pt x="169" y="277"/>
                      <a:pt x="133" y="301"/>
                      <a:pt x="133" y="344"/>
                    </a:cubicBezTo>
                    <a:cubicBezTo>
                      <a:pt x="133" y="346"/>
                      <a:pt x="133" y="346"/>
                      <a:pt x="133" y="346"/>
                    </a:cubicBezTo>
                    <a:cubicBezTo>
                      <a:pt x="133" y="383"/>
                      <a:pt x="164" y="405"/>
                      <a:pt x="208" y="405"/>
                    </a:cubicBezTo>
                    <a:cubicBezTo>
                      <a:pt x="272" y="405"/>
                      <a:pt x="316" y="369"/>
                      <a:pt x="316" y="3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Rectangle 26">
                <a:extLst>
                  <a:ext uri="{FF2B5EF4-FFF2-40B4-BE49-F238E27FC236}">
                    <a16:creationId xmlns:a16="http://schemas.microsoft.com/office/drawing/2014/main" id="{144E16EA-4F3F-420C-5D8D-753A1E9F0B11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801973" y="1260831"/>
                <a:ext cx="59843" cy="28768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Rectangle 27">
                <a:extLst>
                  <a:ext uri="{FF2B5EF4-FFF2-40B4-BE49-F238E27FC236}">
                    <a16:creationId xmlns:a16="http://schemas.microsoft.com/office/drawing/2014/main" id="{E009FD22-AB72-D26D-205F-29DF66B5BFFA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886639" y="1260831"/>
                <a:ext cx="59399" cy="28768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77" name="Rectangle 28">
              <a:extLst>
                <a:ext uri="{FF2B5EF4-FFF2-40B4-BE49-F238E27FC236}">
                  <a16:creationId xmlns:a16="http://schemas.microsoft.com/office/drawing/2014/main" id="{FB305569-AB33-7799-ED76-68F103CE5B8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1556230" y="767096"/>
              <a:ext cx="634181" cy="189869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DC4D5431-76CB-4561-B2E0-664C3E75E88C}"/>
                </a:ext>
              </a:extLst>
            </p:cNvPr>
            <p:cNvGrpSpPr/>
            <p:nvPr userDrawn="1"/>
          </p:nvGrpSpPr>
          <p:grpSpPr>
            <a:xfrm>
              <a:off x="11701122" y="936748"/>
              <a:ext cx="321494" cy="1552800"/>
              <a:chOff x="7313961" y="501936"/>
              <a:chExt cx="323594" cy="1566108"/>
            </a:xfrm>
          </p:grpSpPr>
          <p:sp>
            <p:nvSpPr>
              <p:cNvPr id="79" name="Freeform 29">
                <a:extLst>
                  <a:ext uri="{FF2B5EF4-FFF2-40B4-BE49-F238E27FC236}">
                    <a16:creationId xmlns:a16="http://schemas.microsoft.com/office/drawing/2014/main" id="{9EB7EA56-59D4-7E58-E9A3-5C4585DF00F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83556" y="1311808"/>
                <a:ext cx="249567" cy="247350"/>
              </a:xfrm>
              <a:custGeom>
                <a:avLst/>
                <a:gdLst>
                  <a:gd name="T0" fmla="*/ 0 w 574"/>
                  <a:gd name="T1" fmla="*/ 229 h 569"/>
                  <a:gd name="T2" fmla="*/ 90 w 574"/>
                  <a:gd name="T3" fmla="*/ 413 h 569"/>
                  <a:gd name="T4" fmla="*/ 90 w 574"/>
                  <a:gd name="T5" fmla="*/ 413 h 569"/>
                  <a:gd name="T6" fmla="*/ 90 w 574"/>
                  <a:gd name="T7" fmla="*/ 413 h 569"/>
                  <a:gd name="T8" fmla="*/ 9 w 574"/>
                  <a:gd name="T9" fmla="*/ 413 h 569"/>
                  <a:gd name="T10" fmla="*/ 9 w 574"/>
                  <a:gd name="T11" fmla="*/ 569 h 569"/>
                  <a:gd name="T12" fmla="*/ 574 w 574"/>
                  <a:gd name="T13" fmla="*/ 569 h 569"/>
                  <a:gd name="T14" fmla="*/ 574 w 574"/>
                  <a:gd name="T15" fmla="*/ 413 h 569"/>
                  <a:gd name="T16" fmla="*/ 253 w 574"/>
                  <a:gd name="T17" fmla="*/ 413 h 569"/>
                  <a:gd name="T18" fmla="*/ 133 w 574"/>
                  <a:gd name="T19" fmla="*/ 286 h 569"/>
                  <a:gd name="T20" fmla="*/ 253 w 574"/>
                  <a:gd name="T21" fmla="*/ 155 h 569"/>
                  <a:gd name="T22" fmla="*/ 574 w 574"/>
                  <a:gd name="T23" fmla="*/ 155 h 569"/>
                  <a:gd name="T24" fmla="*/ 574 w 574"/>
                  <a:gd name="T25" fmla="*/ 0 h 569"/>
                  <a:gd name="T26" fmla="*/ 224 w 574"/>
                  <a:gd name="T27" fmla="*/ 0 h 569"/>
                  <a:gd name="T28" fmla="*/ 0 w 574"/>
                  <a:gd name="T29" fmla="*/ 229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74" h="569">
                    <a:moveTo>
                      <a:pt x="0" y="229"/>
                    </a:moveTo>
                    <a:cubicBezTo>
                      <a:pt x="0" y="294"/>
                      <a:pt x="30" y="368"/>
                      <a:pt x="90" y="413"/>
                    </a:cubicBezTo>
                    <a:cubicBezTo>
                      <a:pt x="90" y="413"/>
                      <a:pt x="90" y="413"/>
                      <a:pt x="90" y="413"/>
                    </a:cubicBezTo>
                    <a:cubicBezTo>
                      <a:pt x="90" y="413"/>
                      <a:pt x="90" y="413"/>
                      <a:pt x="90" y="413"/>
                    </a:cubicBezTo>
                    <a:cubicBezTo>
                      <a:pt x="9" y="413"/>
                      <a:pt x="9" y="413"/>
                      <a:pt x="9" y="413"/>
                    </a:cubicBezTo>
                    <a:cubicBezTo>
                      <a:pt x="9" y="569"/>
                      <a:pt x="9" y="569"/>
                      <a:pt x="9" y="569"/>
                    </a:cubicBezTo>
                    <a:cubicBezTo>
                      <a:pt x="574" y="569"/>
                      <a:pt x="574" y="569"/>
                      <a:pt x="574" y="569"/>
                    </a:cubicBezTo>
                    <a:cubicBezTo>
                      <a:pt x="574" y="413"/>
                      <a:pt x="574" y="413"/>
                      <a:pt x="574" y="413"/>
                    </a:cubicBezTo>
                    <a:cubicBezTo>
                      <a:pt x="253" y="413"/>
                      <a:pt x="253" y="413"/>
                      <a:pt x="253" y="413"/>
                    </a:cubicBezTo>
                    <a:cubicBezTo>
                      <a:pt x="195" y="413"/>
                      <a:pt x="133" y="369"/>
                      <a:pt x="133" y="286"/>
                    </a:cubicBezTo>
                    <a:cubicBezTo>
                      <a:pt x="133" y="221"/>
                      <a:pt x="178" y="155"/>
                      <a:pt x="253" y="155"/>
                    </a:cubicBezTo>
                    <a:cubicBezTo>
                      <a:pt x="574" y="155"/>
                      <a:pt x="574" y="155"/>
                      <a:pt x="574" y="155"/>
                    </a:cubicBezTo>
                    <a:cubicBezTo>
                      <a:pt x="574" y="0"/>
                      <a:pt x="574" y="0"/>
                      <a:pt x="574" y="0"/>
                    </a:cubicBezTo>
                    <a:cubicBezTo>
                      <a:pt x="224" y="0"/>
                      <a:pt x="224" y="0"/>
                      <a:pt x="224" y="0"/>
                    </a:cubicBezTo>
                    <a:cubicBezTo>
                      <a:pt x="94" y="0"/>
                      <a:pt x="0" y="93"/>
                      <a:pt x="0" y="2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Freeform 30">
                <a:extLst>
                  <a:ext uri="{FF2B5EF4-FFF2-40B4-BE49-F238E27FC236}">
                    <a16:creationId xmlns:a16="http://schemas.microsoft.com/office/drawing/2014/main" id="{93B05BBE-DBEC-684B-B012-F63384131C1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87546" y="755049"/>
                <a:ext cx="245577" cy="276163"/>
              </a:xfrm>
              <a:custGeom>
                <a:avLst/>
                <a:gdLst>
                  <a:gd name="T0" fmla="*/ 0 w 554"/>
                  <a:gd name="T1" fmla="*/ 174 h 623"/>
                  <a:gd name="T2" fmla="*/ 377 w 554"/>
                  <a:gd name="T3" fmla="*/ 311 h 623"/>
                  <a:gd name="T4" fmla="*/ 0 w 554"/>
                  <a:gd name="T5" fmla="*/ 450 h 623"/>
                  <a:gd name="T6" fmla="*/ 0 w 554"/>
                  <a:gd name="T7" fmla="*/ 623 h 623"/>
                  <a:gd name="T8" fmla="*/ 554 w 554"/>
                  <a:gd name="T9" fmla="*/ 395 h 623"/>
                  <a:gd name="T10" fmla="*/ 554 w 554"/>
                  <a:gd name="T11" fmla="*/ 228 h 623"/>
                  <a:gd name="T12" fmla="*/ 0 w 554"/>
                  <a:gd name="T13" fmla="*/ 0 h 623"/>
                  <a:gd name="T14" fmla="*/ 0 w 554"/>
                  <a:gd name="T15" fmla="*/ 174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4" h="623">
                    <a:moveTo>
                      <a:pt x="0" y="174"/>
                    </a:moveTo>
                    <a:lnTo>
                      <a:pt x="377" y="311"/>
                    </a:lnTo>
                    <a:lnTo>
                      <a:pt x="0" y="450"/>
                    </a:lnTo>
                    <a:lnTo>
                      <a:pt x="0" y="623"/>
                    </a:lnTo>
                    <a:lnTo>
                      <a:pt x="554" y="395"/>
                    </a:lnTo>
                    <a:lnTo>
                      <a:pt x="554" y="228"/>
                    </a:lnTo>
                    <a:lnTo>
                      <a:pt x="0" y="0"/>
                    </a:lnTo>
                    <a:lnTo>
                      <a:pt x="0" y="17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31">
                <a:extLst>
                  <a:ext uri="{FF2B5EF4-FFF2-40B4-BE49-F238E27FC236}">
                    <a16:creationId xmlns:a16="http://schemas.microsoft.com/office/drawing/2014/main" id="{972F0292-22E7-DDB2-79F6-6703AF74768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1583096"/>
                <a:ext cx="253999" cy="256659"/>
              </a:xfrm>
              <a:custGeom>
                <a:avLst/>
                <a:gdLst>
                  <a:gd name="T0" fmla="*/ 401 w 584"/>
                  <a:gd name="T1" fmla="*/ 110 h 590"/>
                  <a:gd name="T2" fmla="*/ 460 w 584"/>
                  <a:gd name="T3" fmla="*/ 272 h 590"/>
                  <a:gd name="T4" fmla="*/ 415 w 584"/>
                  <a:gd name="T5" fmla="*/ 397 h 590"/>
                  <a:gd name="T6" fmla="*/ 250 w 584"/>
                  <a:gd name="T7" fmla="*/ 0 h 590"/>
                  <a:gd name="T8" fmla="*/ 92 w 584"/>
                  <a:gd name="T9" fmla="*/ 68 h 590"/>
                  <a:gd name="T10" fmla="*/ 0 w 584"/>
                  <a:gd name="T11" fmla="*/ 291 h 590"/>
                  <a:gd name="T12" fmla="*/ 292 w 584"/>
                  <a:gd name="T13" fmla="*/ 590 h 590"/>
                  <a:gd name="T14" fmla="*/ 584 w 584"/>
                  <a:gd name="T15" fmla="*/ 274 h 590"/>
                  <a:gd name="T16" fmla="*/ 476 w 584"/>
                  <a:gd name="T17" fmla="*/ 12 h 590"/>
                  <a:gd name="T18" fmla="*/ 401 w 584"/>
                  <a:gd name="T19" fmla="*/ 110 h 590"/>
                  <a:gd name="T20" fmla="*/ 179 w 584"/>
                  <a:gd name="T21" fmla="*/ 408 h 590"/>
                  <a:gd name="T22" fmla="*/ 123 w 584"/>
                  <a:gd name="T23" fmla="*/ 288 h 590"/>
                  <a:gd name="T24" fmla="*/ 202 w 584"/>
                  <a:gd name="T25" fmla="*/ 168 h 590"/>
                  <a:gd name="T26" fmla="*/ 315 w 584"/>
                  <a:gd name="T27" fmla="*/ 439 h 590"/>
                  <a:gd name="T28" fmla="*/ 179 w 584"/>
                  <a:gd name="T29" fmla="*/ 408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4" h="590">
                    <a:moveTo>
                      <a:pt x="401" y="110"/>
                    </a:moveTo>
                    <a:cubicBezTo>
                      <a:pt x="449" y="175"/>
                      <a:pt x="460" y="212"/>
                      <a:pt x="460" y="272"/>
                    </a:cubicBezTo>
                    <a:cubicBezTo>
                      <a:pt x="460" y="325"/>
                      <a:pt x="444" y="367"/>
                      <a:pt x="415" y="397"/>
                    </a:cubicBezTo>
                    <a:cubicBezTo>
                      <a:pt x="250" y="0"/>
                      <a:pt x="250" y="0"/>
                      <a:pt x="250" y="0"/>
                    </a:cubicBezTo>
                    <a:cubicBezTo>
                      <a:pt x="189" y="9"/>
                      <a:pt x="134" y="32"/>
                      <a:pt x="92" y="68"/>
                    </a:cubicBezTo>
                    <a:cubicBezTo>
                      <a:pt x="32" y="120"/>
                      <a:pt x="0" y="197"/>
                      <a:pt x="0" y="291"/>
                    </a:cubicBezTo>
                    <a:cubicBezTo>
                      <a:pt x="0" y="462"/>
                      <a:pt x="126" y="590"/>
                      <a:pt x="292" y="590"/>
                    </a:cubicBezTo>
                    <a:cubicBezTo>
                      <a:pt x="462" y="590"/>
                      <a:pt x="584" y="462"/>
                      <a:pt x="584" y="274"/>
                    </a:cubicBezTo>
                    <a:cubicBezTo>
                      <a:pt x="584" y="169"/>
                      <a:pt x="534" y="62"/>
                      <a:pt x="476" y="12"/>
                    </a:cubicBezTo>
                    <a:lnTo>
                      <a:pt x="401" y="110"/>
                    </a:lnTo>
                    <a:close/>
                    <a:moveTo>
                      <a:pt x="179" y="408"/>
                    </a:moveTo>
                    <a:cubicBezTo>
                      <a:pt x="144" y="381"/>
                      <a:pt x="123" y="339"/>
                      <a:pt x="123" y="288"/>
                    </a:cubicBezTo>
                    <a:cubicBezTo>
                      <a:pt x="123" y="232"/>
                      <a:pt x="155" y="190"/>
                      <a:pt x="202" y="168"/>
                    </a:cubicBezTo>
                    <a:cubicBezTo>
                      <a:pt x="315" y="439"/>
                      <a:pt x="315" y="439"/>
                      <a:pt x="315" y="439"/>
                    </a:cubicBezTo>
                    <a:cubicBezTo>
                      <a:pt x="257" y="447"/>
                      <a:pt x="212" y="432"/>
                      <a:pt x="179" y="40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Freeform 32">
                <a:extLst>
                  <a:ext uri="{FF2B5EF4-FFF2-40B4-BE49-F238E27FC236}">
                    <a16:creationId xmlns:a16="http://schemas.microsoft.com/office/drawing/2014/main" id="{8FB3E4DF-D685-E83E-C831-3D30D648641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13961" y="1846404"/>
                <a:ext cx="319161" cy="221640"/>
              </a:xfrm>
              <a:custGeom>
                <a:avLst/>
                <a:gdLst>
                  <a:gd name="T0" fmla="*/ 580 w 720"/>
                  <a:gd name="T1" fmla="*/ 0 h 500"/>
                  <a:gd name="T2" fmla="*/ 580 w 720"/>
                  <a:gd name="T3" fmla="*/ 346 h 500"/>
                  <a:gd name="T4" fmla="*/ 0 w 720"/>
                  <a:gd name="T5" fmla="*/ 346 h 500"/>
                  <a:gd name="T6" fmla="*/ 0 w 720"/>
                  <a:gd name="T7" fmla="*/ 500 h 500"/>
                  <a:gd name="T8" fmla="*/ 720 w 720"/>
                  <a:gd name="T9" fmla="*/ 500 h 500"/>
                  <a:gd name="T10" fmla="*/ 720 w 720"/>
                  <a:gd name="T11" fmla="*/ 0 h 500"/>
                  <a:gd name="T12" fmla="*/ 580 w 720"/>
                  <a:gd name="T13" fmla="*/ 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0" h="500">
                    <a:moveTo>
                      <a:pt x="580" y="0"/>
                    </a:moveTo>
                    <a:lnTo>
                      <a:pt x="580" y="346"/>
                    </a:lnTo>
                    <a:lnTo>
                      <a:pt x="0" y="346"/>
                    </a:lnTo>
                    <a:lnTo>
                      <a:pt x="0" y="500"/>
                    </a:lnTo>
                    <a:lnTo>
                      <a:pt x="720" y="500"/>
                    </a:lnTo>
                    <a:lnTo>
                      <a:pt x="720" y="0"/>
                    </a:lnTo>
                    <a:lnTo>
                      <a:pt x="58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Freeform 33">
                <a:extLst>
                  <a:ext uri="{FF2B5EF4-FFF2-40B4-BE49-F238E27FC236}">
                    <a16:creationId xmlns:a16="http://schemas.microsoft.com/office/drawing/2014/main" id="{7E51460F-8A6D-E455-ADF5-BF3600A7DAC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501936"/>
                <a:ext cx="253999" cy="263752"/>
              </a:xfrm>
              <a:custGeom>
                <a:avLst/>
                <a:gdLst>
                  <a:gd name="T0" fmla="*/ 584 w 584"/>
                  <a:gd name="T1" fmla="*/ 304 h 607"/>
                  <a:gd name="T2" fmla="*/ 292 w 584"/>
                  <a:gd name="T3" fmla="*/ 607 h 607"/>
                  <a:gd name="T4" fmla="*/ 0 w 584"/>
                  <a:gd name="T5" fmla="*/ 302 h 607"/>
                  <a:gd name="T6" fmla="*/ 292 w 584"/>
                  <a:gd name="T7" fmla="*/ 0 h 607"/>
                  <a:gd name="T8" fmla="*/ 584 w 584"/>
                  <a:gd name="T9" fmla="*/ 304 h 607"/>
                  <a:gd name="T10" fmla="*/ 133 w 584"/>
                  <a:gd name="T11" fmla="*/ 304 h 607"/>
                  <a:gd name="T12" fmla="*/ 292 w 584"/>
                  <a:gd name="T13" fmla="*/ 454 h 607"/>
                  <a:gd name="T14" fmla="*/ 451 w 584"/>
                  <a:gd name="T15" fmla="*/ 302 h 607"/>
                  <a:gd name="T16" fmla="*/ 292 w 584"/>
                  <a:gd name="T17" fmla="*/ 153 h 607"/>
                  <a:gd name="T18" fmla="*/ 133 w 584"/>
                  <a:gd name="T19" fmla="*/ 304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4" h="607">
                    <a:moveTo>
                      <a:pt x="584" y="304"/>
                    </a:moveTo>
                    <a:cubicBezTo>
                      <a:pt x="584" y="474"/>
                      <a:pt x="457" y="607"/>
                      <a:pt x="292" y="607"/>
                    </a:cubicBezTo>
                    <a:cubicBezTo>
                      <a:pt x="128" y="607"/>
                      <a:pt x="0" y="473"/>
                      <a:pt x="0" y="302"/>
                    </a:cubicBezTo>
                    <a:cubicBezTo>
                      <a:pt x="0" y="133"/>
                      <a:pt x="126" y="0"/>
                      <a:pt x="292" y="0"/>
                    </a:cubicBezTo>
                    <a:cubicBezTo>
                      <a:pt x="455" y="0"/>
                      <a:pt x="584" y="133"/>
                      <a:pt x="584" y="304"/>
                    </a:cubicBezTo>
                    <a:moveTo>
                      <a:pt x="133" y="304"/>
                    </a:moveTo>
                    <a:cubicBezTo>
                      <a:pt x="133" y="391"/>
                      <a:pt x="198" y="454"/>
                      <a:pt x="292" y="454"/>
                    </a:cubicBezTo>
                    <a:cubicBezTo>
                      <a:pt x="381" y="454"/>
                      <a:pt x="451" y="387"/>
                      <a:pt x="451" y="302"/>
                    </a:cubicBezTo>
                    <a:cubicBezTo>
                      <a:pt x="451" y="216"/>
                      <a:pt x="383" y="153"/>
                      <a:pt x="292" y="153"/>
                    </a:cubicBezTo>
                    <a:cubicBezTo>
                      <a:pt x="203" y="153"/>
                      <a:pt x="133" y="219"/>
                      <a:pt x="133" y="30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Freeform 34">
                <a:extLst>
                  <a:ext uri="{FF2B5EF4-FFF2-40B4-BE49-F238E27FC236}">
                    <a16:creationId xmlns:a16="http://schemas.microsoft.com/office/drawing/2014/main" id="{9296505E-2DA9-07F7-31C5-6D802244B0F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1021017"/>
                <a:ext cx="253999" cy="263752"/>
              </a:xfrm>
              <a:custGeom>
                <a:avLst/>
                <a:gdLst>
                  <a:gd name="T0" fmla="*/ 584 w 584"/>
                  <a:gd name="T1" fmla="*/ 305 h 607"/>
                  <a:gd name="T2" fmla="*/ 292 w 584"/>
                  <a:gd name="T3" fmla="*/ 607 h 607"/>
                  <a:gd name="T4" fmla="*/ 0 w 584"/>
                  <a:gd name="T5" fmla="*/ 303 h 607"/>
                  <a:gd name="T6" fmla="*/ 292 w 584"/>
                  <a:gd name="T7" fmla="*/ 0 h 607"/>
                  <a:gd name="T8" fmla="*/ 584 w 584"/>
                  <a:gd name="T9" fmla="*/ 305 h 607"/>
                  <a:gd name="T10" fmla="*/ 133 w 584"/>
                  <a:gd name="T11" fmla="*/ 305 h 607"/>
                  <a:gd name="T12" fmla="*/ 292 w 584"/>
                  <a:gd name="T13" fmla="*/ 454 h 607"/>
                  <a:gd name="T14" fmla="*/ 451 w 584"/>
                  <a:gd name="T15" fmla="*/ 303 h 607"/>
                  <a:gd name="T16" fmla="*/ 292 w 584"/>
                  <a:gd name="T17" fmla="*/ 153 h 607"/>
                  <a:gd name="T18" fmla="*/ 133 w 584"/>
                  <a:gd name="T19" fmla="*/ 305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4" h="607">
                    <a:moveTo>
                      <a:pt x="584" y="305"/>
                    </a:moveTo>
                    <a:cubicBezTo>
                      <a:pt x="584" y="474"/>
                      <a:pt x="457" y="607"/>
                      <a:pt x="292" y="607"/>
                    </a:cubicBezTo>
                    <a:cubicBezTo>
                      <a:pt x="128" y="607"/>
                      <a:pt x="0" y="474"/>
                      <a:pt x="0" y="303"/>
                    </a:cubicBezTo>
                    <a:cubicBezTo>
                      <a:pt x="0" y="133"/>
                      <a:pt x="126" y="0"/>
                      <a:pt x="292" y="0"/>
                    </a:cubicBezTo>
                    <a:cubicBezTo>
                      <a:pt x="455" y="0"/>
                      <a:pt x="584" y="134"/>
                      <a:pt x="584" y="305"/>
                    </a:cubicBezTo>
                    <a:moveTo>
                      <a:pt x="133" y="305"/>
                    </a:moveTo>
                    <a:cubicBezTo>
                      <a:pt x="133" y="391"/>
                      <a:pt x="198" y="454"/>
                      <a:pt x="292" y="454"/>
                    </a:cubicBezTo>
                    <a:cubicBezTo>
                      <a:pt x="381" y="454"/>
                      <a:pt x="451" y="388"/>
                      <a:pt x="451" y="303"/>
                    </a:cubicBezTo>
                    <a:cubicBezTo>
                      <a:pt x="451" y="216"/>
                      <a:pt x="383" y="153"/>
                      <a:pt x="292" y="153"/>
                    </a:cubicBezTo>
                    <a:cubicBezTo>
                      <a:pt x="203" y="153"/>
                      <a:pt x="133" y="220"/>
                      <a:pt x="133" y="30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5163530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F66F013C-4673-4598-B729-A71D9DC33DF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65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50334" y="1527659"/>
            <a:ext cx="9912096" cy="3269709"/>
          </a:xfrm>
          <a:prstGeom prst="rect">
            <a:avLst/>
          </a:prstGeom>
        </p:spPr>
        <p:txBody>
          <a:bodyPr wrap="square" lIns="0" tIns="0" rIns="121899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760414" y="5046115"/>
            <a:ext cx="9912096" cy="356616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sp>
        <p:nvSpPr>
          <p:cNvPr id="49" name="TextBox 48"/>
          <p:cNvSpPr txBox="1"/>
          <p:nvPr userDrawn="1"/>
        </p:nvSpPr>
        <p:spPr>
          <a:xfrm>
            <a:off x="75033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B6BD304-FAC7-4023-9B54-8984F7387559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10149589" y="2542923"/>
            <a:ext cx="3058160" cy="1020314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1FBBDE3D-E4E2-42E5-9F26-00C1500EFD6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27C222CE-31C9-4AE2-A9DE-A34ECC37F0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710DBB3B-7FB8-4ACB-8FA4-3F2A105B9B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3E443DA7-CC51-4460-98C4-193A7375074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E1BCDB13-2B5A-46EC-B1D6-C526DEAA84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8EDDE8EA-BE8E-4066-AB4A-21CD2743549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EF442D16-F34F-4D4E-A65A-8C3BC17F2FC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" name="Freeform 5">
            <a:extLst>
              <a:ext uri="{FF2B5EF4-FFF2-40B4-BE49-F238E27FC236}">
                <a16:creationId xmlns:a16="http://schemas.microsoft.com/office/drawing/2014/main" id="{B3FDD5DD-E6F7-480C-BC0C-F6AC555BF17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50334" y="762000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1689427"/>
      </p:ext>
    </p:extLst>
  </p:cSld>
  <p:clrMapOvr>
    <a:masterClrMapping/>
  </p:clrMapOvr>
  <p:transition spd="med"/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White_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0490B93F-C25A-476B-A1B0-5F566C0157D6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50334" y="1527659"/>
            <a:ext cx="9912096" cy="3269709"/>
          </a:xfrm>
          <a:prstGeom prst="rect">
            <a:avLst/>
          </a:prstGeom>
        </p:spPr>
        <p:txBody>
          <a:bodyPr wrap="square" lIns="0" tIns="0" rIns="121899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760414" y="5046115"/>
            <a:ext cx="9912096" cy="356616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sp>
        <p:nvSpPr>
          <p:cNvPr id="49" name="TextBox 48"/>
          <p:cNvSpPr txBox="1"/>
          <p:nvPr userDrawn="1"/>
        </p:nvSpPr>
        <p:spPr>
          <a:xfrm>
            <a:off x="75033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B6BD304-FAC7-4023-9B54-8984F7387559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10149589" y="2542923"/>
            <a:ext cx="3058160" cy="1020314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1FBBDE3D-E4E2-42E5-9F26-00C1500EFD6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27C222CE-31C9-4AE2-A9DE-A34ECC37F0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710DBB3B-7FB8-4ACB-8FA4-3F2A105B9B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3E443DA7-CC51-4460-98C4-193A7375074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E1BCDB13-2B5A-46EC-B1D6-C526DEAA84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8EDDE8EA-BE8E-4066-AB4A-21CD2743549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EF442D16-F34F-4D4E-A65A-8C3BC17F2FC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" name="Freeform 5">
            <a:extLst>
              <a:ext uri="{FF2B5EF4-FFF2-40B4-BE49-F238E27FC236}">
                <a16:creationId xmlns:a16="http://schemas.microsoft.com/office/drawing/2014/main" id="{B3FDD5DD-E6F7-480C-BC0C-F6AC555BF17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50334" y="762000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60728778"/>
      </p:ext>
    </p:extLst>
  </p:cSld>
  <p:clrMapOvr>
    <a:masterClrMapping/>
  </p:clrMapOvr>
  <p:transition spd="med"/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Layout_Color">
    <p:bg>
      <p:bgPr>
        <a:gradFill flip="none" rotWithShape="1">
          <a:gsLst>
            <a:gs pos="0">
              <a:srgbClr val="7C55A3"/>
            </a:gs>
            <a:gs pos="33000">
              <a:srgbClr val="4C8AC8"/>
            </a:gs>
            <a:gs pos="67000">
              <a:srgbClr val="47B98E"/>
            </a:gs>
            <a:gs pos="100000">
              <a:srgbClr val="64B951"/>
            </a:gs>
          </a:gsLst>
          <a:lin ang="135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548640" y="1276349"/>
            <a:ext cx="10165080" cy="3242641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100000"/>
              </a:lnSpc>
              <a:buNone/>
              <a:defRPr sz="4400" b="1" spc="-150">
                <a:solidFill>
                  <a:schemeClr val="bg1"/>
                </a:solidFill>
              </a:defRPr>
            </a:lvl1pPr>
            <a:lvl2pPr marL="341313" indent="0" algn="ctr">
              <a:buNone/>
              <a:defRPr>
                <a:solidFill>
                  <a:schemeClr val="bg1"/>
                </a:solidFill>
              </a:defRPr>
            </a:lvl2pPr>
            <a:lvl3pPr marL="679450" indent="0" algn="ctr">
              <a:buNone/>
              <a:defRPr>
                <a:solidFill>
                  <a:schemeClr val="bg1"/>
                </a:solidFill>
              </a:defRPr>
            </a:lvl3pPr>
            <a:lvl4pPr marL="966787" indent="0" algn="ctr">
              <a:buNone/>
              <a:defRPr>
                <a:solidFill>
                  <a:schemeClr val="bg1"/>
                </a:solidFill>
              </a:defRPr>
            </a:lvl4pPr>
            <a:lvl5pPr marL="1146175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554337" y="4623890"/>
            <a:ext cx="10159383" cy="876300"/>
          </a:xfrm>
          <a:prstGeom prst="rect">
            <a:avLst/>
          </a:prstGeom>
        </p:spPr>
        <p:txBody>
          <a:bodyPr lIns="0"/>
          <a:lstStyle>
            <a:lvl1pPr marL="0" indent="0" algn="l">
              <a:buNone/>
              <a:defRPr sz="2400" b="1" spc="-150" baseline="0">
                <a:solidFill>
                  <a:schemeClr val="bg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1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9" name="TextBox 8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0" name="Group 9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11" name="Rectangle 10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5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7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" name="Freeform 18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99371872-34E0-4E87-A880-855C986DEFEB}"/>
              </a:ext>
            </a:extLst>
          </p:cNvPr>
          <p:cNvGrpSpPr/>
          <p:nvPr userDrawn="1"/>
        </p:nvGrpSpPr>
        <p:grpSpPr>
          <a:xfrm>
            <a:off x="548640" y="398463"/>
            <a:ext cx="990600" cy="735013"/>
            <a:chOff x="657226" y="398463"/>
            <a:chExt cx="990600" cy="735013"/>
          </a:xfrm>
          <a:solidFill>
            <a:schemeClr val="tx1"/>
          </a:solidFill>
        </p:grpSpPr>
        <p:sp>
          <p:nvSpPr>
            <p:cNvPr id="23" name="Freeform 5">
              <a:extLst>
                <a:ext uri="{FF2B5EF4-FFF2-40B4-BE49-F238E27FC236}">
                  <a16:creationId xmlns:a16="http://schemas.microsoft.com/office/drawing/2014/main" id="{CA59E31A-C52B-4474-A5A0-530DF770A4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6">
              <a:extLst>
                <a:ext uri="{FF2B5EF4-FFF2-40B4-BE49-F238E27FC236}">
                  <a16:creationId xmlns:a16="http://schemas.microsoft.com/office/drawing/2014/main" id="{123B3F17-34EE-4FBA-8852-7ED07762D8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231717141"/>
      </p:ext>
    </p:extLst>
  </p:cSld>
  <p:clrMapOvr>
    <a:masterClrMapping/>
  </p:clrMapOvr>
  <p:transition spd="med"/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0A3FDCC7-BA62-4365-BA68-B2059C6747E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50334" y="1524000"/>
            <a:ext cx="9912096" cy="3273368"/>
          </a:xfrm>
          <a:prstGeom prst="rect">
            <a:avLst/>
          </a:prstGeom>
        </p:spPr>
        <p:txBody>
          <a:bodyPr lIns="0" tIns="0" rIns="121899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760414" y="5046115"/>
            <a:ext cx="9912096" cy="356616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C178D7C6-5801-6B30-A6A7-963788E95D85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10149589" y="2542923"/>
            <a:ext cx="3058160" cy="1020314"/>
            <a:chOff x="547688" y="952500"/>
            <a:chExt cx="12190413" cy="4067175"/>
          </a:xfrm>
        </p:grpSpPr>
        <p:sp>
          <p:nvSpPr>
            <p:cNvPr id="69" name="Rectangle 68">
              <a:extLst>
                <a:ext uri="{FF2B5EF4-FFF2-40B4-BE49-F238E27FC236}">
                  <a16:creationId xmlns:a16="http://schemas.microsoft.com/office/drawing/2014/main" id="{69E9C34A-28EF-207E-149B-9EBED2862D6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7">
              <a:extLst>
                <a:ext uri="{FF2B5EF4-FFF2-40B4-BE49-F238E27FC236}">
                  <a16:creationId xmlns:a16="http://schemas.microsoft.com/office/drawing/2014/main" id="{158C3A6B-F5BB-E37E-DB3D-C1ABEA07F2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8">
              <a:extLst>
                <a:ext uri="{FF2B5EF4-FFF2-40B4-BE49-F238E27FC236}">
                  <a16:creationId xmlns:a16="http://schemas.microsoft.com/office/drawing/2014/main" id="{A56AE87F-217D-4207-F227-987A2E7FE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9">
              <a:extLst>
                <a:ext uri="{FF2B5EF4-FFF2-40B4-BE49-F238E27FC236}">
                  <a16:creationId xmlns:a16="http://schemas.microsoft.com/office/drawing/2014/main" id="{D65BCC2D-74A9-8E37-6BBC-33B74966DAC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0">
              <a:extLst>
                <a:ext uri="{FF2B5EF4-FFF2-40B4-BE49-F238E27FC236}">
                  <a16:creationId xmlns:a16="http://schemas.microsoft.com/office/drawing/2014/main" id="{BA8558ED-E4BF-D888-EF3B-A311AFE8C4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AFF1776F-9DBA-D51E-8F71-E1FB30D7679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820D6E3B-9704-EBDF-9D0D-A571A36CBC7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6" name="Freeform 5">
            <a:extLst>
              <a:ext uri="{FF2B5EF4-FFF2-40B4-BE49-F238E27FC236}">
                <a16:creationId xmlns:a16="http://schemas.microsoft.com/office/drawing/2014/main" id="{C002511A-253F-7F55-6C4F-3D51611D3CBF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50334" y="762000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D0375F64-E651-1A0A-ABF1-9C38BA663F9F}"/>
              </a:ext>
            </a:extLst>
          </p:cNvPr>
          <p:cNvSpPr txBox="1"/>
          <p:nvPr userDrawn="1"/>
        </p:nvSpPr>
        <p:spPr>
          <a:xfrm>
            <a:off x="75033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148722918"/>
      </p:ext>
    </p:extLst>
  </p:cSld>
  <p:clrMapOvr>
    <a:masterClrMapping/>
  </p:clrMapOvr>
  <p:transition spd="med"/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Black_Al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3A0DD018-EAF2-48F3-ABFD-828A5E37FEA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50334" y="1524000"/>
            <a:ext cx="9912096" cy="3273368"/>
          </a:xfrm>
          <a:prstGeom prst="rect">
            <a:avLst/>
          </a:prstGeom>
        </p:spPr>
        <p:txBody>
          <a:bodyPr lIns="0" tIns="0" rIns="121899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760414" y="5046115"/>
            <a:ext cx="9912096" cy="356616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C178D7C6-5801-6B30-A6A7-963788E95D85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10149589" y="2542923"/>
            <a:ext cx="3058160" cy="1020314"/>
            <a:chOff x="547688" y="952500"/>
            <a:chExt cx="12190413" cy="4067175"/>
          </a:xfrm>
        </p:grpSpPr>
        <p:sp>
          <p:nvSpPr>
            <p:cNvPr id="69" name="Rectangle 68">
              <a:extLst>
                <a:ext uri="{FF2B5EF4-FFF2-40B4-BE49-F238E27FC236}">
                  <a16:creationId xmlns:a16="http://schemas.microsoft.com/office/drawing/2014/main" id="{69E9C34A-28EF-207E-149B-9EBED2862D6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7">
              <a:extLst>
                <a:ext uri="{FF2B5EF4-FFF2-40B4-BE49-F238E27FC236}">
                  <a16:creationId xmlns:a16="http://schemas.microsoft.com/office/drawing/2014/main" id="{158C3A6B-F5BB-E37E-DB3D-C1ABEA07F2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8">
              <a:extLst>
                <a:ext uri="{FF2B5EF4-FFF2-40B4-BE49-F238E27FC236}">
                  <a16:creationId xmlns:a16="http://schemas.microsoft.com/office/drawing/2014/main" id="{A56AE87F-217D-4207-F227-987A2E7FE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9">
              <a:extLst>
                <a:ext uri="{FF2B5EF4-FFF2-40B4-BE49-F238E27FC236}">
                  <a16:creationId xmlns:a16="http://schemas.microsoft.com/office/drawing/2014/main" id="{D65BCC2D-74A9-8E37-6BBC-33B74966DAC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0">
              <a:extLst>
                <a:ext uri="{FF2B5EF4-FFF2-40B4-BE49-F238E27FC236}">
                  <a16:creationId xmlns:a16="http://schemas.microsoft.com/office/drawing/2014/main" id="{BA8558ED-E4BF-D888-EF3B-A311AFE8C4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AFF1776F-9DBA-D51E-8F71-E1FB30D7679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820D6E3B-9704-EBDF-9D0D-A571A36CBC7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6" name="Freeform 5">
            <a:extLst>
              <a:ext uri="{FF2B5EF4-FFF2-40B4-BE49-F238E27FC236}">
                <a16:creationId xmlns:a16="http://schemas.microsoft.com/office/drawing/2014/main" id="{C002511A-253F-7F55-6C4F-3D51611D3CBF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50334" y="762000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D0375F64-E651-1A0A-ABF1-9C38BA663F9F}"/>
              </a:ext>
            </a:extLst>
          </p:cNvPr>
          <p:cNvSpPr txBox="1"/>
          <p:nvPr userDrawn="1"/>
        </p:nvSpPr>
        <p:spPr>
          <a:xfrm>
            <a:off x="75033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3974006974"/>
      </p:ext>
    </p:extLst>
  </p:cSld>
  <p:clrMapOvr>
    <a:masterClrMapping/>
  </p:clrMapOvr>
  <p:transition spd="med"/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Background pattern&#10;&#10;Description automatically generated">
            <a:extLst>
              <a:ext uri="{FF2B5EF4-FFF2-40B4-BE49-F238E27FC236}">
                <a16:creationId xmlns:a16="http://schemas.microsoft.com/office/drawing/2014/main" id="{C08B439B-E84A-4380-B725-5C2E2A35786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DD813522-5B75-F893-0706-7E3AB7106AE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00"/>
          <a:stretch/>
        </p:blipFill>
        <p:spPr>
          <a:xfrm flipH="1">
            <a:off x="7616825" y="34"/>
            <a:ext cx="4572000" cy="6857965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89C3EB64-A851-71DD-8882-1FDB7C2E99CB}"/>
              </a:ext>
            </a:extLst>
          </p:cNvPr>
          <p:cNvSpPr txBox="1"/>
          <p:nvPr userDrawn="1"/>
        </p:nvSpPr>
        <p:spPr>
          <a:xfrm>
            <a:off x="160335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76E4C2BE-620B-6B7D-1426-F9CB0B9DB688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7C002FA1-87AB-10E7-DF14-BCD2904245D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AFC16D85-BEED-1820-DFF9-5D8B0AACAC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1F2566FE-64C0-16F6-945D-2961668799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D3B60C47-FE53-B519-B5B0-91907EAADB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51BD7309-4598-0B4D-F955-25A4778655B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3AB317A1-606F-084E-CD32-A64A53D259C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3ECEF077-D5E5-A906-C26A-748935BA5E8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3" y="1549491"/>
            <a:ext cx="6263640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750333" y="4328649"/>
            <a:ext cx="6263640" cy="327013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500" spc="0" baseline="0">
                <a:solidFill>
                  <a:schemeClr val="accent4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7C22F89-ADF9-0A52-8877-914CA372E2D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110695"/>
      </p:ext>
    </p:extLst>
  </p:cSld>
  <p:clrMapOvr>
    <a:masterClrMapping/>
  </p:clrMapOvr>
  <p:transition spd="med"/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White_Al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Background pattern&#10;&#10;Description automatically generated">
            <a:extLst>
              <a:ext uri="{FF2B5EF4-FFF2-40B4-BE49-F238E27FC236}">
                <a16:creationId xmlns:a16="http://schemas.microsoft.com/office/drawing/2014/main" id="{D5C4C27E-C20F-40CB-85CF-27223BC9C55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pic>
        <p:nvPicPr>
          <p:cNvPr id="4" name="Picture 3" descr="A person in a white dress&#10;&#10;Description automatically generated with low confidence">
            <a:extLst>
              <a:ext uri="{FF2B5EF4-FFF2-40B4-BE49-F238E27FC236}">
                <a16:creationId xmlns:a16="http://schemas.microsoft.com/office/drawing/2014/main" id="{1852C0BD-7572-C8B3-D29B-44B7409BB262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16825" y="0"/>
            <a:ext cx="4572000" cy="6858000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89C3EB64-A851-71DD-8882-1FDB7C2E99CB}"/>
              </a:ext>
            </a:extLst>
          </p:cNvPr>
          <p:cNvSpPr txBox="1"/>
          <p:nvPr userDrawn="1"/>
        </p:nvSpPr>
        <p:spPr>
          <a:xfrm>
            <a:off x="160335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76E4C2BE-620B-6B7D-1426-F9CB0B9DB688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7C002FA1-87AB-10E7-DF14-BCD2904245D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AFC16D85-BEED-1820-DFF9-5D8B0AACAC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1F2566FE-64C0-16F6-945D-2961668799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D3B60C47-FE53-B519-B5B0-91907EAADB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51BD7309-4598-0B4D-F955-25A4778655B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3AB317A1-606F-084E-CD32-A64A53D259C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3ECEF077-D5E5-A906-C26A-748935BA5E8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3" y="1549491"/>
            <a:ext cx="6263640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750333" y="4328649"/>
            <a:ext cx="6263640" cy="327013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500" spc="0" baseline="0">
                <a:solidFill>
                  <a:schemeClr val="accent4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7C22F89-ADF9-0A52-8877-914CA372E2D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80009302"/>
      </p:ext>
    </p:extLst>
  </p:cSld>
  <p:clrMapOvr>
    <a:masterClrMapping/>
  </p:clrMapOvr>
  <p:transition spd="med"/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Background pattern&#10;&#10;Description automatically generated">
            <a:extLst>
              <a:ext uri="{FF2B5EF4-FFF2-40B4-BE49-F238E27FC236}">
                <a16:creationId xmlns:a16="http://schemas.microsoft.com/office/drawing/2014/main" id="{BCB70D7F-DA6D-4CCD-81E9-90248EF641E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71"/>
            <a:ext cx="12188825" cy="6857929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4E412EDD-C562-F92D-41A2-18849B2F30C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616825" y="35"/>
            <a:ext cx="4572000" cy="6857929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C50D814F-EE5B-C084-7424-D39C0DE54FF7}"/>
              </a:ext>
            </a:extLst>
          </p:cNvPr>
          <p:cNvSpPr txBox="1"/>
          <p:nvPr userDrawn="1"/>
        </p:nvSpPr>
        <p:spPr>
          <a:xfrm>
            <a:off x="160335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3C498D60-2F6C-6ADE-BB9A-D957660E0731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C8414641-DA5A-BDF2-889C-1430A63E358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6CAA72E6-FAE3-6740-34C0-7A08091254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0EE70422-5E10-8634-79CC-15428116CD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F9B9866C-878A-3BAE-D601-6317EEEB78A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20DD7C9B-A88C-7ECB-27AE-CB4579CDB90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084B2859-A58F-9171-5328-94CFD162F58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DC1829C2-6CD9-FE35-3F45-EEC10E2F169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4" y="1549491"/>
            <a:ext cx="6263640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750334" y="4328649"/>
            <a:ext cx="6263640" cy="327013"/>
          </a:xfrm>
          <a:prstGeom prst="rect">
            <a:avLst/>
          </a:prstGeom>
        </p:spPr>
        <p:txBody>
          <a:bodyPr lIns="0" tIns="0" rIns="0" bIns="0" anchor="t" anchorCtr="0">
            <a:sp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500" spc="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01CC465-FDF1-C0A2-5A83-FB03B2F0F4B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7275884"/>
      </p:ext>
    </p:extLst>
  </p:cSld>
  <p:clrMapOvr>
    <a:masterClrMapping/>
  </p:clrMapOvr>
  <p:transition spd="med"/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Black_Al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Background pattern&#10;&#10;Description automatically generated">
            <a:extLst>
              <a:ext uri="{FF2B5EF4-FFF2-40B4-BE49-F238E27FC236}">
                <a16:creationId xmlns:a16="http://schemas.microsoft.com/office/drawing/2014/main" id="{D2ED0643-8C31-4A20-AE73-693EFF66546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pic>
        <p:nvPicPr>
          <p:cNvPr id="28" name="Picture 27" descr="A picture containing tree, plant&#10;&#10;Description automatically generated">
            <a:extLst>
              <a:ext uri="{FF2B5EF4-FFF2-40B4-BE49-F238E27FC236}">
                <a16:creationId xmlns:a16="http://schemas.microsoft.com/office/drawing/2014/main" id="{9C99B980-13C4-5E34-911C-94CDEEA6063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16825" y="0"/>
            <a:ext cx="4572000" cy="6858000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C50D814F-EE5B-C084-7424-D39C0DE54FF7}"/>
              </a:ext>
            </a:extLst>
          </p:cNvPr>
          <p:cNvSpPr txBox="1"/>
          <p:nvPr userDrawn="1"/>
        </p:nvSpPr>
        <p:spPr>
          <a:xfrm>
            <a:off x="160335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3C498D60-2F6C-6ADE-BB9A-D957660E0731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C8414641-DA5A-BDF2-889C-1430A63E358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6CAA72E6-FAE3-6740-34C0-7A08091254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0EE70422-5E10-8634-79CC-15428116CD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F9B9866C-878A-3BAE-D601-6317EEEB78A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20DD7C9B-A88C-7ECB-27AE-CB4579CDB90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084B2859-A58F-9171-5328-94CFD162F58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DC1829C2-6CD9-FE35-3F45-EEC10E2F169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4" y="1549491"/>
            <a:ext cx="6263640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750334" y="4328649"/>
            <a:ext cx="6263640" cy="327013"/>
          </a:xfrm>
          <a:prstGeom prst="rect">
            <a:avLst/>
          </a:prstGeom>
        </p:spPr>
        <p:txBody>
          <a:bodyPr lIns="0" tIns="0" rIns="0" bIns="0" anchor="t" anchorCtr="0">
            <a:sp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500" spc="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01CC465-FDF1-C0A2-5A83-FB03B2F0F4B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47464789"/>
      </p:ext>
    </p:extLst>
  </p:cSld>
  <p:clrMapOvr>
    <a:masterClrMapping/>
  </p:clrMapOvr>
  <p:transition spd="med"/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9A0C0A2-1C95-CF60-15E7-57B445A8992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66316501"/>
      </p:ext>
    </p:extLst>
  </p:cSld>
  <p:clrMapOvr>
    <a:masterClrMapping/>
  </p:clrMapOvr>
  <p:transition spd="med"/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Only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CBEE098D-3AB1-76DB-7D94-47416B95B315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7D3A8838-C4DB-A234-AE13-77FD359114A0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27C46987-CA04-04BE-C5FA-56E293EEB90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91EA1B80-EF2A-EAE6-2B00-FF82A14056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679F583A-C57A-3239-E8A4-1C575A0EA7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36324797-C488-8192-F77E-9F600E5490D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6A067FCF-35DE-4E09-CCD5-280D653D4A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65171654-F4B2-F1B9-6AF4-18F3A499E48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7E3A5950-4507-5E83-F8E2-F78AD0930D0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245D89D-54AB-A7D6-4141-95E6B3C3695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4154761"/>
      </p:ext>
    </p:extLst>
  </p:cSld>
  <p:clrMapOvr>
    <a:masterClrMapping/>
  </p:clrMapOvr>
  <p:transition spd="med"/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Sub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760412" y="931563"/>
            <a:ext cx="10671048" cy="261610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55B6443-4299-282C-565B-68E5F970278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8287257"/>
      </p:ext>
    </p:extLst>
  </p:cSld>
  <p:clrMapOvr>
    <a:masterClrMapping/>
  </p:clrMapOvr>
  <p:transition spd="med"/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ith Subtitle Only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760412" y="931563"/>
            <a:ext cx="10671048" cy="261610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000" b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8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BC296FD5-38BC-1E97-5513-17F333DF59B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EA10E5A7-B9D3-4A2B-DE64-11D11241AC78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11153D81-7548-F581-513D-B7CD48FD363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C2984EA1-BF8F-D5A5-11B3-9FD6DD75D1A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7">
              <a:extLst>
                <a:ext uri="{FF2B5EF4-FFF2-40B4-BE49-F238E27FC236}">
                  <a16:creationId xmlns:a16="http://schemas.microsoft.com/office/drawing/2014/main" id="{303FC84A-8F52-5F1D-38A9-C64EE5C6B5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8">
              <a:extLst>
                <a:ext uri="{FF2B5EF4-FFF2-40B4-BE49-F238E27FC236}">
                  <a16:creationId xmlns:a16="http://schemas.microsoft.com/office/drawing/2014/main" id="{51547846-5B73-A894-F0B4-466A292FE8B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9">
              <a:extLst>
                <a:ext uri="{FF2B5EF4-FFF2-40B4-BE49-F238E27FC236}">
                  <a16:creationId xmlns:a16="http://schemas.microsoft.com/office/drawing/2014/main" id="{39F5F64D-B9AA-2AAA-21F6-2CAF46B091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E093FA7E-6243-55E3-A1D8-E9A2E7479C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882876AE-214A-F90F-FAE5-C3E50982F47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1">
              <a:extLst>
                <a:ext uri="{FF2B5EF4-FFF2-40B4-BE49-F238E27FC236}">
                  <a16:creationId xmlns:a16="http://schemas.microsoft.com/office/drawing/2014/main" id="{75EC1C0B-EC3B-C973-9828-360528AEB96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071443854"/>
      </p:ext>
    </p:extLst>
  </p:cSld>
  <p:clrMapOvr>
    <a:masterClrMapping/>
  </p:clrMapOvr>
  <p:transition spd="med"/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/ Produ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0" y="0"/>
            <a:ext cx="6566888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Content Placeholder 2"/>
          <p:cNvSpPr>
            <a:spLocks noGrp="1"/>
          </p:cNvSpPr>
          <p:nvPr>
            <p:ph sz="half" idx="18"/>
          </p:nvPr>
        </p:nvSpPr>
        <p:spPr bwMode="gray">
          <a:xfrm>
            <a:off x="6835284" y="1307592"/>
            <a:ext cx="4707555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6835283" y="402336"/>
            <a:ext cx="4707555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title</a:t>
            </a:r>
          </a:p>
        </p:txBody>
      </p:sp>
      <p:sp>
        <p:nvSpPr>
          <p:cNvPr id="1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2055685"/>
      </p:ext>
    </p:extLst>
  </p:cSld>
  <p:clrMapOvr>
    <a:masterClrMapping/>
  </p:clrMapOvr>
  <p:transition spd="med"/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8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308880"/>
            <a:ext cx="10671048" cy="4787120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BC5559F-D4D6-DA53-A720-07C2A2D68FA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6172469"/>
      </p:ext>
    </p:extLst>
  </p:cSld>
  <p:clrMapOvr>
    <a:masterClrMapping/>
  </p:clrMapOvr>
  <p:transition spd="med"/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BC5559F-D4D6-DA53-A720-07C2A2D68FA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35" name="Title 28">
            <a:extLst>
              <a:ext uri="{FF2B5EF4-FFF2-40B4-BE49-F238E27FC236}">
                <a16:creationId xmlns:a16="http://schemas.microsoft.com/office/drawing/2014/main" id="{4D06AA26-F915-4482-943C-39E44C973F8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8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15A67503-2ED6-44DE-98E0-2006F15675F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65237" y="1144588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37" name="Picture Placeholder 3">
            <a:extLst>
              <a:ext uri="{FF2B5EF4-FFF2-40B4-BE49-F238E27FC236}">
                <a16:creationId xmlns:a16="http://schemas.microsoft.com/office/drawing/2014/main" id="{AA124289-2FC5-49CB-AA11-01D5543A680D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233791" y="1144588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</p:spTree>
    <p:extLst>
      <p:ext uri="{BB962C8B-B14F-4D97-AF65-F5344CB8AC3E}">
        <p14:creationId xmlns:p14="http://schemas.microsoft.com/office/powerpoint/2010/main" val="470172612"/>
      </p:ext>
    </p:extLst>
  </p:cSld>
  <p:clrMapOvr>
    <a:masterClrMapping/>
  </p:clrMapOvr>
  <p:transition spd="med"/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Slide Number Placeholder 7">
            <a:extLst>
              <a:ext uri="{FF2B5EF4-FFF2-40B4-BE49-F238E27FC236}">
                <a16:creationId xmlns:a16="http://schemas.microsoft.com/office/drawing/2014/main" id="{F91207CA-3BE9-4C17-8CC2-5FD0216FF7A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1669529" y="6400800"/>
            <a:ext cx="438912" cy="155448"/>
          </a:xfrm>
        </p:spPr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89" name="Picture Placeholder 3">
            <a:extLst>
              <a:ext uri="{FF2B5EF4-FFF2-40B4-BE49-F238E27FC236}">
                <a16:creationId xmlns:a16="http://schemas.microsoft.com/office/drawing/2014/main" id="{071DFB7E-59D3-44DE-8996-FAE5A47FF11D}"/>
              </a:ext>
            </a:extLst>
          </p:cNvPr>
          <p:cNvSpPr>
            <a:spLocks noGrp="1"/>
          </p:cNvSpPr>
          <p:nvPr userDrawn="1">
            <p:ph type="pic" sz="quarter" idx="11"/>
          </p:nvPr>
        </p:nvSpPr>
        <p:spPr>
          <a:xfrm>
            <a:off x="765237" y="1144457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0" name="Title 28">
            <a:extLst>
              <a:ext uri="{FF2B5EF4-FFF2-40B4-BE49-F238E27FC236}">
                <a16:creationId xmlns:a16="http://schemas.microsoft.com/office/drawing/2014/main" id="{BBA47EC1-ECF7-4028-8512-0085B63E6171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60412" y="442528"/>
            <a:ext cx="10671048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93" name="Picture Placeholder 3">
            <a:extLst>
              <a:ext uri="{FF2B5EF4-FFF2-40B4-BE49-F238E27FC236}">
                <a16:creationId xmlns:a16="http://schemas.microsoft.com/office/drawing/2014/main" id="{97942604-6A6D-4300-9F5E-F665021CDD91}"/>
              </a:ext>
            </a:extLst>
          </p:cNvPr>
          <p:cNvSpPr>
            <a:spLocks noGrp="1"/>
          </p:cNvSpPr>
          <p:nvPr userDrawn="1">
            <p:ph type="pic" sz="quarter" idx="12"/>
          </p:nvPr>
        </p:nvSpPr>
        <p:spPr>
          <a:xfrm>
            <a:off x="765237" y="2867087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4" name="Picture Placeholder 3">
            <a:extLst>
              <a:ext uri="{FF2B5EF4-FFF2-40B4-BE49-F238E27FC236}">
                <a16:creationId xmlns:a16="http://schemas.microsoft.com/office/drawing/2014/main" id="{AA2E7F24-9350-4567-945B-9474BC4996F5}"/>
              </a:ext>
            </a:extLst>
          </p:cNvPr>
          <p:cNvSpPr>
            <a:spLocks noGrp="1"/>
          </p:cNvSpPr>
          <p:nvPr userDrawn="1">
            <p:ph type="pic" sz="quarter" idx="13"/>
          </p:nvPr>
        </p:nvSpPr>
        <p:spPr>
          <a:xfrm>
            <a:off x="765237" y="4589717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8" name="Picture Placeholder 3">
            <a:extLst>
              <a:ext uri="{FF2B5EF4-FFF2-40B4-BE49-F238E27FC236}">
                <a16:creationId xmlns:a16="http://schemas.microsoft.com/office/drawing/2014/main" id="{A79280A8-55A4-44A0-B321-26E1046FFB5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222363" y="1144457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9" name="Picture Placeholder 3">
            <a:extLst>
              <a:ext uri="{FF2B5EF4-FFF2-40B4-BE49-F238E27FC236}">
                <a16:creationId xmlns:a16="http://schemas.microsoft.com/office/drawing/2014/main" id="{B7DDBE6E-17A6-42A7-9C9B-D064BB45CEE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222363" y="2867087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0" name="Picture Placeholder 3">
            <a:extLst>
              <a:ext uri="{FF2B5EF4-FFF2-40B4-BE49-F238E27FC236}">
                <a16:creationId xmlns:a16="http://schemas.microsoft.com/office/drawing/2014/main" id="{BA9A3BED-9269-49B7-B2AF-6027C5A39640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6222363" y="4589717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</p:spTree>
    <p:extLst>
      <p:ext uri="{BB962C8B-B14F-4D97-AF65-F5344CB8AC3E}">
        <p14:creationId xmlns:p14="http://schemas.microsoft.com/office/powerpoint/2010/main" val="2440824147"/>
      </p:ext>
    </p:extLst>
  </p:cSld>
  <p:clrMapOvr>
    <a:masterClrMapping/>
  </p:clrMapOvr>
  <p:transition spd="med"/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FE319A93-1EE8-4DF0-8C0F-BA2E40F23D79}"/>
              </a:ext>
            </a:extLst>
          </p:cNvPr>
          <p:cNvCxnSpPr>
            <a:cxnSpLocks/>
          </p:cNvCxnSpPr>
          <p:nvPr userDrawn="1"/>
        </p:nvCxnSpPr>
        <p:spPr>
          <a:xfrm>
            <a:off x="5679200" y="2343150"/>
            <a:ext cx="0" cy="591618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03C8B807-1945-4D9E-B448-C1E97436D660}"/>
              </a:ext>
            </a:extLst>
          </p:cNvPr>
          <p:cNvCxnSpPr>
            <a:cxnSpLocks/>
          </p:cNvCxnSpPr>
          <p:nvPr userDrawn="1"/>
        </p:nvCxnSpPr>
        <p:spPr>
          <a:xfrm>
            <a:off x="1152375" y="2704148"/>
            <a:ext cx="0" cy="23062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1F2703DD-1A37-453B-892F-8C17D1969445}"/>
              </a:ext>
            </a:extLst>
          </p:cNvPr>
          <p:cNvCxnSpPr>
            <a:cxnSpLocks/>
          </p:cNvCxnSpPr>
          <p:nvPr userDrawn="1"/>
        </p:nvCxnSpPr>
        <p:spPr>
          <a:xfrm>
            <a:off x="3409771" y="2720181"/>
            <a:ext cx="0" cy="21458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9A54B372-2AE9-4F06-AB8D-563121DAED07}"/>
              </a:ext>
            </a:extLst>
          </p:cNvPr>
          <p:cNvCxnSpPr>
            <a:cxnSpLocks/>
          </p:cNvCxnSpPr>
          <p:nvPr userDrawn="1"/>
        </p:nvCxnSpPr>
        <p:spPr>
          <a:xfrm>
            <a:off x="7932922" y="2720181"/>
            <a:ext cx="0" cy="21458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2AB52C25-74F9-41DD-8CB1-FED7D59A9D4E}"/>
              </a:ext>
            </a:extLst>
          </p:cNvPr>
          <p:cNvCxnSpPr>
            <a:cxnSpLocks/>
          </p:cNvCxnSpPr>
          <p:nvPr userDrawn="1"/>
        </p:nvCxnSpPr>
        <p:spPr>
          <a:xfrm>
            <a:off x="10181319" y="2704148"/>
            <a:ext cx="0" cy="23062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BF9FF1D9-795C-4CBA-B6AD-0D44C487DF2B}"/>
              </a:ext>
            </a:extLst>
          </p:cNvPr>
          <p:cNvCxnSpPr>
            <a:cxnSpLocks/>
          </p:cNvCxnSpPr>
          <p:nvPr userDrawn="1"/>
        </p:nvCxnSpPr>
        <p:spPr>
          <a:xfrm>
            <a:off x="1152375" y="2711965"/>
            <a:ext cx="9028944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0AA6CBBA-3F36-4849-8752-93C041F6423F}"/>
              </a:ext>
            </a:extLst>
          </p:cNvPr>
          <p:cNvSpPr/>
          <p:nvPr userDrawn="1"/>
        </p:nvSpPr>
        <p:spPr>
          <a:xfrm>
            <a:off x="4842164" y="1973897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400">
                <a:solidFill>
                  <a:srgbClr val="1E0113"/>
                </a:solidFill>
                <a:latin typeface="Arial"/>
              </a:rPr>
            </a:br>
            <a:r>
              <a:rPr lang="en-US" sz="1200">
                <a:solidFill>
                  <a:srgbClr val="1E0113"/>
                </a:solidFill>
                <a:latin typeface="Arial"/>
              </a:rPr>
              <a:t>Title</a:t>
            </a:r>
            <a:endParaRPr lang="en-GB" sz="12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8D85AFB8-023B-4759-BD5F-6073003FD8E0}"/>
              </a:ext>
            </a:extLst>
          </p:cNvPr>
          <p:cNvSpPr/>
          <p:nvPr userDrawn="1"/>
        </p:nvSpPr>
        <p:spPr>
          <a:xfrm>
            <a:off x="303306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400">
                <a:solidFill>
                  <a:srgbClr val="1E0113"/>
                </a:solidFill>
                <a:latin typeface="Arial"/>
              </a:rPr>
            </a:br>
            <a:r>
              <a:rPr lang="en-US" sz="1200">
                <a:solidFill>
                  <a:srgbClr val="1E0113"/>
                </a:solidFill>
                <a:latin typeface="Arial"/>
              </a:rPr>
              <a:t>Title</a:t>
            </a:r>
            <a:endParaRPr lang="en-GB" sz="12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5618C1B6-F9C7-4982-A888-0B0BB5F00D51}"/>
              </a:ext>
            </a:extLst>
          </p:cNvPr>
          <p:cNvSpPr/>
          <p:nvPr userDrawn="1"/>
        </p:nvSpPr>
        <p:spPr>
          <a:xfrm>
            <a:off x="2572735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400">
                <a:solidFill>
                  <a:srgbClr val="1E0113"/>
                </a:solidFill>
                <a:latin typeface="Arial"/>
              </a:rPr>
            </a:br>
            <a:r>
              <a:rPr lang="en-US" sz="1200">
                <a:solidFill>
                  <a:srgbClr val="1E0113"/>
                </a:solidFill>
                <a:latin typeface="Arial"/>
              </a:rPr>
              <a:t>Title</a:t>
            </a:r>
            <a:endParaRPr lang="en-GB" sz="12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868CDBCA-61FA-4B54-A0E6-14E1BA521845}"/>
              </a:ext>
            </a:extLst>
          </p:cNvPr>
          <p:cNvSpPr/>
          <p:nvPr userDrawn="1"/>
        </p:nvSpPr>
        <p:spPr>
          <a:xfrm>
            <a:off x="4842164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400">
                <a:solidFill>
                  <a:srgbClr val="1E0113"/>
                </a:solidFill>
                <a:latin typeface="Arial"/>
              </a:rPr>
            </a:br>
            <a:r>
              <a:rPr lang="en-US" sz="1200">
                <a:solidFill>
                  <a:srgbClr val="1E0113"/>
                </a:solidFill>
                <a:latin typeface="Arial"/>
              </a:rPr>
              <a:t>Title</a:t>
            </a:r>
            <a:endParaRPr lang="en-GB" sz="12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B29C83C2-A111-43E1-8F3B-989F7BF56538}"/>
              </a:ext>
            </a:extLst>
          </p:cNvPr>
          <p:cNvSpPr/>
          <p:nvPr userDrawn="1"/>
        </p:nvSpPr>
        <p:spPr>
          <a:xfrm>
            <a:off x="7090646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400">
                <a:solidFill>
                  <a:srgbClr val="1E0113"/>
                </a:solidFill>
                <a:latin typeface="Arial"/>
              </a:rPr>
            </a:br>
            <a:r>
              <a:rPr lang="en-US" sz="1200">
                <a:solidFill>
                  <a:srgbClr val="1E0113"/>
                </a:solidFill>
                <a:latin typeface="Arial"/>
              </a:rPr>
              <a:t>Title</a:t>
            </a:r>
            <a:endParaRPr lang="en-GB" sz="12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932D43CA-F312-44A4-BF7E-B6F2CA37B861}"/>
              </a:ext>
            </a:extLst>
          </p:cNvPr>
          <p:cNvSpPr/>
          <p:nvPr userDrawn="1"/>
        </p:nvSpPr>
        <p:spPr>
          <a:xfrm>
            <a:off x="9339129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400">
                <a:solidFill>
                  <a:srgbClr val="1E0113"/>
                </a:solidFill>
                <a:latin typeface="Arial"/>
              </a:rPr>
            </a:br>
            <a:r>
              <a:rPr lang="en-US" sz="1200">
                <a:solidFill>
                  <a:srgbClr val="1E0113"/>
                </a:solidFill>
                <a:latin typeface="Arial"/>
              </a:rPr>
              <a:t>Title</a:t>
            </a:r>
            <a:endParaRPr lang="en-GB" sz="12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76" name="Slide Number Placeholder 7">
            <a:extLst>
              <a:ext uri="{FF2B5EF4-FFF2-40B4-BE49-F238E27FC236}">
                <a16:creationId xmlns:a16="http://schemas.microsoft.com/office/drawing/2014/main" id="{F107877D-C19A-4401-ABC7-138FE32BF944}"/>
              </a:ext>
            </a:extLst>
          </p:cNvPr>
          <p:cNvSpPr>
            <a:spLocks noGrp="1"/>
          </p:cNvSpPr>
          <p:nvPr userDrawn="1">
            <p:ph type="sldNum" sz="quarter" idx="10"/>
          </p:nvPr>
        </p:nvSpPr>
        <p:spPr>
          <a:xfrm>
            <a:off x="11669529" y="6400800"/>
            <a:ext cx="438912" cy="155448"/>
          </a:xfrm>
        </p:spPr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03" name="Straight Connector 102">
            <a:extLst>
              <a:ext uri="{FF2B5EF4-FFF2-40B4-BE49-F238E27FC236}">
                <a16:creationId xmlns:a16="http://schemas.microsoft.com/office/drawing/2014/main" id="{C235E94D-CADF-4E5F-B8F0-84363353F63B}"/>
              </a:ext>
            </a:extLst>
          </p:cNvPr>
          <p:cNvCxnSpPr>
            <a:cxnSpLocks/>
          </p:cNvCxnSpPr>
          <p:nvPr userDrawn="1"/>
        </p:nvCxnSpPr>
        <p:spPr>
          <a:xfrm>
            <a:off x="7932922" y="4102322"/>
            <a:ext cx="0" cy="174330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Freeform: Shape 103">
            <a:extLst>
              <a:ext uri="{FF2B5EF4-FFF2-40B4-BE49-F238E27FC236}">
                <a16:creationId xmlns:a16="http://schemas.microsoft.com/office/drawing/2014/main" id="{4E54939A-84E9-4F35-9FF6-945AACB3302A}"/>
              </a:ext>
            </a:extLst>
          </p:cNvPr>
          <p:cNvSpPr/>
          <p:nvPr userDrawn="1"/>
        </p:nvSpPr>
        <p:spPr>
          <a:xfrm>
            <a:off x="8261241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cxnSp>
        <p:nvCxnSpPr>
          <p:cNvPr id="105" name="Straight Connector 104">
            <a:extLst>
              <a:ext uri="{FF2B5EF4-FFF2-40B4-BE49-F238E27FC236}">
                <a16:creationId xmlns:a16="http://schemas.microsoft.com/office/drawing/2014/main" id="{7D7329E0-5381-4C80-AE9A-23F76C2D2451}"/>
              </a:ext>
            </a:extLst>
          </p:cNvPr>
          <p:cNvCxnSpPr>
            <a:cxnSpLocks/>
          </p:cNvCxnSpPr>
          <p:nvPr userDrawn="1"/>
        </p:nvCxnSpPr>
        <p:spPr>
          <a:xfrm>
            <a:off x="7932922" y="4398782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>
            <a:extLst>
              <a:ext uri="{FF2B5EF4-FFF2-40B4-BE49-F238E27FC236}">
                <a16:creationId xmlns:a16="http://schemas.microsoft.com/office/drawing/2014/main" id="{7E1EB878-546E-4D96-B99A-6B1BD9CF7961}"/>
              </a:ext>
            </a:extLst>
          </p:cNvPr>
          <p:cNvCxnSpPr>
            <a:cxnSpLocks/>
          </p:cNvCxnSpPr>
          <p:nvPr userDrawn="1"/>
        </p:nvCxnSpPr>
        <p:spPr>
          <a:xfrm>
            <a:off x="7932922" y="4896330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3379056A-852E-461F-A9C2-F37AE0D8CEB5}"/>
              </a:ext>
            </a:extLst>
          </p:cNvPr>
          <p:cNvCxnSpPr>
            <a:cxnSpLocks/>
          </p:cNvCxnSpPr>
          <p:nvPr userDrawn="1"/>
        </p:nvCxnSpPr>
        <p:spPr>
          <a:xfrm>
            <a:off x="7932922" y="5393878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Straight Connector 107">
            <a:extLst>
              <a:ext uri="{FF2B5EF4-FFF2-40B4-BE49-F238E27FC236}">
                <a16:creationId xmlns:a16="http://schemas.microsoft.com/office/drawing/2014/main" id="{209D283C-6BDB-4C50-810F-D38B1FF3EB87}"/>
              </a:ext>
            </a:extLst>
          </p:cNvPr>
          <p:cNvCxnSpPr>
            <a:cxnSpLocks/>
          </p:cNvCxnSpPr>
          <p:nvPr userDrawn="1"/>
        </p:nvCxnSpPr>
        <p:spPr>
          <a:xfrm>
            <a:off x="7932922" y="5837085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>
            <a:extLst>
              <a:ext uri="{FF2B5EF4-FFF2-40B4-BE49-F238E27FC236}">
                <a16:creationId xmlns:a16="http://schemas.microsoft.com/office/drawing/2014/main" id="{7CA3AF6A-064E-4CF7-8800-782A153C4091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4102322"/>
            <a:ext cx="0" cy="174330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Straight Connector 109">
            <a:extLst>
              <a:ext uri="{FF2B5EF4-FFF2-40B4-BE49-F238E27FC236}">
                <a16:creationId xmlns:a16="http://schemas.microsoft.com/office/drawing/2014/main" id="{D171AD49-684D-4404-A099-CE9057C88BDA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4398782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Straight Connector 110">
            <a:extLst>
              <a:ext uri="{FF2B5EF4-FFF2-40B4-BE49-F238E27FC236}">
                <a16:creationId xmlns:a16="http://schemas.microsoft.com/office/drawing/2014/main" id="{177B6B83-CEBC-446E-8E83-75F5C9E54A66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4896330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Straight Connector 111">
            <a:extLst>
              <a:ext uri="{FF2B5EF4-FFF2-40B4-BE49-F238E27FC236}">
                <a16:creationId xmlns:a16="http://schemas.microsoft.com/office/drawing/2014/main" id="{682D054B-E82B-4044-8240-C7D57E9344E3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5393878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9659EEAF-FE97-4EDC-AFD1-7D7918C1EB14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5837085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3D2C173A-8552-4DAA-A229-AE750AB4A8C7}"/>
              </a:ext>
            </a:extLst>
          </p:cNvPr>
          <p:cNvSpPr/>
          <p:nvPr userDrawn="1"/>
        </p:nvSpPr>
        <p:spPr>
          <a:xfrm>
            <a:off x="8261241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8FF8F61F-5A07-46CE-A2CD-1CA373021F6B}"/>
              </a:ext>
            </a:extLst>
          </p:cNvPr>
          <p:cNvSpPr/>
          <p:nvPr userDrawn="1"/>
        </p:nvSpPr>
        <p:spPr>
          <a:xfrm>
            <a:off x="8261241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EDF20F4C-C6C0-4C6C-B41B-1C4A23D39EEC}"/>
              </a:ext>
            </a:extLst>
          </p:cNvPr>
          <p:cNvSpPr/>
          <p:nvPr userDrawn="1"/>
        </p:nvSpPr>
        <p:spPr>
          <a:xfrm>
            <a:off x="8261241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D8FF5578-D6DA-416C-B327-EE7602BDA77A}"/>
              </a:ext>
            </a:extLst>
          </p:cNvPr>
          <p:cNvSpPr/>
          <p:nvPr userDrawn="1"/>
        </p:nvSpPr>
        <p:spPr>
          <a:xfrm>
            <a:off x="10498202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3439945D-FF95-43C7-8BA3-BC3D4BC84D1B}"/>
              </a:ext>
            </a:extLst>
          </p:cNvPr>
          <p:cNvSpPr/>
          <p:nvPr userDrawn="1"/>
        </p:nvSpPr>
        <p:spPr>
          <a:xfrm>
            <a:off x="10498202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21B8EF45-066D-4642-86E2-B7A9D45254C6}"/>
              </a:ext>
            </a:extLst>
          </p:cNvPr>
          <p:cNvSpPr/>
          <p:nvPr userDrawn="1"/>
        </p:nvSpPr>
        <p:spPr>
          <a:xfrm>
            <a:off x="10498202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C9943FDD-4199-42F0-B408-8B80A0E3EF00}"/>
              </a:ext>
            </a:extLst>
          </p:cNvPr>
          <p:cNvSpPr/>
          <p:nvPr userDrawn="1"/>
        </p:nvSpPr>
        <p:spPr>
          <a:xfrm>
            <a:off x="10498202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69DB669D-48B5-4377-8380-97FC300434B8}"/>
              </a:ext>
            </a:extLst>
          </p:cNvPr>
          <p:cNvCxnSpPr>
            <a:cxnSpLocks/>
          </p:cNvCxnSpPr>
          <p:nvPr userDrawn="1"/>
        </p:nvCxnSpPr>
        <p:spPr>
          <a:xfrm>
            <a:off x="5673956" y="4102322"/>
            <a:ext cx="0" cy="174330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271E7A89-C33E-4C14-B9CA-5E8D883DCB02}"/>
              </a:ext>
            </a:extLst>
          </p:cNvPr>
          <p:cNvSpPr/>
          <p:nvPr userDrawn="1"/>
        </p:nvSpPr>
        <p:spPr>
          <a:xfrm>
            <a:off x="6002275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F2E0D984-07AE-448D-9C7E-50B02F8E444D}"/>
              </a:ext>
            </a:extLst>
          </p:cNvPr>
          <p:cNvCxnSpPr>
            <a:cxnSpLocks/>
          </p:cNvCxnSpPr>
          <p:nvPr userDrawn="1"/>
        </p:nvCxnSpPr>
        <p:spPr>
          <a:xfrm>
            <a:off x="5673956" y="4398782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6606C868-A2D2-47ED-B76C-FE2B86DEE401}"/>
              </a:ext>
            </a:extLst>
          </p:cNvPr>
          <p:cNvCxnSpPr>
            <a:cxnSpLocks/>
          </p:cNvCxnSpPr>
          <p:nvPr userDrawn="1"/>
        </p:nvCxnSpPr>
        <p:spPr>
          <a:xfrm>
            <a:off x="5673956" y="4896330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AB1CFCD3-6AA4-4835-8E33-10369F558C39}"/>
              </a:ext>
            </a:extLst>
          </p:cNvPr>
          <p:cNvCxnSpPr>
            <a:cxnSpLocks/>
          </p:cNvCxnSpPr>
          <p:nvPr userDrawn="1"/>
        </p:nvCxnSpPr>
        <p:spPr>
          <a:xfrm>
            <a:off x="5673956" y="5393878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AB99BA7C-7499-4F69-8217-0E2BF8AC24B9}"/>
              </a:ext>
            </a:extLst>
          </p:cNvPr>
          <p:cNvCxnSpPr>
            <a:cxnSpLocks/>
          </p:cNvCxnSpPr>
          <p:nvPr userDrawn="1"/>
        </p:nvCxnSpPr>
        <p:spPr>
          <a:xfrm>
            <a:off x="5673956" y="5837085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id="{375A1060-ACC9-4B1B-8683-8E04F12B2625}"/>
              </a:ext>
            </a:extLst>
          </p:cNvPr>
          <p:cNvSpPr/>
          <p:nvPr userDrawn="1"/>
        </p:nvSpPr>
        <p:spPr>
          <a:xfrm>
            <a:off x="6002275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id="{60DF18DC-F5B6-454F-A388-1611F2BC55CD}"/>
              </a:ext>
            </a:extLst>
          </p:cNvPr>
          <p:cNvSpPr/>
          <p:nvPr userDrawn="1"/>
        </p:nvSpPr>
        <p:spPr>
          <a:xfrm>
            <a:off x="6002275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3860DDE8-748E-4E50-83C8-2C503A20F0A3}"/>
              </a:ext>
            </a:extLst>
          </p:cNvPr>
          <p:cNvSpPr/>
          <p:nvPr userDrawn="1"/>
        </p:nvSpPr>
        <p:spPr>
          <a:xfrm>
            <a:off x="6002275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AD3C215E-595B-4A6C-8498-393A7D361A98}"/>
              </a:ext>
            </a:extLst>
          </p:cNvPr>
          <p:cNvCxnSpPr>
            <a:cxnSpLocks/>
          </p:cNvCxnSpPr>
          <p:nvPr userDrawn="1"/>
        </p:nvCxnSpPr>
        <p:spPr>
          <a:xfrm>
            <a:off x="3411575" y="4102322"/>
            <a:ext cx="0" cy="174330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Freeform: Shape 130">
            <a:extLst>
              <a:ext uri="{FF2B5EF4-FFF2-40B4-BE49-F238E27FC236}">
                <a16:creationId xmlns:a16="http://schemas.microsoft.com/office/drawing/2014/main" id="{F4E58212-6224-478E-97B7-818E7C23EBF9}"/>
              </a:ext>
            </a:extLst>
          </p:cNvPr>
          <p:cNvSpPr/>
          <p:nvPr userDrawn="1"/>
        </p:nvSpPr>
        <p:spPr>
          <a:xfrm>
            <a:off x="3739894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8BD77DC3-4CA6-49B9-B9B3-B5732A273B3D}"/>
              </a:ext>
            </a:extLst>
          </p:cNvPr>
          <p:cNvCxnSpPr>
            <a:cxnSpLocks/>
          </p:cNvCxnSpPr>
          <p:nvPr userDrawn="1"/>
        </p:nvCxnSpPr>
        <p:spPr>
          <a:xfrm>
            <a:off x="3411575" y="4398782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2FEE2FD7-2D0B-40A3-B9DD-1C5D61F30E00}"/>
              </a:ext>
            </a:extLst>
          </p:cNvPr>
          <p:cNvCxnSpPr>
            <a:cxnSpLocks/>
          </p:cNvCxnSpPr>
          <p:nvPr userDrawn="1"/>
        </p:nvCxnSpPr>
        <p:spPr>
          <a:xfrm>
            <a:off x="3411575" y="4896330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9D256505-D8BB-4851-8136-344B9E4AF664}"/>
              </a:ext>
            </a:extLst>
          </p:cNvPr>
          <p:cNvCxnSpPr>
            <a:cxnSpLocks/>
          </p:cNvCxnSpPr>
          <p:nvPr userDrawn="1"/>
        </p:nvCxnSpPr>
        <p:spPr>
          <a:xfrm>
            <a:off x="3411575" y="5393878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1D9595AA-BF17-4EA3-BD5B-E20BF54BC048}"/>
              </a:ext>
            </a:extLst>
          </p:cNvPr>
          <p:cNvCxnSpPr>
            <a:cxnSpLocks/>
          </p:cNvCxnSpPr>
          <p:nvPr userDrawn="1"/>
        </p:nvCxnSpPr>
        <p:spPr>
          <a:xfrm>
            <a:off x="3411575" y="5837085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id="{E894039B-213C-495E-AD99-46FE6BD73D28}"/>
              </a:ext>
            </a:extLst>
          </p:cNvPr>
          <p:cNvSpPr/>
          <p:nvPr userDrawn="1"/>
        </p:nvSpPr>
        <p:spPr>
          <a:xfrm>
            <a:off x="3739894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DCC0C65F-2351-4EFA-93E0-64F18648548D}"/>
              </a:ext>
            </a:extLst>
          </p:cNvPr>
          <p:cNvSpPr/>
          <p:nvPr userDrawn="1"/>
        </p:nvSpPr>
        <p:spPr>
          <a:xfrm>
            <a:off x="3739894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38" name="Freeform: Shape 137">
            <a:extLst>
              <a:ext uri="{FF2B5EF4-FFF2-40B4-BE49-F238E27FC236}">
                <a16:creationId xmlns:a16="http://schemas.microsoft.com/office/drawing/2014/main" id="{0F96021F-C2DF-4E6B-8BAC-0C3FE4F86BA6}"/>
              </a:ext>
            </a:extLst>
          </p:cNvPr>
          <p:cNvSpPr/>
          <p:nvPr userDrawn="1"/>
        </p:nvSpPr>
        <p:spPr>
          <a:xfrm>
            <a:off x="3739894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cxnSp>
        <p:nvCxnSpPr>
          <p:cNvPr id="139" name="Straight Connector 138">
            <a:extLst>
              <a:ext uri="{FF2B5EF4-FFF2-40B4-BE49-F238E27FC236}">
                <a16:creationId xmlns:a16="http://schemas.microsoft.com/office/drawing/2014/main" id="{798B1C53-B143-442C-BAE6-824E98727672}"/>
              </a:ext>
            </a:extLst>
          </p:cNvPr>
          <p:cNvCxnSpPr>
            <a:cxnSpLocks/>
          </p:cNvCxnSpPr>
          <p:nvPr userDrawn="1"/>
        </p:nvCxnSpPr>
        <p:spPr>
          <a:xfrm>
            <a:off x="1149195" y="4102322"/>
            <a:ext cx="0" cy="174330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id="{DB06DB5F-E021-4586-A963-5DBAD49BE888}"/>
              </a:ext>
            </a:extLst>
          </p:cNvPr>
          <p:cNvSpPr/>
          <p:nvPr userDrawn="1"/>
        </p:nvSpPr>
        <p:spPr>
          <a:xfrm>
            <a:off x="1477514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A1A5AC41-26B6-45AC-B5F9-1B13B4A30815}"/>
              </a:ext>
            </a:extLst>
          </p:cNvPr>
          <p:cNvCxnSpPr>
            <a:cxnSpLocks/>
          </p:cNvCxnSpPr>
          <p:nvPr userDrawn="1"/>
        </p:nvCxnSpPr>
        <p:spPr>
          <a:xfrm>
            <a:off x="1149195" y="4398782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Straight Connector 141">
            <a:extLst>
              <a:ext uri="{FF2B5EF4-FFF2-40B4-BE49-F238E27FC236}">
                <a16:creationId xmlns:a16="http://schemas.microsoft.com/office/drawing/2014/main" id="{509DA5A4-8AD5-4CEF-8C41-3BF7F07426E9}"/>
              </a:ext>
            </a:extLst>
          </p:cNvPr>
          <p:cNvCxnSpPr>
            <a:cxnSpLocks/>
          </p:cNvCxnSpPr>
          <p:nvPr userDrawn="1"/>
        </p:nvCxnSpPr>
        <p:spPr>
          <a:xfrm>
            <a:off x="1149195" y="4896330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593E56D6-2D45-4211-B3FA-A5DE2909AE51}"/>
              </a:ext>
            </a:extLst>
          </p:cNvPr>
          <p:cNvCxnSpPr>
            <a:cxnSpLocks/>
          </p:cNvCxnSpPr>
          <p:nvPr userDrawn="1"/>
        </p:nvCxnSpPr>
        <p:spPr>
          <a:xfrm>
            <a:off x="1149195" y="5393878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Straight Connector 143">
            <a:extLst>
              <a:ext uri="{FF2B5EF4-FFF2-40B4-BE49-F238E27FC236}">
                <a16:creationId xmlns:a16="http://schemas.microsoft.com/office/drawing/2014/main" id="{CB48DE18-4799-48C3-96EA-3329CB328ACA}"/>
              </a:ext>
            </a:extLst>
          </p:cNvPr>
          <p:cNvCxnSpPr>
            <a:cxnSpLocks/>
          </p:cNvCxnSpPr>
          <p:nvPr userDrawn="1"/>
        </p:nvCxnSpPr>
        <p:spPr>
          <a:xfrm>
            <a:off x="1149195" y="5837085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5" name="Freeform: Shape 144">
            <a:extLst>
              <a:ext uri="{FF2B5EF4-FFF2-40B4-BE49-F238E27FC236}">
                <a16:creationId xmlns:a16="http://schemas.microsoft.com/office/drawing/2014/main" id="{384DBA32-DCEF-4DDD-A1A2-038A8963C847}"/>
              </a:ext>
            </a:extLst>
          </p:cNvPr>
          <p:cNvSpPr/>
          <p:nvPr userDrawn="1"/>
        </p:nvSpPr>
        <p:spPr>
          <a:xfrm>
            <a:off x="1477514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46" name="Freeform: Shape 145">
            <a:extLst>
              <a:ext uri="{FF2B5EF4-FFF2-40B4-BE49-F238E27FC236}">
                <a16:creationId xmlns:a16="http://schemas.microsoft.com/office/drawing/2014/main" id="{BECD8A20-D75E-47E1-B5EC-D30A397F10A6}"/>
              </a:ext>
            </a:extLst>
          </p:cNvPr>
          <p:cNvSpPr/>
          <p:nvPr userDrawn="1"/>
        </p:nvSpPr>
        <p:spPr>
          <a:xfrm>
            <a:off x="1477514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id="{CAB5F801-25FB-490D-8F63-44C3C3A92809}"/>
              </a:ext>
            </a:extLst>
          </p:cNvPr>
          <p:cNvSpPr/>
          <p:nvPr userDrawn="1"/>
        </p:nvSpPr>
        <p:spPr>
          <a:xfrm>
            <a:off x="1477514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48" name="Title 28">
            <a:extLst>
              <a:ext uri="{FF2B5EF4-FFF2-40B4-BE49-F238E27FC236}">
                <a16:creationId xmlns:a16="http://schemas.microsoft.com/office/drawing/2014/main" id="{EBFEB7CB-FE77-4157-860F-CF3CE457116A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60412" y="442528"/>
            <a:ext cx="10671048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BA6E515-B04B-4EF7-B957-CEB747F091D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297488" y="1179513"/>
            <a:ext cx="763587" cy="763587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 w="19050">
            <a:solidFill>
              <a:schemeClr val="tx2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2" name="Picture Placeholder 2">
            <a:extLst>
              <a:ext uri="{FF2B5EF4-FFF2-40B4-BE49-F238E27FC236}">
                <a16:creationId xmlns:a16="http://schemas.microsoft.com/office/drawing/2014/main" id="{5CFAA97B-C003-4537-AA54-9DA07FB667A1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67401" y="2934768"/>
            <a:ext cx="763587" cy="763587"/>
          </a:xfrm>
          <a:prstGeom prst="ellipse">
            <a:avLst/>
          </a:prstGeom>
          <a:solidFill>
            <a:schemeClr val="accent3"/>
          </a:solidFill>
          <a:ln w="19050">
            <a:solidFill>
              <a:srgbClr val="7A126B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3" name="Picture Placeholder 2">
            <a:extLst>
              <a:ext uri="{FF2B5EF4-FFF2-40B4-BE49-F238E27FC236}">
                <a16:creationId xmlns:a16="http://schemas.microsoft.com/office/drawing/2014/main" id="{208C4BD3-34B3-4995-AD61-5759A728B6A7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545803" y="2934768"/>
            <a:ext cx="763587" cy="763587"/>
          </a:xfrm>
          <a:prstGeom prst="ellipse">
            <a:avLst/>
          </a:prstGeom>
          <a:solidFill>
            <a:schemeClr val="accent5"/>
          </a:solidFill>
          <a:ln w="19050">
            <a:solidFill>
              <a:srgbClr val="294E95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70" name="Picture Placeholder 2">
            <a:extLst>
              <a:ext uri="{FF2B5EF4-FFF2-40B4-BE49-F238E27FC236}">
                <a16:creationId xmlns:a16="http://schemas.microsoft.com/office/drawing/2014/main" id="{48A41CF6-6D0E-47F5-8C99-3D04407CE681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032444" y="2934768"/>
            <a:ext cx="763587" cy="763587"/>
          </a:xfrm>
          <a:prstGeom prst="ellipse">
            <a:avLst/>
          </a:prstGeom>
          <a:solidFill>
            <a:schemeClr val="accent3"/>
          </a:solidFill>
          <a:ln w="19050">
            <a:solidFill>
              <a:srgbClr val="7A126B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71" name="Picture Placeholder 2">
            <a:extLst>
              <a:ext uri="{FF2B5EF4-FFF2-40B4-BE49-F238E27FC236}">
                <a16:creationId xmlns:a16="http://schemas.microsoft.com/office/drawing/2014/main" id="{FC259C05-A190-4462-AB1E-30AB08CBF294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9794372" y="2934768"/>
            <a:ext cx="763587" cy="763587"/>
          </a:xfrm>
          <a:prstGeom prst="ellipse">
            <a:avLst/>
          </a:prstGeom>
          <a:solidFill>
            <a:schemeClr val="accent5"/>
          </a:solidFill>
          <a:ln w="19050">
            <a:solidFill>
              <a:srgbClr val="294E95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72" name="Picture Placeholder 2">
            <a:extLst>
              <a:ext uri="{FF2B5EF4-FFF2-40B4-BE49-F238E27FC236}">
                <a16:creationId xmlns:a16="http://schemas.microsoft.com/office/drawing/2014/main" id="{289D417C-AB60-4049-9091-4586A4907C6A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297488" y="2934768"/>
            <a:ext cx="763587" cy="763587"/>
          </a:xfrm>
          <a:prstGeom prst="ellipse">
            <a:avLst/>
          </a:prstGeom>
          <a:solidFill>
            <a:schemeClr val="accent5"/>
          </a:solidFill>
          <a:ln w="19050">
            <a:solidFill>
              <a:srgbClr val="294E95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</p:spTree>
    <p:extLst>
      <p:ext uri="{BB962C8B-B14F-4D97-AF65-F5344CB8AC3E}">
        <p14:creationId xmlns:p14="http://schemas.microsoft.com/office/powerpoint/2010/main" val="1234593452"/>
      </p:ext>
    </p:extLst>
  </p:cSld>
  <p:clrMapOvr>
    <a:masterClrMapping/>
  </p:clrMapOvr>
  <p:transition spd="med"/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Only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CBEE098D-3AB1-76DB-7D94-47416B95B315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7D3A8838-C4DB-A234-AE13-77FD359114A0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27C46987-CA04-04BE-C5FA-56E293EEB90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91EA1B80-EF2A-EAE6-2B00-FF82A14056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679F583A-C57A-3239-E8A4-1C575A0EA7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36324797-C488-8192-F77E-9F600E5490D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6A067FCF-35DE-4E09-CCD5-280D653D4A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65171654-F4B2-F1B9-6AF4-18F3A499E48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7E3A5950-4507-5E83-F8E2-F78AD0930D0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245D89D-54AB-A7D6-4141-95E6B3C3695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3186DA1A-820B-4321-911F-3EF035D58D91}"/>
              </a:ext>
            </a:extLst>
          </p:cNvPr>
          <p:cNvCxnSpPr>
            <a:cxnSpLocks/>
          </p:cNvCxnSpPr>
          <p:nvPr userDrawn="1"/>
        </p:nvCxnSpPr>
        <p:spPr>
          <a:xfrm>
            <a:off x="5679200" y="2343150"/>
            <a:ext cx="0" cy="591618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C9C180FB-49EE-4361-92E7-46356836DA25}"/>
              </a:ext>
            </a:extLst>
          </p:cNvPr>
          <p:cNvCxnSpPr>
            <a:cxnSpLocks/>
          </p:cNvCxnSpPr>
          <p:nvPr userDrawn="1"/>
        </p:nvCxnSpPr>
        <p:spPr>
          <a:xfrm>
            <a:off x="1152375" y="2704148"/>
            <a:ext cx="0" cy="230620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6447E45C-E26E-466D-A464-F0E3836415F6}"/>
              </a:ext>
            </a:extLst>
          </p:cNvPr>
          <p:cNvCxnSpPr>
            <a:cxnSpLocks/>
          </p:cNvCxnSpPr>
          <p:nvPr userDrawn="1"/>
        </p:nvCxnSpPr>
        <p:spPr>
          <a:xfrm>
            <a:off x="3409771" y="2711965"/>
            <a:ext cx="0" cy="222803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CEE61731-B29F-4CAB-9A25-291C2DC6C84B}"/>
              </a:ext>
            </a:extLst>
          </p:cNvPr>
          <p:cNvCxnSpPr>
            <a:cxnSpLocks/>
          </p:cNvCxnSpPr>
          <p:nvPr userDrawn="1"/>
        </p:nvCxnSpPr>
        <p:spPr>
          <a:xfrm>
            <a:off x="7932922" y="2720181"/>
            <a:ext cx="0" cy="214587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199CA0B8-4AC2-4828-B0AF-ABA4BBB4386C}"/>
              </a:ext>
            </a:extLst>
          </p:cNvPr>
          <p:cNvCxnSpPr>
            <a:cxnSpLocks/>
          </p:cNvCxnSpPr>
          <p:nvPr userDrawn="1"/>
        </p:nvCxnSpPr>
        <p:spPr>
          <a:xfrm>
            <a:off x="10181319" y="2704148"/>
            <a:ext cx="0" cy="230620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7BA30A1F-79CE-417C-849F-D83B11D27867}"/>
              </a:ext>
            </a:extLst>
          </p:cNvPr>
          <p:cNvCxnSpPr>
            <a:cxnSpLocks/>
          </p:cNvCxnSpPr>
          <p:nvPr userDrawn="1"/>
        </p:nvCxnSpPr>
        <p:spPr>
          <a:xfrm>
            <a:off x="1152375" y="2711965"/>
            <a:ext cx="9028944" cy="0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E3B2D7A9-466E-438C-923D-ED8E32719F7F}"/>
              </a:ext>
            </a:extLst>
          </p:cNvPr>
          <p:cNvSpPr/>
          <p:nvPr userDrawn="1"/>
        </p:nvSpPr>
        <p:spPr>
          <a:xfrm>
            <a:off x="4842164" y="1973897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400">
                <a:solidFill>
                  <a:schemeClr val="bg1"/>
                </a:solidFill>
                <a:latin typeface="Arial"/>
              </a:rPr>
            </a:br>
            <a:r>
              <a:rPr lang="en-US" sz="1200">
                <a:solidFill>
                  <a:schemeClr val="bg1"/>
                </a:solidFill>
                <a:latin typeface="Arial"/>
              </a:rPr>
              <a:t>Title</a:t>
            </a:r>
            <a:endParaRPr lang="en-GB" sz="1200">
              <a:solidFill>
                <a:schemeClr val="bg1"/>
              </a:solidFill>
              <a:latin typeface="Arial"/>
            </a:endParaRPr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EEDE4494-0046-4E7E-87CB-0FE6B5B58F0C}"/>
              </a:ext>
            </a:extLst>
          </p:cNvPr>
          <p:cNvSpPr/>
          <p:nvPr userDrawn="1"/>
        </p:nvSpPr>
        <p:spPr>
          <a:xfrm>
            <a:off x="303306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400">
                <a:solidFill>
                  <a:schemeClr val="bg1"/>
                </a:solidFill>
                <a:latin typeface="Arial"/>
              </a:rPr>
            </a:br>
            <a:r>
              <a:rPr lang="en-US" sz="1200">
                <a:solidFill>
                  <a:schemeClr val="bg1"/>
                </a:solidFill>
                <a:latin typeface="Arial"/>
              </a:rPr>
              <a:t>Title</a:t>
            </a:r>
            <a:endParaRPr lang="en-GB" sz="1200">
              <a:solidFill>
                <a:schemeClr val="bg1"/>
              </a:solidFill>
              <a:latin typeface="Arial"/>
            </a:endParaRPr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478C4AD1-CFB5-4D8E-A3DF-3CBEC93AB6B0}"/>
              </a:ext>
            </a:extLst>
          </p:cNvPr>
          <p:cNvSpPr/>
          <p:nvPr userDrawn="1"/>
        </p:nvSpPr>
        <p:spPr>
          <a:xfrm>
            <a:off x="2572735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400">
                <a:solidFill>
                  <a:schemeClr val="bg1"/>
                </a:solidFill>
                <a:latin typeface="Arial"/>
              </a:rPr>
            </a:br>
            <a:r>
              <a:rPr lang="en-US" sz="1200">
                <a:solidFill>
                  <a:schemeClr val="bg1"/>
                </a:solidFill>
                <a:latin typeface="Arial"/>
              </a:rPr>
              <a:t>Title</a:t>
            </a:r>
            <a:endParaRPr lang="en-GB" sz="1200">
              <a:solidFill>
                <a:schemeClr val="bg1"/>
              </a:solidFill>
              <a:latin typeface="Arial"/>
            </a:endParaRPr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F5EBF781-3BB9-43AC-AFB6-D68D6DC8CF7D}"/>
              </a:ext>
            </a:extLst>
          </p:cNvPr>
          <p:cNvSpPr/>
          <p:nvPr userDrawn="1"/>
        </p:nvSpPr>
        <p:spPr>
          <a:xfrm>
            <a:off x="4842164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400">
                <a:solidFill>
                  <a:schemeClr val="bg1"/>
                </a:solidFill>
                <a:latin typeface="Arial"/>
              </a:rPr>
            </a:br>
            <a:r>
              <a:rPr lang="en-US" sz="1200">
                <a:solidFill>
                  <a:schemeClr val="bg1"/>
                </a:solidFill>
                <a:latin typeface="Arial"/>
              </a:rPr>
              <a:t>Title</a:t>
            </a:r>
            <a:endParaRPr lang="en-GB" sz="1200">
              <a:solidFill>
                <a:schemeClr val="bg1"/>
              </a:solidFill>
              <a:latin typeface="Arial"/>
            </a:endParaRP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C1B29670-C82F-440A-B4AB-3FA32F581B7A}"/>
              </a:ext>
            </a:extLst>
          </p:cNvPr>
          <p:cNvSpPr/>
          <p:nvPr userDrawn="1"/>
        </p:nvSpPr>
        <p:spPr>
          <a:xfrm>
            <a:off x="7090646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400">
                <a:solidFill>
                  <a:schemeClr val="bg1"/>
                </a:solidFill>
                <a:latin typeface="Arial"/>
              </a:rPr>
            </a:br>
            <a:r>
              <a:rPr lang="en-US" sz="1200">
                <a:solidFill>
                  <a:schemeClr val="bg1"/>
                </a:solidFill>
                <a:latin typeface="Arial"/>
              </a:rPr>
              <a:t>Title</a:t>
            </a:r>
            <a:endParaRPr lang="en-GB" sz="1200">
              <a:solidFill>
                <a:schemeClr val="bg1"/>
              </a:solidFill>
              <a:latin typeface="Arial"/>
            </a:endParaRPr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5E16CDB5-DA7B-45AA-BD6D-12A4F2048F16}"/>
              </a:ext>
            </a:extLst>
          </p:cNvPr>
          <p:cNvSpPr/>
          <p:nvPr userDrawn="1"/>
        </p:nvSpPr>
        <p:spPr>
          <a:xfrm>
            <a:off x="9339129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400">
                <a:solidFill>
                  <a:schemeClr val="bg1"/>
                </a:solidFill>
                <a:latin typeface="Arial"/>
              </a:rPr>
            </a:br>
            <a:r>
              <a:rPr lang="en-US" sz="1200">
                <a:solidFill>
                  <a:schemeClr val="bg1"/>
                </a:solidFill>
                <a:latin typeface="Arial"/>
              </a:rPr>
              <a:t>Title</a:t>
            </a:r>
            <a:endParaRPr lang="en-GB" sz="12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2C78034F-25CD-4E12-89CB-86E80EAD310D}"/>
              </a:ext>
            </a:extLst>
          </p:cNvPr>
          <p:cNvCxnSpPr>
            <a:cxnSpLocks/>
          </p:cNvCxnSpPr>
          <p:nvPr userDrawn="1"/>
        </p:nvCxnSpPr>
        <p:spPr>
          <a:xfrm>
            <a:off x="7932922" y="4102322"/>
            <a:ext cx="0" cy="1743307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3DDA23D8-4972-4E8C-B895-2AC7168C1E2F}"/>
              </a:ext>
            </a:extLst>
          </p:cNvPr>
          <p:cNvSpPr/>
          <p:nvPr userDrawn="1"/>
        </p:nvSpPr>
        <p:spPr>
          <a:xfrm>
            <a:off x="8261241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7EF72E63-DA5E-4A04-9E9F-9A7B8D9FE168}"/>
              </a:ext>
            </a:extLst>
          </p:cNvPr>
          <p:cNvCxnSpPr>
            <a:cxnSpLocks/>
          </p:cNvCxnSpPr>
          <p:nvPr userDrawn="1"/>
        </p:nvCxnSpPr>
        <p:spPr>
          <a:xfrm>
            <a:off x="7932922" y="4398782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CFEB4CEB-05E4-4103-9F28-F1B3E6491C5A}"/>
              </a:ext>
            </a:extLst>
          </p:cNvPr>
          <p:cNvCxnSpPr>
            <a:cxnSpLocks/>
          </p:cNvCxnSpPr>
          <p:nvPr userDrawn="1"/>
        </p:nvCxnSpPr>
        <p:spPr>
          <a:xfrm>
            <a:off x="7932922" y="4896330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6F1CDD3E-0271-4B1C-99A0-97FAD5A306E8}"/>
              </a:ext>
            </a:extLst>
          </p:cNvPr>
          <p:cNvCxnSpPr>
            <a:cxnSpLocks/>
          </p:cNvCxnSpPr>
          <p:nvPr userDrawn="1"/>
        </p:nvCxnSpPr>
        <p:spPr>
          <a:xfrm>
            <a:off x="7932922" y="5393878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F5BF293D-6A5B-4B75-BA13-F8E9F19C356F}"/>
              </a:ext>
            </a:extLst>
          </p:cNvPr>
          <p:cNvCxnSpPr>
            <a:cxnSpLocks/>
          </p:cNvCxnSpPr>
          <p:nvPr userDrawn="1"/>
        </p:nvCxnSpPr>
        <p:spPr>
          <a:xfrm>
            <a:off x="7932922" y="5837085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3BEC553E-D930-4BD7-BF92-AF0A2E27C797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4102322"/>
            <a:ext cx="0" cy="1743307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69786C00-B884-4652-A665-FD71406E3AF7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4398782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94838565-3184-4D62-9FDC-6E29F4BB2441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4896330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C3E256E9-4D05-4AA8-9991-8CBC48EBD2B4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5393878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191B776-337C-4D18-8738-9453378D1FCA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5837085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C347E975-CE58-4036-B617-1D1802F5127E}"/>
              </a:ext>
            </a:extLst>
          </p:cNvPr>
          <p:cNvSpPr/>
          <p:nvPr userDrawn="1"/>
        </p:nvSpPr>
        <p:spPr>
          <a:xfrm>
            <a:off x="8261241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41E44D1F-5002-454F-87F9-5D59E71A514A}"/>
              </a:ext>
            </a:extLst>
          </p:cNvPr>
          <p:cNvSpPr/>
          <p:nvPr userDrawn="1"/>
        </p:nvSpPr>
        <p:spPr>
          <a:xfrm>
            <a:off x="8261241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C67A19E5-187A-46FE-B1C1-ECB68A048B63}"/>
              </a:ext>
            </a:extLst>
          </p:cNvPr>
          <p:cNvSpPr/>
          <p:nvPr userDrawn="1"/>
        </p:nvSpPr>
        <p:spPr>
          <a:xfrm>
            <a:off x="8261241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3EE2EC86-ED01-47B2-A33C-6D7ABE425F9A}"/>
              </a:ext>
            </a:extLst>
          </p:cNvPr>
          <p:cNvSpPr/>
          <p:nvPr userDrawn="1"/>
        </p:nvSpPr>
        <p:spPr>
          <a:xfrm>
            <a:off x="10498202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69F1EDBD-C510-478C-A232-F2EB6ADCEA3D}"/>
              </a:ext>
            </a:extLst>
          </p:cNvPr>
          <p:cNvSpPr/>
          <p:nvPr userDrawn="1"/>
        </p:nvSpPr>
        <p:spPr>
          <a:xfrm>
            <a:off x="10498202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1635A4D-837D-4063-A3F1-890C812DC4F8}"/>
              </a:ext>
            </a:extLst>
          </p:cNvPr>
          <p:cNvSpPr/>
          <p:nvPr userDrawn="1"/>
        </p:nvSpPr>
        <p:spPr>
          <a:xfrm>
            <a:off x="10498202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44954049-A12D-4D35-8C96-8D7B8C0ABE5A}"/>
              </a:ext>
            </a:extLst>
          </p:cNvPr>
          <p:cNvSpPr/>
          <p:nvPr userDrawn="1"/>
        </p:nvSpPr>
        <p:spPr>
          <a:xfrm>
            <a:off x="10498202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A73B7820-CA08-4B35-A26D-DEAA5CA87DAB}"/>
              </a:ext>
            </a:extLst>
          </p:cNvPr>
          <p:cNvCxnSpPr>
            <a:cxnSpLocks/>
          </p:cNvCxnSpPr>
          <p:nvPr userDrawn="1"/>
        </p:nvCxnSpPr>
        <p:spPr>
          <a:xfrm>
            <a:off x="5673956" y="4102322"/>
            <a:ext cx="0" cy="1743307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0CADC954-C93D-43EB-AD47-332367C66EE8}"/>
              </a:ext>
            </a:extLst>
          </p:cNvPr>
          <p:cNvSpPr/>
          <p:nvPr userDrawn="1"/>
        </p:nvSpPr>
        <p:spPr>
          <a:xfrm>
            <a:off x="6002275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9ABDEDA-97AC-4C92-B997-D77D8EA04A77}"/>
              </a:ext>
            </a:extLst>
          </p:cNvPr>
          <p:cNvCxnSpPr>
            <a:cxnSpLocks/>
          </p:cNvCxnSpPr>
          <p:nvPr userDrawn="1"/>
        </p:nvCxnSpPr>
        <p:spPr>
          <a:xfrm>
            <a:off x="5673956" y="4398782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28963C6A-0152-4186-821B-C08E25FC162B}"/>
              </a:ext>
            </a:extLst>
          </p:cNvPr>
          <p:cNvCxnSpPr>
            <a:cxnSpLocks/>
          </p:cNvCxnSpPr>
          <p:nvPr userDrawn="1"/>
        </p:nvCxnSpPr>
        <p:spPr>
          <a:xfrm>
            <a:off x="5673956" y="4896330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6AE87A4E-98A4-4F2C-A2D8-3DA8774C63F2}"/>
              </a:ext>
            </a:extLst>
          </p:cNvPr>
          <p:cNvCxnSpPr>
            <a:cxnSpLocks/>
          </p:cNvCxnSpPr>
          <p:nvPr userDrawn="1"/>
        </p:nvCxnSpPr>
        <p:spPr>
          <a:xfrm>
            <a:off x="5673956" y="5393878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83040623-76B0-4BD6-B8BA-05A20AD49B5F}"/>
              </a:ext>
            </a:extLst>
          </p:cNvPr>
          <p:cNvCxnSpPr>
            <a:cxnSpLocks/>
          </p:cNvCxnSpPr>
          <p:nvPr userDrawn="1"/>
        </p:nvCxnSpPr>
        <p:spPr>
          <a:xfrm>
            <a:off x="5673956" y="5837085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691306D0-0FFC-40BD-9B80-0A4B79819F80}"/>
              </a:ext>
            </a:extLst>
          </p:cNvPr>
          <p:cNvSpPr/>
          <p:nvPr userDrawn="1"/>
        </p:nvSpPr>
        <p:spPr>
          <a:xfrm>
            <a:off x="6002275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63D4C9C5-BF0F-4995-B2E3-A1016008D8E5}"/>
              </a:ext>
            </a:extLst>
          </p:cNvPr>
          <p:cNvSpPr/>
          <p:nvPr userDrawn="1"/>
        </p:nvSpPr>
        <p:spPr>
          <a:xfrm>
            <a:off x="6002275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E3774E6E-776D-46E1-82ED-16F163A1A464}"/>
              </a:ext>
            </a:extLst>
          </p:cNvPr>
          <p:cNvSpPr/>
          <p:nvPr userDrawn="1"/>
        </p:nvSpPr>
        <p:spPr>
          <a:xfrm>
            <a:off x="6002275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26F51B64-2C7B-46A5-B0F1-955CAC756AE7}"/>
              </a:ext>
            </a:extLst>
          </p:cNvPr>
          <p:cNvCxnSpPr>
            <a:cxnSpLocks/>
          </p:cNvCxnSpPr>
          <p:nvPr userDrawn="1"/>
        </p:nvCxnSpPr>
        <p:spPr>
          <a:xfrm>
            <a:off x="3411575" y="4102322"/>
            <a:ext cx="0" cy="1743307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C0B107DE-03AF-472B-84E6-6C040C4121F5}"/>
              </a:ext>
            </a:extLst>
          </p:cNvPr>
          <p:cNvSpPr/>
          <p:nvPr userDrawn="1"/>
        </p:nvSpPr>
        <p:spPr>
          <a:xfrm>
            <a:off x="3739894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9C2931D7-AC66-44C7-821B-16F4F5CDD365}"/>
              </a:ext>
            </a:extLst>
          </p:cNvPr>
          <p:cNvCxnSpPr>
            <a:cxnSpLocks/>
          </p:cNvCxnSpPr>
          <p:nvPr userDrawn="1"/>
        </p:nvCxnSpPr>
        <p:spPr>
          <a:xfrm>
            <a:off x="3411575" y="4398782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B692B62D-6BE5-4497-92BB-CB05E70EE6D4}"/>
              </a:ext>
            </a:extLst>
          </p:cNvPr>
          <p:cNvCxnSpPr>
            <a:cxnSpLocks/>
          </p:cNvCxnSpPr>
          <p:nvPr userDrawn="1"/>
        </p:nvCxnSpPr>
        <p:spPr>
          <a:xfrm>
            <a:off x="3411575" y="4896330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31B1FE42-5230-4F0E-8AAE-C25C93B3DF2E}"/>
              </a:ext>
            </a:extLst>
          </p:cNvPr>
          <p:cNvCxnSpPr>
            <a:cxnSpLocks/>
          </p:cNvCxnSpPr>
          <p:nvPr userDrawn="1"/>
        </p:nvCxnSpPr>
        <p:spPr>
          <a:xfrm>
            <a:off x="3411575" y="5393878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BA97A1C6-FCD2-47A5-B2E4-A75192B610CD}"/>
              </a:ext>
            </a:extLst>
          </p:cNvPr>
          <p:cNvCxnSpPr>
            <a:cxnSpLocks/>
          </p:cNvCxnSpPr>
          <p:nvPr userDrawn="1"/>
        </p:nvCxnSpPr>
        <p:spPr>
          <a:xfrm>
            <a:off x="3411575" y="5837085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FE4486E5-B0F3-47DC-A4B2-C846DF050710}"/>
              </a:ext>
            </a:extLst>
          </p:cNvPr>
          <p:cNvSpPr/>
          <p:nvPr userDrawn="1"/>
        </p:nvSpPr>
        <p:spPr>
          <a:xfrm>
            <a:off x="3739894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8117A59D-4669-482C-AD41-CAE347C5B85A}"/>
              </a:ext>
            </a:extLst>
          </p:cNvPr>
          <p:cNvSpPr/>
          <p:nvPr userDrawn="1"/>
        </p:nvSpPr>
        <p:spPr>
          <a:xfrm>
            <a:off x="3739894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36BEBB0-EDF1-4570-8AAC-3BCAA87267EC}"/>
              </a:ext>
            </a:extLst>
          </p:cNvPr>
          <p:cNvSpPr/>
          <p:nvPr userDrawn="1"/>
        </p:nvSpPr>
        <p:spPr>
          <a:xfrm>
            <a:off x="3739894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E9EEA704-120E-4D3B-8D0D-F1AAA6E3AF07}"/>
              </a:ext>
            </a:extLst>
          </p:cNvPr>
          <p:cNvCxnSpPr>
            <a:cxnSpLocks/>
          </p:cNvCxnSpPr>
          <p:nvPr userDrawn="1"/>
        </p:nvCxnSpPr>
        <p:spPr>
          <a:xfrm>
            <a:off x="1149195" y="4102322"/>
            <a:ext cx="0" cy="1743307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4502411F-A061-4731-B307-57CEF537F432}"/>
              </a:ext>
            </a:extLst>
          </p:cNvPr>
          <p:cNvSpPr/>
          <p:nvPr userDrawn="1"/>
        </p:nvSpPr>
        <p:spPr>
          <a:xfrm>
            <a:off x="1477514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A02290D0-4C24-479D-84A7-DB19FA5D4723}"/>
              </a:ext>
            </a:extLst>
          </p:cNvPr>
          <p:cNvCxnSpPr>
            <a:cxnSpLocks/>
          </p:cNvCxnSpPr>
          <p:nvPr userDrawn="1"/>
        </p:nvCxnSpPr>
        <p:spPr>
          <a:xfrm>
            <a:off x="1149195" y="4398782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613721C2-1DC4-4D2B-A638-F2BEE2B541EB}"/>
              </a:ext>
            </a:extLst>
          </p:cNvPr>
          <p:cNvCxnSpPr>
            <a:cxnSpLocks/>
          </p:cNvCxnSpPr>
          <p:nvPr userDrawn="1"/>
        </p:nvCxnSpPr>
        <p:spPr>
          <a:xfrm>
            <a:off x="1149195" y="4896330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669BDF3-BF72-4B9C-837B-095188AFF787}"/>
              </a:ext>
            </a:extLst>
          </p:cNvPr>
          <p:cNvCxnSpPr>
            <a:cxnSpLocks/>
          </p:cNvCxnSpPr>
          <p:nvPr userDrawn="1"/>
        </p:nvCxnSpPr>
        <p:spPr>
          <a:xfrm>
            <a:off x="1149195" y="5393878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2DCC4B3-2103-46F5-A160-56B0D6F061BC}"/>
              </a:ext>
            </a:extLst>
          </p:cNvPr>
          <p:cNvCxnSpPr>
            <a:cxnSpLocks/>
          </p:cNvCxnSpPr>
          <p:nvPr userDrawn="1"/>
        </p:nvCxnSpPr>
        <p:spPr>
          <a:xfrm>
            <a:off x="1149195" y="5837085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Freeform: Shape 76">
            <a:extLst>
              <a:ext uri="{FF2B5EF4-FFF2-40B4-BE49-F238E27FC236}">
                <a16:creationId xmlns:a16="http://schemas.microsoft.com/office/drawing/2014/main" id="{92665E73-28DF-4EB2-9056-65ABABA4A8A4}"/>
              </a:ext>
            </a:extLst>
          </p:cNvPr>
          <p:cNvSpPr/>
          <p:nvPr userDrawn="1"/>
        </p:nvSpPr>
        <p:spPr>
          <a:xfrm>
            <a:off x="1477514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FC35D98E-A60D-495D-8A57-522B84CCBB1F}"/>
              </a:ext>
            </a:extLst>
          </p:cNvPr>
          <p:cNvSpPr/>
          <p:nvPr userDrawn="1"/>
        </p:nvSpPr>
        <p:spPr>
          <a:xfrm>
            <a:off x="1477514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4BC74844-44FB-4F3F-BF73-44E287282DBB}"/>
              </a:ext>
            </a:extLst>
          </p:cNvPr>
          <p:cNvSpPr/>
          <p:nvPr userDrawn="1"/>
        </p:nvSpPr>
        <p:spPr>
          <a:xfrm>
            <a:off x="1477514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80" name="Picture Placeholder 2">
            <a:extLst>
              <a:ext uri="{FF2B5EF4-FFF2-40B4-BE49-F238E27FC236}">
                <a16:creationId xmlns:a16="http://schemas.microsoft.com/office/drawing/2014/main" id="{0AC55631-6690-41E6-822A-7B17BE8EA82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297488" y="1179513"/>
            <a:ext cx="763587" cy="763587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 w="19050">
            <a:solidFill>
              <a:schemeClr val="tx2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1" name="Picture Placeholder 2">
            <a:extLst>
              <a:ext uri="{FF2B5EF4-FFF2-40B4-BE49-F238E27FC236}">
                <a16:creationId xmlns:a16="http://schemas.microsoft.com/office/drawing/2014/main" id="{A9B056D2-4CA5-4A89-9066-85E20EB95DE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67401" y="2934768"/>
            <a:ext cx="763587" cy="763587"/>
          </a:xfrm>
          <a:prstGeom prst="ellipse">
            <a:avLst/>
          </a:prstGeom>
          <a:solidFill>
            <a:schemeClr val="accent3"/>
          </a:solidFill>
          <a:ln w="19050">
            <a:solidFill>
              <a:srgbClr val="7A126B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2" name="Picture Placeholder 2">
            <a:extLst>
              <a:ext uri="{FF2B5EF4-FFF2-40B4-BE49-F238E27FC236}">
                <a16:creationId xmlns:a16="http://schemas.microsoft.com/office/drawing/2014/main" id="{271497F1-2F2E-4309-B2B0-136C071CAB1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545803" y="2934768"/>
            <a:ext cx="763587" cy="763587"/>
          </a:xfrm>
          <a:prstGeom prst="ellipse">
            <a:avLst/>
          </a:prstGeom>
          <a:solidFill>
            <a:schemeClr val="accent5"/>
          </a:solidFill>
          <a:ln w="19050">
            <a:solidFill>
              <a:srgbClr val="294E95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3" name="Picture Placeholder 2">
            <a:extLst>
              <a:ext uri="{FF2B5EF4-FFF2-40B4-BE49-F238E27FC236}">
                <a16:creationId xmlns:a16="http://schemas.microsoft.com/office/drawing/2014/main" id="{A0E2CBCF-B92B-4F7C-AD57-23DA33A60179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032444" y="2934768"/>
            <a:ext cx="763587" cy="763587"/>
          </a:xfrm>
          <a:prstGeom prst="ellipse">
            <a:avLst/>
          </a:prstGeom>
          <a:solidFill>
            <a:schemeClr val="accent3"/>
          </a:solidFill>
          <a:ln w="19050">
            <a:solidFill>
              <a:srgbClr val="7A126B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4" name="Picture Placeholder 2">
            <a:extLst>
              <a:ext uri="{FF2B5EF4-FFF2-40B4-BE49-F238E27FC236}">
                <a16:creationId xmlns:a16="http://schemas.microsoft.com/office/drawing/2014/main" id="{D6D71B88-BF93-425F-822D-433689CA517D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9794372" y="2934768"/>
            <a:ext cx="763587" cy="763587"/>
          </a:xfrm>
          <a:prstGeom prst="ellipse">
            <a:avLst/>
          </a:prstGeom>
          <a:solidFill>
            <a:schemeClr val="accent5"/>
          </a:solidFill>
          <a:ln w="19050">
            <a:solidFill>
              <a:srgbClr val="294E95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5" name="Picture Placeholder 2">
            <a:extLst>
              <a:ext uri="{FF2B5EF4-FFF2-40B4-BE49-F238E27FC236}">
                <a16:creationId xmlns:a16="http://schemas.microsoft.com/office/drawing/2014/main" id="{CCB838B4-9A22-440B-B4DB-623326647857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297488" y="2934768"/>
            <a:ext cx="763587" cy="763587"/>
          </a:xfrm>
          <a:prstGeom prst="ellipse">
            <a:avLst/>
          </a:prstGeom>
          <a:solidFill>
            <a:schemeClr val="accent5"/>
          </a:solidFill>
          <a:ln w="19050">
            <a:solidFill>
              <a:srgbClr val="294E95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</p:spTree>
    <p:extLst>
      <p:ext uri="{BB962C8B-B14F-4D97-AF65-F5344CB8AC3E}">
        <p14:creationId xmlns:p14="http://schemas.microsoft.com/office/powerpoint/2010/main" val="2216250073"/>
      </p:ext>
    </p:extLst>
  </p:cSld>
  <p:clrMapOvr>
    <a:masterClrMapping/>
  </p:clrMapOvr>
  <p:transition spd="med"/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ontent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308880"/>
            <a:ext cx="10667999" cy="4787120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2B190EFC-69A6-D92C-008E-75B891AE770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3D9DA9F1-36A0-76F9-4D49-1FFB30F8CFEA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8573FE22-DB46-2221-24B6-EA9CED934BF8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44D8FA39-BBC5-4239-E23A-6A96E07DBCB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7">
              <a:extLst>
                <a:ext uri="{FF2B5EF4-FFF2-40B4-BE49-F238E27FC236}">
                  <a16:creationId xmlns:a16="http://schemas.microsoft.com/office/drawing/2014/main" id="{1E3E6E29-BEC4-288C-B32B-AF774446EF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8">
              <a:extLst>
                <a:ext uri="{FF2B5EF4-FFF2-40B4-BE49-F238E27FC236}">
                  <a16:creationId xmlns:a16="http://schemas.microsoft.com/office/drawing/2014/main" id="{E12B6CAE-326B-E34A-31F1-77AFF35385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9">
              <a:extLst>
                <a:ext uri="{FF2B5EF4-FFF2-40B4-BE49-F238E27FC236}">
                  <a16:creationId xmlns:a16="http://schemas.microsoft.com/office/drawing/2014/main" id="{AF684C43-A236-A698-D9CB-1D9BB8955A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0">
              <a:extLst>
                <a:ext uri="{FF2B5EF4-FFF2-40B4-BE49-F238E27FC236}">
                  <a16:creationId xmlns:a16="http://schemas.microsoft.com/office/drawing/2014/main" id="{22E76D79-F84B-B7B3-36C7-DDFA1F84B46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F8B250DB-C361-A6E3-4C85-D21F8209C13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1">
              <a:extLst>
                <a:ext uri="{FF2B5EF4-FFF2-40B4-BE49-F238E27FC236}">
                  <a16:creationId xmlns:a16="http://schemas.microsoft.com/office/drawing/2014/main" id="{147BE96E-3F4B-84BA-6775-D41FF7C5322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299768242"/>
      </p:ext>
    </p:extLst>
  </p:cSld>
  <p:clrMapOvr>
    <a:masterClrMapping/>
  </p:clrMapOvr>
  <p:transition spd="med"/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Subtitle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749388"/>
            <a:ext cx="10671049" cy="4346612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Text Placeholder 2"/>
          <p:cNvSpPr>
            <a:spLocks noGrp="1"/>
          </p:cNvSpPr>
          <p:nvPr>
            <p:ph type="body" idx="10"/>
          </p:nvPr>
        </p:nvSpPr>
        <p:spPr bwMode="gray">
          <a:xfrm>
            <a:off x="760412" y="931563"/>
            <a:ext cx="10671048" cy="261610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827BD319-CE6A-C56C-FAF4-F7D3C4B20C0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28801773"/>
      </p:ext>
    </p:extLst>
  </p:cSld>
  <p:clrMapOvr>
    <a:masterClrMapping/>
  </p:clrMapOvr>
  <p:transition spd="med"/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ith Subtitle Content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749389"/>
            <a:ext cx="10671049" cy="4346612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760412" y="931563"/>
            <a:ext cx="10671048" cy="261610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000" b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2F390D5-FAC3-3E07-D977-2FACDFA7E86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05F3551-81ED-C908-0D9D-64C876F81F0D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FE1D901D-347E-CD3C-E49E-6240407331F6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7D379CA7-ADA1-DB35-B963-28B950F90E8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7">
              <a:extLst>
                <a:ext uri="{FF2B5EF4-FFF2-40B4-BE49-F238E27FC236}">
                  <a16:creationId xmlns:a16="http://schemas.microsoft.com/office/drawing/2014/main" id="{6CCA88FD-78DE-CEC8-8BFD-721D475ECD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8">
              <a:extLst>
                <a:ext uri="{FF2B5EF4-FFF2-40B4-BE49-F238E27FC236}">
                  <a16:creationId xmlns:a16="http://schemas.microsoft.com/office/drawing/2014/main" id="{FF7D2711-8021-39A5-678E-CDC6C4470D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9">
              <a:extLst>
                <a:ext uri="{FF2B5EF4-FFF2-40B4-BE49-F238E27FC236}">
                  <a16:creationId xmlns:a16="http://schemas.microsoft.com/office/drawing/2014/main" id="{C3BC8212-B451-4273-2728-F59952E7BC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FE52C8F5-D1FE-4AC8-4162-7CF0174C7F6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0">
              <a:extLst>
                <a:ext uri="{FF2B5EF4-FFF2-40B4-BE49-F238E27FC236}">
                  <a16:creationId xmlns:a16="http://schemas.microsoft.com/office/drawing/2014/main" id="{1B573B61-8792-4F95-2044-72CB5D60180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1">
              <a:extLst>
                <a:ext uri="{FF2B5EF4-FFF2-40B4-BE49-F238E27FC236}">
                  <a16:creationId xmlns:a16="http://schemas.microsoft.com/office/drawing/2014/main" id="{FEFCA5AB-AA3A-875C-1ECF-F75A93964C0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437069333"/>
      </p:ext>
    </p:extLst>
  </p:cSld>
  <p:clrMapOvr>
    <a:masterClrMapping/>
  </p:clrMapOvr>
  <p:transition spd="med"/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307593"/>
            <a:ext cx="5069004" cy="478840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0" name="Content Placeholder 2"/>
          <p:cNvSpPr>
            <a:spLocks noGrp="1"/>
          </p:cNvSpPr>
          <p:nvPr>
            <p:ph sz="half" idx="14"/>
          </p:nvPr>
        </p:nvSpPr>
        <p:spPr bwMode="gray">
          <a:xfrm>
            <a:off x="6339311" y="1307593"/>
            <a:ext cx="5065776" cy="478840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2FE5186-E704-46DB-A234-0339427F829C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2603487"/>
      </p:ext>
    </p:extLst>
  </p:cSld>
  <p:clrMapOvr>
    <a:masterClrMapping/>
  </p:clrMapOvr>
  <p:transition spd="med"/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wo Column Slid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307593"/>
            <a:ext cx="5069004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0" name="Content Placeholder 2"/>
          <p:cNvSpPr>
            <a:spLocks noGrp="1"/>
          </p:cNvSpPr>
          <p:nvPr>
            <p:ph sz="half" idx="14"/>
          </p:nvPr>
        </p:nvSpPr>
        <p:spPr bwMode="gray">
          <a:xfrm>
            <a:off x="6339311" y="1307593"/>
            <a:ext cx="5065776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54156568-E050-C688-ED26-0B21D0654CAA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8432C778-5728-8296-7A9A-58D2F0D46543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915A9787-DD7C-7130-A8DF-4C258B1FA48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7">
              <a:extLst>
                <a:ext uri="{FF2B5EF4-FFF2-40B4-BE49-F238E27FC236}">
                  <a16:creationId xmlns:a16="http://schemas.microsoft.com/office/drawing/2014/main" id="{C14D81DD-1F3B-B50D-F43D-3E209D4540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8">
              <a:extLst>
                <a:ext uri="{FF2B5EF4-FFF2-40B4-BE49-F238E27FC236}">
                  <a16:creationId xmlns:a16="http://schemas.microsoft.com/office/drawing/2014/main" id="{F58D34C8-C6F8-F06E-7715-9288F76C9A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9">
              <a:extLst>
                <a:ext uri="{FF2B5EF4-FFF2-40B4-BE49-F238E27FC236}">
                  <a16:creationId xmlns:a16="http://schemas.microsoft.com/office/drawing/2014/main" id="{6107FD63-81FF-191D-0B53-F42767D14F2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54F87762-C44E-A3F8-3E3D-46E9684774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C9782FAE-D7D9-18FB-6538-0F3C12A16CB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1">
              <a:extLst>
                <a:ext uri="{FF2B5EF4-FFF2-40B4-BE49-F238E27FC236}">
                  <a16:creationId xmlns:a16="http://schemas.microsoft.com/office/drawing/2014/main" id="{0396B2B4-C495-974A-4A3B-44C71DDB91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1D52F52-4191-E70A-A15D-3F4D0CF0AA2B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4064995"/>
      </p:ext>
    </p:extLst>
  </p:cSld>
  <p:clrMapOvr>
    <a:masterClrMapping/>
  </p:clrMapOvr>
  <p:transition spd="med"/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ent w/ Product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0" y="0"/>
            <a:ext cx="6566888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Content Placeholder 2"/>
          <p:cNvSpPr>
            <a:spLocks noGrp="1"/>
          </p:cNvSpPr>
          <p:nvPr>
            <p:ph sz="half" idx="18"/>
          </p:nvPr>
        </p:nvSpPr>
        <p:spPr bwMode="gray">
          <a:xfrm>
            <a:off x="6835284" y="1307592"/>
            <a:ext cx="4707555" cy="5023760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6835283" y="402336"/>
            <a:ext cx="4707555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title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TextBox 7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0" name="Group 9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13" name="Rectangle 12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3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5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6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76297037"/>
      </p:ext>
    </p:extLst>
  </p:cSld>
  <p:clrMapOvr>
    <a:masterClrMapping/>
  </p:clrMapOvr>
  <p:transition spd="med"/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307593"/>
            <a:ext cx="3342271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Content Placeholder 2"/>
          <p:cNvSpPr>
            <a:spLocks noGrp="1"/>
          </p:cNvSpPr>
          <p:nvPr>
            <p:ph sz="half" idx="10"/>
          </p:nvPr>
        </p:nvSpPr>
        <p:spPr bwMode="gray">
          <a:xfrm>
            <a:off x="4377258" y="1307593"/>
            <a:ext cx="3343188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1"/>
          </p:nvPr>
        </p:nvSpPr>
        <p:spPr bwMode="gray">
          <a:xfrm>
            <a:off x="8015815" y="1307593"/>
            <a:ext cx="3415646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C61C74C-45BE-3DE8-0DFD-4B97D814FB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5126993"/>
      </p:ext>
    </p:extLst>
  </p:cSld>
  <p:clrMapOvr>
    <a:masterClrMapping/>
  </p:clrMapOvr>
  <p:transition spd="med"/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hree Column Slid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307593"/>
            <a:ext cx="3342271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Content Placeholder 2"/>
          <p:cNvSpPr>
            <a:spLocks noGrp="1"/>
          </p:cNvSpPr>
          <p:nvPr>
            <p:ph sz="half" idx="10"/>
          </p:nvPr>
        </p:nvSpPr>
        <p:spPr bwMode="gray">
          <a:xfrm>
            <a:off x="4377258" y="1307593"/>
            <a:ext cx="3342271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1"/>
          </p:nvPr>
        </p:nvSpPr>
        <p:spPr bwMode="gray">
          <a:xfrm>
            <a:off x="8015815" y="1307593"/>
            <a:ext cx="3415646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C06526B-689D-F225-B2C2-E0BBC08CF3D7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BB227283-6F61-7A48-A890-A6560B0C46EE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65B243C2-75F5-6AC0-1833-76F42C53A2A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7">
              <a:extLst>
                <a:ext uri="{FF2B5EF4-FFF2-40B4-BE49-F238E27FC236}">
                  <a16:creationId xmlns:a16="http://schemas.microsoft.com/office/drawing/2014/main" id="{3D61DFCD-9B7B-9CEE-09F1-B3FFBCEC4B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8">
              <a:extLst>
                <a:ext uri="{FF2B5EF4-FFF2-40B4-BE49-F238E27FC236}">
                  <a16:creationId xmlns:a16="http://schemas.microsoft.com/office/drawing/2014/main" id="{2E7D430F-6BD5-C242-3242-1C4393E85F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9">
              <a:extLst>
                <a:ext uri="{FF2B5EF4-FFF2-40B4-BE49-F238E27FC236}">
                  <a16:creationId xmlns:a16="http://schemas.microsoft.com/office/drawing/2014/main" id="{15AA8EC8-6FD0-6F7C-5280-A51D231177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0">
              <a:extLst>
                <a:ext uri="{FF2B5EF4-FFF2-40B4-BE49-F238E27FC236}">
                  <a16:creationId xmlns:a16="http://schemas.microsoft.com/office/drawing/2014/main" id="{E7CAAC3B-4107-FAE2-2BB7-B0E46A4F5E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0">
              <a:extLst>
                <a:ext uri="{FF2B5EF4-FFF2-40B4-BE49-F238E27FC236}">
                  <a16:creationId xmlns:a16="http://schemas.microsoft.com/office/drawing/2014/main" id="{F163CF3C-7F65-26FA-53B9-F3B8000834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1">
              <a:extLst>
                <a:ext uri="{FF2B5EF4-FFF2-40B4-BE49-F238E27FC236}">
                  <a16:creationId xmlns:a16="http://schemas.microsoft.com/office/drawing/2014/main" id="{FA837C5D-6026-3DC8-E17F-DE9A1A33373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A92B045-EC23-B30D-E716-8FEBB279E8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0617865"/>
      </p:ext>
    </p:extLst>
  </p:cSld>
  <p:clrMapOvr>
    <a:masterClrMapping/>
  </p:clrMapOvr>
  <p:transition spd="med"/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/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5723515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307593"/>
            <a:ext cx="5723515" cy="478840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6856413" y="0"/>
            <a:ext cx="5332411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8F3C117-A202-AC1A-30DA-A95049B2670E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83339119"/>
      </p:ext>
    </p:extLst>
  </p:cSld>
  <p:clrMapOvr>
    <a:masterClrMapping/>
  </p:clrMapOvr>
  <p:transition spd="med"/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/Imag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5723515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307592"/>
            <a:ext cx="5723515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6856413" y="0"/>
            <a:ext cx="5332411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1A088EC-A7D4-9C0A-C322-1161E9EFEA5E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54EA4AC3-3E83-652D-5977-C213932004B2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86C692C7-AF24-D9BB-14D5-5012A216981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5C4F613F-1DD6-3F3D-9BAE-708257885F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78F30CC7-8DA5-9459-5823-3D7027574B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9549D5A1-8221-2608-197C-70D3E119DD3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D6C29BFA-EBE0-3409-DA75-D6D86C95C5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DE56CA28-603E-6C83-560F-82347F4C929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AE3DA774-A3A9-8F32-B9A2-708F35FC0EE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F7E7426-E0FB-DA60-E1E0-A41FD9009F5D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7129333"/>
      </p:ext>
    </p:extLst>
  </p:cSld>
  <p:clrMapOvr>
    <a:masterClrMapping/>
  </p:clrMapOvr>
  <p:transition spd="med"/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+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0"/>
            <a:ext cx="4061791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4061791" y="0"/>
            <a:ext cx="8127034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18" hasCustomPrompt="1"/>
          </p:nvPr>
        </p:nvSpPr>
        <p:spPr>
          <a:xfrm>
            <a:off x="548640" y="849535"/>
            <a:ext cx="3513151" cy="1926795"/>
          </a:xfrm>
          <a:prstGeom prst="rect">
            <a:avLst/>
          </a:prstGeom>
          <a:noFill/>
        </p:spPr>
        <p:txBody>
          <a:bodyPr lIns="0" tIns="0" rIns="0" bIns="0" anchor="t">
            <a:noAutofit/>
          </a:bodyPr>
          <a:lstStyle>
            <a:lvl1pPr marL="0" indent="0">
              <a:lnSpc>
                <a:spcPts val="4200"/>
              </a:lnSpc>
              <a:spcBef>
                <a:spcPts val="0"/>
              </a:spcBef>
              <a:buFont typeface="Arial" panose="020B0604020202020204" pitchFamily="34" charset="0"/>
              <a:buNone/>
              <a:defRPr sz="4600" b="1" strike="noStrike" spc="-150" baseline="0">
                <a:solidFill>
                  <a:schemeClr val="tx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Photo plus</a:t>
            </a:r>
            <a:br>
              <a:rPr lang="en-US"/>
            </a:br>
            <a:r>
              <a:rPr lang="en-US"/>
              <a:t>statement</a:t>
            </a:r>
            <a:br>
              <a:rPr lang="en-US"/>
            </a:br>
            <a:r>
              <a:rPr lang="en-US"/>
              <a:t>layout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9" hasCustomPrompt="1"/>
          </p:nvPr>
        </p:nvSpPr>
        <p:spPr>
          <a:xfrm>
            <a:off x="548641" y="2943638"/>
            <a:ext cx="3513150" cy="1641615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400" baseline="0">
                <a:solidFill>
                  <a:schemeClr val="tx1"/>
                </a:solidFill>
              </a:defRPr>
            </a:lvl1pPr>
            <a:lvl2pPr marL="609494" indent="0">
              <a:buNone/>
              <a:defRPr/>
            </a:lvl2pPr>
            <a:lvl3pPr marL="1218986" indent="0">
              <a:buNone/>
              <a:defRPr/>
            </a:lvl3pPr>
            <a:lvl4pPr marL="1828480" indent="0">
              <a:buNone/>
              <a:defRPr/>
            </a:lvl4pPr>
            <a:lvl5pPr marL="2437973" indent="0">
              <a:buNone/>
              <a:defRPr/>
            </a:lvl5pPr>
          </a:lstStyle>
          <a:p>
            <a:pPr lvl="0"/>
            <a:r>
              <a:rPr lang="en-US"/>
              <a:t>Subtitle goes here</a:t>
            </a:r>
          </a:p>
        </p:txBody>
      </p:sp>
      <p:sp>
        <p:nvSpPr>
          <p:cNvPr id="7" name="Slide Number Placeholder 1">
            <a:extLst>
              <a:ext uri="{FF2B5EF4-FFF2-40B4-BE49-F238E27FC236}">
                <a16:creationId xmlns:a16="http://schemas.microsoft.com/office/drawing/2014/main" id="{C9E4313D-4BB5-4FBE-BED7-2E337B7C6B9C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>
          <a:xfrm>
            <a:off x="11669529" y="6400800"/>
            <a:ext cx="438912" cy="155448"/>
          </a:xfrm>
        </p:spPr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03830668"/>
      </p:ext>
    </p:extLst>
  </p:cSld>
  <p:clrMapOvr>
    <a:masterClrMapping/>
  </p:clrMapOvr>
  <p:transition spd="med"/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Photo + Statement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B8CB8992-3FC1-1D5A-F5A3-5A7867B1CF8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7E0CCBF-ECBB-8D0A-7760-9C09A8DCA070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89469496-8712-48FF-8E79-3F94F23B18A6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E6AD4F68-2171-D53B-BE99-0870458AEC6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B934C45C-E7A5-5950-4EC8-A0C9DD2B48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584A4C2F-986E-EA32-C193-4B16258053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2F89DA65-DEB8-60CE-3119-C54CD2F81DA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10A3EE42-0227-D024-FDFC-83E58AB899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B71D7F0F-66ED-5122-7E93-2CCDC18FB89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E827DA00-4AC6-AE82-9263-31F727C1786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7" name="Picture Placeholder 8">
            <a:extLst>
              <a:ext uri="{FF2B5EF4-FFF2-40B4-BE49-F238E27FC236}">
                <a16:creationId xmlns:a16="http://schemas.microsoft.com/office/drawing/2014/main" id="{FF9FB968-F2A9-4C72-AC3C-DC44BBB699A7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4061791" y="0"/>
            <a:ext cx="8127034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8" name="Text Placeholder 3">
            <a:extLst>
              <a:ext uri="{FF2B5EF4-FFF2-40B4-BE49-F238E27FC236}">
                <a16:creationId xmlns:a16="http://schemas.microsoft.com/office/drawing/2014/main" id="{BB9C095A-1012-467F-9C44-B19F964C0089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48640" y="849535"/>
            <a:ext cx="3513151" cy="1926795"/>
          </a:xfrm>
          <a:prstGeom prst="rect">
            <a:avLst/>
          </a:prstGeom>
          <a:noFill/>
        </p:spPr>
        <p:txBody>
          <a:bodyPr lIns="0" tIns="0" rIns="0" bIns="0" anchor="t">
            <a:noAutofit/>
          </a:bodyPr>
          <a:lstStyle>
            <a:lvl1pPr marL="0" indent="0">
              <a:lnSpc>
                <a:spcPts val="4200"/>
              </a:lnSpc>
              <a:spcBef>
                <a:spcPts val="0"/>
              </a:spcBef>
              <a:buFont typeface="Arial" panose="020B0604020202020204" pitchFamily="34" charset="0"/>
              <a:buNone/>
              <a:defRPr sz="4600" b="1" strike="noStrike" spc="-150" baseline="0">
                <a:solidFill>
                  <a:schemeClr val="bg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Photo plus</a:t>
            </a:r>
            <a:br>
              <a:rPr lang="en-US"/>
            </a:br>
            <a:r>
              <a:rPr lang="en-US"/>
              <a:t>statement</a:t>
            </a:r>
            <a:br>
              <a:rPr lang="en-US"/>
            </a:br>
            <a:r>
              <a:rPr lang="en-US"/>
              <a:t>layout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20B0D42B-CBC4-443F-B475-39C1A11F88E2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548641" y="2943638"/>
            <a:ext cx="3513150" cy="1641615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400" baseline="0">
                <a:solidFill>
                  <a:schemeClr val="bg1"/>
                </a:solidFill>
              </a:defRPr>
            </a:lvl1pPr>
            <a:lvl2pPr marL="609494" indent="0">
              <a:buNone/>
              <a:defRPr/>
            </a:lvl2pPr>
            <a:lvl3pPr marL="1218986" indent="0">
              <a:buNone/>
              <a:defRPr/>
            </a:lvl3pPr>
            <a:lvl4pPr marL="1828480" indent="0">
              <a:buNone/>
              <a:defRPr/>
            </a:lvl4pPr>
            <a:lvl5pPr marL="2437973" indent="0">
              <a:buNone/>
              <a:defRPr/>
            </a:lvl5pPr>
          </a:lstStyle>
          <a:p>
            <a:pPr lvl="0"/>
            <a:r>
              <a:rPr lang="en-US"/>
              <a:t>Subtitle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4221219172"/>
      </p:ext>
    </p:extLst>
  </p:cSld>
  <p:clrMapOvr>
    <a:masterClrMapping/>
  </p:clrMapOvr>
  <p:transition spd="med"/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g Idea">
    <p:bg>
      <p:bgPr>
        <a:solidFill>
          <a:schemeClr val="accent3">
            <a:lumMod val="2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B8CB8992-3FC1-1D5A-F5A3-5A7867B1CF8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EFEF7F64-EAB6-F941-857A-EB6862B07383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60413" y="1757774"/>
            <a:ext cx="10668000" cy="3342453"/>
          </a:xfrm>
          <a:prstGeom prst="rect">
            <a:avLst/>
          </a:prstGeom>
        </p:spPr>
        <p:txBody>
          <a:bodyPr wrap="square" lIns="0" rIns="0" anchor="ctr" anchorCtr="0">
            <a:spAutoFit/>
          </a:bodyPr>
          <a:lstStyle>
            <a:lvl1pPr marL="0" indent="0">
              <a:lnSpc>
                <a:spcPct val="80000"/>
              </a:lnSpc>
              <a:spcBef>
                <a:spcPts val="0"/>
              </a:spcBef>
              <a:buNone/>
              <a:defRPr sz="8800" b="1">
                <a:solidFill>
                  <a:schemeClr val="bg1"/>
                </a:solidFill>
              </a:defRPr>
            </a:lvl1pPr>
            <a:lvl2pPr marL="609494" indent="0">
              <a:buNone/>
              <a:defRPr/>
            </a:lvl2pPr>
          </a:lstStyle>
          <a:p>
            <a:pPr lvl="0"/>
            <a:r>
              <a:rPr lang="en-US"/>
              <a:t>Click to edit big idea, statement or subject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7E0CCBF-ECBB-8D0A-7760-9C09A8DCA070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89469496-8712-48FF-8E79-3F94F23B18A6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E6AD4F68-2171-D53B-BE99-0870458AEC6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B934C45C-E7A5-5950-4EC8-A0C9DD2B48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584A4C2F-986E-EA32-C193-4B16258053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2F89DA65-DEB8-60CE-3119-C54CD2F81DA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10A3EE42-0227-D024-FDFC-83E58AB899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B71D7F0F-66ED-5122-7E93-2CCDC18FB89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E827DA00-4AC6-AE82-9263-31F727C1786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301442982"/>
      </p:ext>
    </p:extLst>
  </p:cSld>
  <p:clrMapOvr>
    <a:masterClrMapping/>
  </p:clrMapOvr>
  <p:transition spd="med"/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758827" y="1812555"/>
            <a:ext cx="9907588" cy="2759445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4400" b="1" spc="-150">
                <a:solidFill>
                  <a:schemeClr val="tx1"/>
                </a:solidFill>
              </a:defRPr>
            </a:lvl1pPr>
            <a:lvl2pPr marL="341313" indent="0" algn="ctr">
              <a:buNone/>
              <a:defRPr>
                <a:solidFill>
                  <a:schemeClr val="bg1"/>
                </a:solidFill>
              </a:defRPr>
            </a:lvl2pPr>
            <a:lvl3pPr marL="679450" indent="0" algn="ctr">
              <a:buNone/>
              <a:defRPr>
                <a:solidFill>
                  <a:schemeClr val="bg1"/>
                </a:solidFill>
              </a:defRPr>
            </a:lvl3pPr>
            <a:lvl4pPr marL="966787" indent="0" algn="ctr">
              <a:buNone/>
              <a:defRPr>
                <a:solidFill>
                  <a:schemeClr val="bg1"/>
                </a:solidFill>
              </a:defRPr>
            </a:lvl4pPr>
            <a:lvl5pPr marL="1146175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758826" y="5045445"/>
            <a:ext cx="9907588" cy="406265"/>
          </a:xfrm>
          <a:prstGeom prst="rect">
            <a:avLst/>
          </a:prstGeom>
        </p:spPr>
        <p:txBody>
          <a:bodyPr lIns="0">
            <a:sp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2400" b="1" spc="-150" baseline="0">
                <a:solidFill>
                  <a:schemeClr val="tx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E815315-0D5A-DC09-BF8B-373910164840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037CD95-D004-2B21-4A36-C02C76A5C015}"/>
              </a:ext>
            </a:extLst>
          </p:cNvPr>
          <p:cNvGrpSpPr/>
          <p:nvPr userDrawn="1"/>
        </p:nvGrpSpPr>
        <p:grpSpPr>
          <a:xfrm>
            <a:off x="758826" y="788987"/>
            <a:ext cx="990600" cy="735013"/>
            <a:chOff x="657226" y="398463"/>
            <a:chExt cx="990600" cy="735013"/>
          </a:xfrm>
          <a:gradFill>
            <a:gsLst>
              <a:gs pos="100000">
                <a:srgbClr val="F5A598"/>
              </a:gs>
              <a:gs pos="47000">
                <a:srgbClr val="D2ADC9"/>
              </a:gs>
              <a:gs pos="77000">
                <a:srgbClr val="E6BDC1"/>
              </a:gs>
              <a:gs pos="9000">
                <a:srgbClr val="A7B6D3"/>
              </a:gs>
            </a:gsLst>
            <a:lin ang="13500000" scaled="1"/>
          </a:gradFill>
        </p:grpSpPr>
        <p:sp>
          <p:nvSpPr>
            <p:cNvPr id="12" name="Freeform 5">
              <a:extLst>
                <a:ext uri="{FF2B5EF4-FFF2-40B4-BE49-F238E27FC236}">
                  <a16:creationId xmlns:a16="http://schemas.microsoft.com/office/drawing/2014/main" id="{7478010D-01FF-497C-41EB-76A4E063D3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6">
              <a:extLst>
                <a:ext uri="{FF2B5EF4-FFF2-40B4-BE49-F238E27FC236}">
                  <a16:creationId xmlns:a16="http://schemas.microsoft.com/office/drawing/2014/main" id="{C7C4737E-BF88-7B2F-7399-008A3E052A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79010207"/>
      </p:ext>
    </p:extLst>
  </p:cSld>
  <p:clrMapOvr>
    <a:masterClrMapping/>
  </p:clrMapOvr>
  <p:transition spd="med"/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Layout_Black">
    <p:bg>
      <p:bgPr>
        <a:solidFill>
          <a:srgbClr val="1E01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758827" y="1812555"/>
            <a:ext cx="9912096" cy="2763845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4400" b="1" spc="-150">
                <a:solidFill>
                  <a:schemeClr val="bg1"/>
                </a:solidFill>
              </a:defRPr>
            </a:lvl1pPr>
            <a:lvl2pPr marL="341313" indent="0" algn="ctr">
              <a:buNone/>
              <a:defRPr>
                <a:solidFill>
                  <a:schemeClr val="bg1"/>
                </a:solidFill>
              </a:defRPr>
            </a:lvl2pPr>
            <a:lvl3pPr marL="679450" indent="0" algn="ctr">
              <a:buNone/>
              <a:defRPr>
                <a:solidFill>
                  <a:schemeClr val="bg1"/>
                </a:solidFill>
              </a:defRPr>
            </a:lvl3pPr>
            <a:lvl4pPr marL="966787" indent="0" algn="ctr">
              <a:buNone/>
              <a:defRPr>
                <a:solidFill>
                  <a:schemeClr val="bg1"/>
                </a:solidFill>
              </a:defRPr>
            </a:lvl4pPr>
            <a:lvl5pPr marL="1146175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758826" y="5045445"/>
            <a:ext cx="9912097" cy="406265"/>
          </a:xfrm>
          <a:prstGeom prst="rect">
            <a:avLst/>
          </a:prstGeom>
        </p:spPr>
        <p:txBody>
          <a:bodyPr lIns="0">
            <a:no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2400" b="1" spc="-150" baseline="0">
                <a:solidFill>
                  <a:schemeClr val="bg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C9005ED3-DC5A-16D6-BC0D-2BC8DBC127C3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4CB189A2-A5C7-0BFE-DC45-2B6C62F67C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F584051D-228D-60EF-D68E-4B4E925E178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425E7774-98DD-0FEF-9145-91D6B46D26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7F3BA1AE-9A9D-B9A4-5403-6AA4C35F1E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437AAFBE-8A17-35F2-274B-EB0FA065C2D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A3380145-9EE8-3EC6-9B1C-FB9540A9C7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0BF31EAF-B3E0-97CF-2E5E-B91BC8A708C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0F3C66CC-04BD-A3C8-72CC-31B30C4C59F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765C380F-7235-3AB0-03FD-9418F9E88CA5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3302BD98-6DAE-1743-EC0B-3BD86F2E6E9E}"/>
              </a:ext>
            </a:extLst>
          </p:cNvPr>
          <p:cNvGrpSpPr/>
          <p:nvPr userDrawn="1"/>
        </p:nvGrpSpPr>
        <p:grpSpPr>
          <a:xfrm>
            <a:off x="758826" y="788987"/>
            <a:ext cx="990600" cy="735013"/>
            <a:chOff x="657226" y="398463"/>
            <a:chExt cx="990600" cy="735013"/>
          </a:xfrm>
          <a:gradFill>
            <a:gsLst>
              <a:gs pos="100000">
                <a:srgbClr val="391262"/>
              </a:gs>
              <a:gs pos="26000">
                <a:srgbClr val="64131E"/>
              </a:gs>
              <a:gs pos="0">
                <a:srgbClr val="831B22"/>
              </a:gs>
              <a:gs pos="66000">
                <a:srgbClr val="4D144A"/>
              </a:gs>
            </a:gsLst>
            <a:lin ang="13500000" scaled="1"/>
          </a:gradFill>
        </p:grpSpPr>
        <p:sp>
          <p:nvSpPr>
            <p:cNvPr id="19" name="Freeform 5">
              <a:extLst>
                <a:ext uri="{FF2B5EF4-FFF2-40B4-BE49-F238E27FC236}">
                  <a16:creationId xmlns:a16="http://schemas.microsoft.com/office/drawing/2014/main" id="{7427A43A-50DD-D6E1-5FBF-AC4CB78705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6">
              <a:extLst>
                <a:ext uri="{FF2B5EF4-FFF2-40B4-BE49-F238E27FC236}">
                  <a16:creationId xmlns:a16="http://schemas.microsoft.com/office/drawing/2014/main" id="{10BB8F0C-C9B6-64D7-DD2C-3BDDA0FDE7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853074829"/>
      </p:ext>
    </p:extLst>
  </p:cSld>
  <p:clrMapOvr>
    <a:masterClrMapping/>
  </p:clrMapOvr>
  <p:transition spd="med"/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Layout_Color">
    <p:bg>
      <p:bgPr>
        <a:gradFill>
          <a:gsLst>
            <a:gs pos="100000">
              <a:srgbClr val="391262"/>
            </a:gs>
            <a:gs pos="38000">
              <a:srgbClr val="64131E"/>
            </a:gs>
            <a:gs pos="0">
              <a:srgbClr val="831B22"/>
            </a:gs>
            <a:gs pos="71000">
              <a:srgbClr val="4D144A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758827" y="1812555"/>
            <a:ext cx="9907586" cy="2759445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4400" b="1" spc="-150">
                <a:solidFill>
                  <a:schemeClr val="bg1"/>
                </a:solidFill>
              </a:defRPr>
            </a:lvl1pPr>
            <a:lvl2pPr marL="341313" indent="0" algn="ctr">
              <a:buNone/>
              <a:defRPr>
                <a:solidFill>
                  <a:schemeClr val="bg1"/>
                </a:solidFill>
              </a:defRPr>
            </a:lvl2pPr>
            <a:lvl3pPr marL="679450" indent="0" algn="ctr">
              <a:buNone/>
              <a:defRPr>
                <a:solidFill>
                  <a:schemeClr val="bg1"/>
                </a:solidFill>
              </a:defRPr>
            </a:lvl3pPr>
            <a:lvl4pPr marL="966787" indent="0" algn="ctr">
              <a:buNone/>
              <a:defRPr>
                <a:solidFill>
                  <a:schemeClr val="bg1"/>
                </a:solidFill>
              </a:defRPr>
            </a:lvl4pPr>
            <a:lvl5pPr marL="1146175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758826" y="5045445"/>
            <a:ext cx="9907587" cy="406265"/>
          </a:xfrm>
          <a:prstGeom prst="rect">
            <a:avLst/>
          </a:prstGeom>
        </p:spPr>
        <p:txBody>
          <a:bodyPr lIns="0">
            <a:no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2400" b="1" spc="-150" baseline="0">
                <a:solidFill>
                  <a:schemeClr val="bg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1A4D94C-10A5-93DD-7545-E8A78E3E76DF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18A1024-2417-9AB8-1B11-FFC8E666406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2EF2F641-C50E-7EF9-174F-C814CE79B1D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EB7F9CF2-27FB-5CFF-3AF9-F3D782AF8F4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A4FE0BE7-E21B-0A34-6A99-A25D9D183E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D9344221-152E-2762-91B6-95EFB33B4E1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2B8FF3A7-A802-4EFD-1B3E-BE4FD55930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8E61D3F6-A1B4-B1CF-57E5-6C0A92BC8AC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CECCA6D3-F3B6-26C6-0F5D-83832B6120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BA179E8-3325-1689-7216-8DD26DF9516C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E897E0CA-E9A9-E0E3-3CBF-4638AF7AEA37}"/>
              </a:ext>
            </a:extLst>
          </p:cNvPr>
          <p:cNvGrpSpPr/>
          <p:nvPr userDrawn="1"/>
        </p:nvGrpSpPr>
        <p:grpSpPr>
          <a:xfrm>
            <a:off x="758826" y="788987"/>
            <a:ext cx="990600" cy="735013"/>
            <a:chOff x="657226" y="398463"/>
            <a:chExt cx="990600" cy="735013"/>
          </a:xfrm>
          <a:solidFill>
            <a:schemeClr val="bg1"/>
          </a:solidFill>
        </p:grpSpPr>
        <p:sp>
          <p:nvSpPr>
            <p:cNvPr id="35" name="Freeform 5">
              <a:extLst>
                <a:ext uri="{FF2B5EF4-FFF2-40B4-BE49-F238E27FC236}">
                  <a16:creationId xmlns:a16="http://schemas.microsoft.com/office/drawing/2014/main" id="{7EEF4626-4306-CF44-30F2-238CF5A9D24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6">
              <a:extLst>
                <a:ext uri="{FF2B5EF4-FFF2-40B4-BE49-F238E27FC236}">
                  <a16:creationId xmlns:a16="http://schemas.microsoft.com/office/drawing/2014/main" id="{6E76F828-F318-AE96-8117-C054CA893D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470918271"/>
      </p:ext>
    </p:extLst>
  </p:cSld>
  <p:clrMapOvr>
    <a:masterClrMapping/>
  </p:clrMapOvr>
  <p:transition spd="med"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Imag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731B9989-794F-4FB6-94F3-E6F772CC36E6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893"/>
            <a:ext cx="12188824" cy="6856213"/>
          </a:xfrm>
          <a:prstGeom prst="rect">
            <a:avLst/>
          </a:prstGeom>
          <a:noFill/>
        </p:spPr>
      </p:pic>
      <p:sp>
        <p:nvSpPr>
          <p:cNvPr id="15" name="Rectangle 14">
            <a:extLst>
              <a:ext uri="{FF2B5EF4-FFF2-40B4-BE49-F238E27FC236}">
                <a16:creationId xmlns:a16="http://schemas.microsoft.com/office/drawing/2014/main" id="{56A1FB27-450F-4532-92A8-CA4FDA086C05}"/>
              </a:ext>
            </a:extLst>
          </p:cNvPr>
          <p:cNvSpPr/>
          <p:nvPr userDrawn="1"/>
        </p:nvSpPr>
        <p:spPr>
          <a:xfrm>
            <a:off x="0" y="0"/>
            <a:ext cx="12188825" cy="6858000"/>
          </a:xfrm>
          <a:prstGeom prst="rect">
            <a:avLst/>
          </a:prstGeom>
          <a:solidFill>
            <a:schemeClr val="tx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548640" y="1682496"/>
            <a:ext cx="9960236" cy="2898648"/>
          </a:xfrm>
          <a:prstGeom prst="rect">
            <a:avLst/>
          </a:prstGeom>
        </p:spPr>
        <p:txBody>
          <a:bodyPr lIns="0" tIns="0" rIns="121899" bIns="0" anchor="b" anchorCtr="0"/>
          <a:lstStyle>
            <a:lvl1pPr marL="0" algn="l" defTabSz="1218987" rtl="0" eaLnBrk="1" latinLnBrk="0" hangingPunct="1">
              <a:lnSpc>
                <a:spcPts val="68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  <a:br>
              <a:rPr lang="en-US"/>
            </a:br>
            <a:r>
              <a:rPr lang="en-US"/>
              <a:t>three lines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548640" y="4718304"/>
            <a:ext cx="9949796" cy="4572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sp>
        <p:nvSpPr>
          <p:cNvPr id="49" name="TextBox 48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AE4354B5-047A-475C-B07D-46E2DFF45FA8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95" name="Rectangle 94">
              <a:extLst>
                <a:ext uri="{FF2B5EF4-FFF2-40B4-BE49-F238E27FC236}">
                  <a16:creationId xmlns:a16="http://schemas.microsoft.com/office/drawing/2014/main" id="{33F3F616-0187-486C-92AE-8E9BB4F5D86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7">
              <a:extLst>
                <a:ext uri="{FF2B5EF4-FFF2-40B4-BE49-F238E27FC236}">
                  <a16:creationId xmlns:a16="http://schemas.microsoft.com/office/drawing/2014/main" id="{39D476EA-97BB-4757-AE8D-46ABA28B578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8">
              <a:extLst>
                <a:ext uri="{FF2B5EF4-FFF2-40B4-BE49-F238E27FC236}">
                  <a16:creationId xmlns:a16="http://schemas.microsoft.com/office/drawing/2014/main" id="{83FC1BD3-A3C2-46E0-8E09-0F43D0DB3E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9">
              <a:extLst>
                <a:ext uri="{FF2B5EF4-FFF2-40B4-BE49-F238E27FC236}">
                  <a16:creationId xmlns:a16="http://schemas.microsoft.com/office/drawing/2014/main" id="{B07C1556-FAA5-423D-9C3E-BFD6B99A6BB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10">
              <a:extLst>
                <a:ext uri="{FF2B5EF4-FFF2-40B4-BE49-F238E27FC236}">
                  <a16:creationId xmlns:a16="http://schemas.microsoft.com/office/drawing/2014/main" id="{1DB9EF8A-92AF-4FB6-9EB8-BBB43909F2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10">
              <a:extLst>
                <a:ext uri="{FF2B5EF4-FFF2-40B4-BE49-F238E27FC236}">
                  <a16:creationId xmlns:a16="http://schemas.microsoft.com/office/drawing/2014/main" id="{07C51CC9-E5B8-4E20-A914-408659940AB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11">
              <a:extLst>
                <a:ext uri="{FF2B5EF4-FFF2-40B4-BE49-F238E27FC236}">
                  <a16:creationId xmlns:a16="http://schemas.microsoft.com/office/drawing/2014/main" id="{B5BD15B5-4CE4-4224-95C9-541647C5394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2" name="Freeform 5">
            <a:extLst>
              <a:ext uri="{FF2B5EF4-FFF2-40B4-BE49-F238E27FC236}">
                <a16:creationId xmlns:a16="http://schemas.microsoft.com/office/drawing/2014/main" id="{8B5168CF-498E-4EAB-8120-11D6F683504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548640" y="858794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0877683"/>
      </p:ext>
    </p:extLst>
  </p:cSld>
  <p:clrMapOvr>
    <a:masterClrMapping/>
  </p:clrMapOvr>
  <p:transition spd="med"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9" name="Chart Placeholder 2"/>
          <p:cNvSpPr>
            <a:spLocks noGrp="1"/>
          </p:cNvSpPr>
          <p:nvPr>
            <p:ph type="chart" sz="quarter" idx="10" hasCustomPrompt="1"/>
          </p:nvPr>
        </p:nvSpPr>
        <p:spPr bwMode="gray">
          <a:xfrm>
            <a:off x="548639" y="1307593"/>
            <a:ext cx="11073385" cy="4919588"/>
          </a:xfrm>
          <a:prstGeom prst="rect">
            <a:avLst/>
          </a:prstGeom>
        </p:spPr>
        <p:txBody>
          <a:bodyPr lIns="121899" tIns="853291" rIns="121899" bIns="60949" anchor="ctr" anchorCtr="0"/>
          <a:lstStyle>
            <a:lvl1pPr marL="0" indent="0" algn="ctr">
              <a:buFontTx/>
              <a:buNone/>
              <a:defRPr sz="2400" baseline="0">
                <a:solidFill>
                  <a:schemeClr val="bg2"/>
                </a:solidFill>
              </a:defRPr>
            </a:lvl1pPr>
          </a:lstStyle>
          <a:p>
            <a:r>
              <a:rPr lang="en-US"/>
              <a:t>Click icon to create chart</a:t>
            </a:r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3576614"/>
      </p:ext>
    </p:extLst>
  </p:cSld>
  <p:clrMapOvr>
    <a:masterClrMapping/>
  </p:clrMapOvr>
  <p:transition spd="med"/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/ Produ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0" y="0"/>
            <a:ext cx="6094412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8"/>
          </p:nvPr>
        </p:nvSpPr>
        <p:spPr bwMode="gray">
          <a:xfrm>
            <a:off x="6856412" y="1307593"/>
            <a:ext cx="4572001" cy="478840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6856412" y="442528"/>
            <a:ext cx="4572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AFBC96C-E04F-90E6-1BBE-C65ECD6E5C14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9887351"/>
      </p:ext>
    </p:extLst>
  </p:cSld>
  <p:clrMapOvr>
    <a:masterClrMapping/>
  </p:clrMapOvr>
  <p:transition spd="med"/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ent w/ Product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0" y="0"/>
            <a:ext cx="6094412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8"/>
          </p:nvPr>
        </p:nvSpPr>
        <p:spPr bwMode="gray">
          <a:xfrm>
            <a:off x="6856414" y="1307592"/>
            <a:ext cx="4572000" cy="478840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6856413" y="442528"/>
            <a:ext cx="4572001" cy="418576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title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67B1794D-FA0C-402F-EB44-A50D8C3D4FEE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337DE7D4-E216-9606-EAAF-1A8B5AF40F9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7">
              <a:extLst>
                <a:ext uri="{FF2B5EF4-FFF2-40B4-BE49-F238E27FC236}">
                  <a16:creationId xmlns:a16="http://schemas.microsoft.com/office/drawing/2014/main" id="{6A780702-9C9B-96F4-8B07-21C9D8C8A0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8">
              <a:extLst>
                <a:ext uri="{FF2B5EF4-FFF2-40B4-BE49-F238E27FC236}">
                  <a16:creationId xmlns:a16="http://schemas.microsoft.com/office/drawing/2014/main" id="{37E1B9D4-3009-CCED-240A-6514B89A34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9">
              <a:extLst>
                <a:ext uri="{FF2B5EF4-FFF2-40B4-BE49-F238E27FC236}">
                  <a16:creationId xmlns:a16="http://schemas.microsoft.com/office/drawing/2014/main" id="{F8592D55-D1DD-021F-F58A-C23393CDA10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46ECC017-F717-4757-9B44-6475FFD17C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278498B7-D9E9-F174-4F80-972AA25563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1">
              <a:extLst>
                <a:ext uri="{FF2B5EF4-FFF2-40B4-BE49-F238E27FC236}">
                  <a16:creationId xmlns:a16="http://schemas.microsoft.com/office/drawing/2014/main" id="{B8B70A7C-1FE3-4C27-A360-FF4D04AB325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440BBE49-3380-52D0-1396-73ED8BD97A88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5A84DA8-2577-7EF4-6122-06E4DEEB80AF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3896274"/>
      </p:ext>
    </p:extLst>
  </p:cSld>
  <p:clrMapOvr>
    <a:masterClrMapping/>
  </p:clrMapOvr>
  <p:transition spd="med"/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9" name="Chart Placeholder 2"/>
          <p:cNvSpPr>
            <a:spLocks noGrp="1"/>
          </p:cNvSpPr>
          <p:nvPr>
            <p:ph type="chart" sz="quarter" idx="10" hasCustomPrompt="1"/>
          </p:nvPr>
        </p:nvSpPr>
        <p:spPr bwMode="gray">
          <a:xfrm>
            <a:off x="760414" y="1524000"/>
            <a:ext cx="10668000" cy="4572000"/>
          </a:xfrm>
          <a:prstGeom prst="rect">
            <a:avLst/>
          </a:prstGeom>
        </p:spPr>
        <p:txBody>
          <a:bodyPr lIns="121899" tIns="853291" rIns="121899" bIns="60949" anchor="ctr" anchorCtr="0"/>
          <a:lstStyle>
            <a:lvl1pPr marL="0" indent="0" algn="ctr">
              <a:buFontTx/>
              <a:buNone/>
              <a:defRPr sz="2400" baseline="0">
                <a:solidFill>
                  <a:schemeClr val="bg2"/>
                </a:solidFill>
              </a:defRPr>
            </a:lvl1pPr>
          </a:lstStyle>
          <a:p>
            <a:r>
              <a:rPr lang="en-US"/>
              <a:t>Click icon to create chart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BBE9C038-E754-006F-B382-D714EB94957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72969840"/>
      </p:ext>
    </p:extLst>
  </p:cSld>
  <p:clrMapOvr>
    <a:masterClrMapping/>
  </p:clrMapOvr>
  <p:transition spd="med"/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hart Slid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9" name="Chart Placeholder 2"/>
          <p:cNvSpPr>
            <a:spLocks noGrp="1"/>
          </p:cNvSpPr>
          <p:nvPr>
            <p:ph type="chart" sz="quarter" idx="10" hasCustomPrompt="1"/>
          </p:nvPr>
        </p:nvSpPr>
        <p:spPr bwMode="gray">
          <a:xfrm>
            <a:off x="760414" y="1523999"/>
            <a:ext cx="10668000" cy="4572001"/>
          </a:xfrm>
          <a:prstGeom prst="rect">
            <a:avLst/>
          </a:prstGeom>
        </p:spPr>
        <p:txBody>
          <a:bodyPr lIns="121899" tIns="853291" rIns="121899" bIns="60949" anchor="ctr" anchorCtr="0"/>
          <a:lstStyle>
            <a:lvl1pPr marL="0" indent="0" algn="ctr">
              <a:buFontTx/>
              <a:buNone/>
              <a:defRPr sz="2400"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create chart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6034602-4EFB-8E5B-8FAA-B579A05D71D3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630DE35-2B9A-CC16-D878-AF4BA659CB03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D298FF46-F393-7505-AC93-A34D0D7FD13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7">
              <a:extLst>
                <a:ext uri="{FF2B5EF4-FFF2-40B4-BE49-F238E27FC236}">
                  <a16:creationId xmlns:a16="http://schemas.microsoft.com/office/drawing/2014/main" id="{B10DDEA8-C62F-FFEF-8E88-937A40610A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8">
              <a:extLst>
                <a:ext uri="{FF2B5EF4-FFF2-40B4-BE49-F238E27FC236}">
                  <a16:creationId xmlns:a16="http://schemas.microsoft.com/office/drawing/2014/main" id="{A5215B45-7283-2B79-53B8-8EC24F78CF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9">
              <a:extLst>
                <a:ext uri="{FF2B5EF4-FFF2-40B4-BE49-F238E27FC236}">
                  <a16:creationId xmlns:a16="http://schemas.microsoft.com/office/drawing/2014/main" id="{9C313BF5-1342-2D50-4CD8-F0843C8D59D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0">
              <a:extLst>
                <a:ext uri="{FF2B5EF4-FFF2-40B4-BE49-F238E27FC236}">
                  <a16:creationId xmlns:a16="http://schemas.microsoft.com/office/drawing/2014/main" id="{499A91AC-5617-3A97-3CA7-56FF0F2C26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C7400D53-2A85-B307-D1F5-7E6EB77D050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1">
              <a:extLst>
                <a:ext uri="{FF2B5EF4-FFF2-40B4-BE49-F238E27FC236}">
                  <a16:creationId xmlns:a16="http://schemas.microsoft.com/office/drawing/2014/main" id="{8CB004BB-6761-8374-A9BD-CD2644D6614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1222CEF-FCD3-E840-7AE1-E900A5D59CF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4979005"/>
      </p:ext>
    </p:extLst>
  </p:cSld>
  <p:clrMapOvr>
    <a:masterClrMapping/>
  </p:clrMapOvr>
  <p:transition spd="med"/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12E9409-35B8-57EB-2941-154C5CA02C3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7908740"/>
      </p:ext>
    </p:extLst>
  </p:cSld>
  <p:clrMapOvr>
    <a:masterClrMapping/>
  </p:clrMapOvr>
  <p:transition spd="med"/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 Slid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>
            <a:extLst>
              <a:ext uri="{FF2B5EF4-FFF2-40B4-BE49-F238E27FC236}">
                <a16:creationId xmlns:a16="http://schemas.microsoft.com/office/drawing/2014/main" id="{02847966-6DB9-1FB6-9676-273C285CBBB9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2DC449E-FDC8-E32E-E4B6-BCA292AA37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AB6D2A24-CAB4-F08D-2B8E-FD0BBEA396C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7">
              <a:extLst>
                <a:ext uri="{FF2B5EF4-FFF2-40B4-BE49-F238E27FC236}">
                  <a16:creationId xmlns:a16="http://schemas.microsoft.com/office/drawing/2014/main" id="{B5AB7E31-14A7-9501-5A1B-CA9C8DF7F9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8">
              <a:extLst>
                <a:ext uri="{FF2B5EF4-FFF2-40B4-BE49-F238E27FC236}">
                  <a16:creationId xmlns:a16="http://schemas.microsoft.com/office/drawing/2014/main" id="{62254130-3E7F-93A9-7119-F750B966F2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9">
              <a:extLst>
                <a:ext uri="{FF2B5EF4-FFF2-40B4-BE49-F238E27FC236}">
                  <a16:creationId xmlns:a16="http://schemas.microsoft.com/office/drawing/2014/main" id="{F09E9735-A341-685A-2E0E-8E623D18233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7576E6CE-DA5C-AF50-7933-59F501DBD1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0">
              <a:extLst>
                <a:ext uri="{FF2B5EF4-FFF2-40B4-BE49-F238E27FC236}">
                  <a16:creationId xmlns:a16="http://schemas.microsoft.com/office/drawing/2014/main" id="{69BCEF5B-3A08-5E7B-9ED1-3F71D12FBA9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1">
              <a:extLst>
                <a:ext uri="{FF2B5EF4-FFF2-40B4-BE49-F238E27FC236}">
                  <a16:creationId xmlns:a16="http://schemas.microsoft.com/office/drawing/2014/main" id="{B6FEDC4B-7FBE-AE64-86BE-07088AD5B60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094B782-D6B1-E164-080E-40821B7DAFA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2997430"/>
      </p:ext>
    </p:extLst>
  </p:cSld>
  <p:clrMapOvr>
    <a:masterClrMapping/>
  </p:clrMapOvr>
  <p:transition spd="med"/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937F1298-487A-B4E6-4008-0A5D51F1C143}"/>
              </a:ext>
            </a:extLst>
          </p:cNvPr>
          <p:cNvGrpSpPr/>
          <p:nvPr userDrawn="1"/>
        </p:nvGrpSpPr>
        <p:grpSpPr>
          <a:xfrm>
            <a:off x="9390324" y="767096"/>
            <a:ext cx="2800087" cy="1898696"/>
            <a:chOff x="9390324" y="767096"/>
            <a:chExt cx="2800087" cy="1898696"/>
          </a:xfrm>
        </p:grpSpPr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DBC4C027-8FC0-71EF-963F-3B8A0447C1E8}"/>
                </a:ext>
              </a:extLst>
            </p:cNvPr>
            <p:cNvGrpSpPr/>
            <p:nvPr userDrawn="1"/>
          </p:nvGrpSpPr>
          <p:grpSpPr>
            <a:xfrm>
              <a:off x="9390324" y="936748"/>
              <a:ext cx="1965963" cy="1042086"/>
              <a:chOff x="4988072" y="501936"/>
              <a:chExt cx="1978802" cy="1051017"/>
            </a:xfrm>
            <a:solidFill>
              <a:schemeClr val="accent1"/>
            </a:solidFill>
          </p:grpSpPr>
          <p:sp>
            <p:nvSpPr>
              <p:cNvPr id="72" name="Freeform 5">
                <a:extLst>
                  <a:ext uri="{FF2B5EF4-FFF2-40B4-BE49-F238E27FC236}">
                    <a16:creationId xmlns:a16="http://schemas.microsoft.com/office/drawing/2014/main" id="{AC114BA7-B808-0C61-F4C4-498846EB2C1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59016" y="501936"/>
                <a:ext cx="218094" cy="282813"/>
              </a:xfrm>
              <a:custGeom>
                <a:avLst/>
                <a:gdLst>
                  <a:gd name="T0" fmla="*/ 0 w 502"/>
                  <a:gd name="T1" fmla="*/ 550 h 651"/>
                  <a:gd name="T2" fmla="*/ 83 w 502"/>
                  <a:gd name="T3" fmla="*/ 451 h 651"/>
                  <a:gd name="T4" fmla="*/ 272 w 502"/>
                  <a:gd name="T5" fmla="*/ 528 h 651"/>
                  <a:gd name="T6" fmla="*/ 363 w 502"/>
                  <a:gd name="T7" fmla="*/ 469 h 651"/>
                  <a:gd name="T8" fmla="*/ 363 w 502"/>
                  <a:gd name="T9" fmla="*/ 467 h 651"/>
                  <a:gd name="T10" fmla="*/ 236 w 502"/>
                  <a:gd name="T11" fmla="*/ 386 h 651"/>
                  <a:gd name="T12" fmla="*/ 26 w 502"/>
                  <a:gd name="T13" fmla="*/ 192 h 651"/>
                  <a:gd name="T14" fmla="*/ 26 w 502"/>
                  <a:gd name="T15" fmla="*/ 191 h 651"/>
                  <a:gd name="T16" fmla="*/ 247 w 502"/>
                  <a:gd name="T17" fmla="*/ 0 h 651"/>
                  <a:gd name="T18" fmla="*/ 483 w 502"/>
                  <a:gd name="T19" fmla="*/ 80 h 651"/>
                  <a:gd name="T20" fmla="*/ 410 w 502"/>
                  <a:gd name="T21" fmla="*/ 185 h 651"/>
                  <a:gd name="T22" fmla="*/ 246 w 502"/>
                  <a:gd name="T23" fmla="*/ 123 h 651"/>
                  <a:gd name="T24" fmla="*/ 164 w 502"/>
                  <a:gd name="T25" fmla="*/ 178 h 651"/>
                  <a:gd name="T26" fmla="*/ 164 w 502"/>
                  <a:gd name="T27" fmla="*/ 180 h 651"/>
                  <a:gd name="T28" fmla="*/ 301 w 502"/>
                  <a:gd name="T29" fmla="*/ 263 h 651"/>
                  <a:gd name="T30" fmla="*/ 502 w 502"/>
                  <a:gd name="T31" fmla="*/ 453 h 651"/>
                  <a:gd name="T32" fmla="*/ 502 w 502"/>
                  <a:gd name="T33" fmla="*/ 455 h 651"/>
                  <a:gd name="T34" fmla="*/ 269 w 502"/>
                  <a:gd name="T35" fmla="*/ 651 h 651"/>
                  <a:gd name="T36" fmla="*/ 0 w 502"/>
                  <a:gd name="T37" fmla="*/ 550 h 6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2" h="651">
                    <a:moveTo>
                      <a:pt x="0" y="550"/>
                    </a:moveTo>
                    <a:cubicBezTo>
                      <a:pt x="83" y="451"/>
                      <a:pt x="83" y="451"/>
                      <a:pt x="83" y="451"/>
                    </a:cubicBezTo>
                    <a:cubicBezTo>
                      <a:pt x="140" y="498"/>
                      <a:pt x="200" y="528"/>
                      <a:pt x="272" y="528"/>
                    </a:cubicBezTo>
                    <a:cubicBezTo>
                      <a:pt x="329" y="528"/>
                      <a:pt x="363" y="506"/>
                      <a:pt x="363" y="469"/>
                    </a:cubicBezTo>
                    <a:cubicBezTo>
                      <a:pt x="363" y="467"/>
                      <a:pt x="363" y="467"/>
                      <a:pt x="363" y="467"/>
                    </a:cubicBezTo>
                    <a:cubicBezTo>
                      <a:pt x="363" y="431"/>
                      <a:pt x="342" y="413"/>
                      <a:pt x="236" y="386"/>
                    </a:cubicBezTo>
                    <a:cubicBezTo>
                      <a:pt x="108" y="354"/>
                      <a:pt x="26" y="318"/>
                      <a:pt x="26" y="192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26" y="76"/>
                      <a:pt x="118" y="0"/>
                      <a:pt x="247" y="0"/>
                    </a:cubicBezTo>
                    <a:cubicBezTo>
                      <a:pt x="340" y="0"/>
                      <a:pt x="419" y="29"/>
                      <a:pt x="483" y="80"/>
                    </a:cubicBezTo>
                    <a:cubicBezTo>
                      <a:pt x="410" y="185"/>
                      <a:pt x="410" y="185"/>
                      <a:pt x="410" y="185"/>
                    </a:cubicBezTo>
                    <a:cubicBezTo>
                      <a:pt x="354" y="146"/>
                      <a:pt x="299" y="123"/>
                      <a:pt x="246" y="123"/>
                    </a:cubicBezTo>
                    <a:cubicBezTo>
                      <a:pt x="192" y="123"/>
                      <a:pt x="164" y="147"/>
                      <a:pt x="164" y="178"/>
                    </a:cubicBezTo>
                    <a:cubicBezTo>
                      <a:pt x="164" y="180"/>
                      <a:pt x="164" y="180"/>
                      <a:pt x="164" y="180"/>
                    </a:cubicBezTo>
                    <a:cubicBezTo>
                      <a:pt x="164" y="221"/>
                      <a:pt x="191" y="235"/>
                      <a:pt x="301" y="263"/>
                    </a:cubicBezTo>
                    <a:cubicBezTo>
                      <a:pt x="429" y="297"/>
                      <a:pt x="502" y="343"/>
                      <a:pt x="502" y="453"/>
                    </a:cubicBezTo>
                    <a:cubicBezTo>
                      <a:pt x="502" y="455"/>
                      <a:pt x="502" y="455"/>
                      <a:pt x="502" y="455"/>
                    </a:cubicBezTo>
                    <a:cubicBezTo>
                      <a:pt x="502" y="581"/>
                      <a:pt x="406" y="651"/>
                      <a:pt x="269" y="651"/>
                    </a:cubicBezTo>
                    <a:cubicBezTo>
                      <a:pt x="173" y="651"/>
                      <a:pt x="76" y="618"/>
                      <a:pt x="0" y="5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Freeform 6">
                <a:extLst>
                  <a:ext uri="{FF2B5EF4-FFF2-40B4-BE49-F238E27FC236}">
                    <a16:creationId xmlns:a16="http://schemas.microsoft.com/office/drawing/2014/main" id="{03055FF5-EB33-F09D-784D-C7AD0188032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791295" y="566212"/>
                <a:ext cx="322264" cy="214547"/>
              </a:xfrm>
              <a:custGeom>
                <a:avLst/>
                <a:gdLst>
                  <a:gd name="T0" fmla="*/ 0 w 741"/>
                  <a:gd name="T1" fmla="*/ 9 h 494"/>
                  <a:gd name="T2" fmla="*/ 138 w 741"/>
                  <a:gd name="T3" fmla="*/ 9 h 494"/>
                  <a:gd name="T4" fmla="*/ 138 w 741"/>
                  <a:gd name="T5" fmla="*/ 78 h 494"/>
                  <a:gd name="T6" fmla="*/ 281 w 741"/>
                  <a:gd name="T7" fmla="*/ 0 h 494"/>
                  <a:gd name="T8" fmla="*/ 418 w 741"/>
                  <a:gd name="T9" fmla="*/ 77 h 494"/>
                  <a:gd name="T10" fmla="*/ 577 w 741"/>
                  <a:gd name="T11" fmla="*/ 0 h 494"/>
                  <a:gd name="T12" fmla="*/ 741 w 741"/>
                  <a:gd name="T13" fmla="*/ 178 h 494"/>
                  <a:gd name="T14" fmla="*/ 741 w 741"/>
                  <a:gd name="T15" fmla="*/ 494 h 494"/>
                  <a:gd name="T16" fmla="*/ 603 w 741"/>
                  <a:gd name="T17" fmla="*/ 494 h 494"/>
                  <a:gd name="T18" fmla="*/ 603 w 741"/>
                  <a:gd name="T19" fmla="*/ 224 h 494"/>
                  <a:gd name="T20" fmla="*/ 523 w 741"/>
                  <a:gd name="T21" fmla="*/ 125 h 494"/>
                  <a:gd name="T22" fmla="*/ 439 w 741"/>
                  <a:gd name="T23" fmla="*/ 224 h 494"/>
                  <a:gd name="T24" fmla="*/ 439 w 741"/>
                  <a:gd name="T25" fmla="*/ 494 h 494"/>
                  <a:gd name="T26" fmla="*/ 302 w 741"/>
                  <a:gd name="T27" fmla="*/ 494 h 494"/>
                  <a:gd name="T28" fmla="*/ 302 w 741"/>
                  <a:gd name="T29" fmla="*/ 224 h 494"/>
                  <a:gd name="T30" fmla="*/ 221 w 741"/>
                  <a:gd name="T31" fmla="*/ 125 h 494"/>
                  <a:gd name="T32" fmla="*/ 138 w 741"/>
                  <a:gd name="T33" fmla="*/ 224 h 494"/>
                  <a:gd name="T34" fmla="*/ 138 w 741"/>
                  <a:gd name="T35" fmla="*/ 494 h 494"/>
                  <a:gd name="T36" fmla="*/ 0 w 741"/>
                  <a:gd name="T37" fmla="*/ 494 h 494"/>
                  <a:gd name="T38" fmla="*/ 0 w 741"/>
                  <a:gd name="T39" fmla="*/ 9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1" h="494">
                    <a:moveTo>
                      <a:pt x="0" y="9"/>
                    </a:moveTo>
                    <a:cubicBezTo>
                      <a:pt x="138" y="9"/>
                      <a:pt x="138" y="9"/>
                      <a:pt x="138" y="9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70" y="37"/>
                      <a:pt x="211" y="0"/>
                      <a:pt x="281" y="0"/>
                    </a:cubicBezTo>
                    <a:cubicBezTo>
                      <a:pt x="344" y="0"/>
                      <a:pt x="392" y="28"/>
                      <a:pt x="418" y="77"/>
                    </a:cubicBezTo>
                    <a:cubicBezTo>
                      <a:pt x="460" y="27"/>
                      <a:pt x="511" y="0"/>
                      <a:pt x="577" y="0"/>
                    </a:cubicBezTo>
                    <a:cubicBezTo>
                      <a:pt x="679" y="0"/>
                      <a:pt x="741" y="62"/>
                      <a:pt x="741" y="178"/>
                    </a:cubicBezTo>
                    <a:cubicBezTo>
                      <a:pt x="741" y="494"/>
                      <a:pt x="741" y="494"/>
                      <a:pt x="741" y="494"/>
                    </a:cubicBezTo>
                    <a:cubicBezTo>
                      <a:pt x="603" y="494"/>
                      <a:pt x="603" y="494"/>
                      <a:pt x="603" y="494"/>
                    </a:cubicBezTo>
                    <a:cubicBezTo>
                      <a:pt x="603" y="224"/>
                      <a:pt x="603" y="224"/>
                      <a:pt x="603" y="224"/>
                    </a:cubicBezTo>
                    <a:cubicBezTo>
                      <a:pt x="603" y="159"/>
                      <a:pt x="574" y="125"/>
                      <a:pt x="523" y="125"/>
                    </a:cubicBezTo>
                    <a:cubicBezTo>
                      <a:pt x="471" y="125"/>
                      <a:pt x="439" y="159"/>
                      <a:pt x="439" y="224"/>
                    </a:cubicBezTo>
                    <a:cubicBezTo>
                      <a:pt x="439" y="494"/>
                      <a:pt x="439" y="494"/>
                      <a:pt x="439" y="494"/>
                    </a:cubicBezTo>
                    <a:cubicBezTo>
                      <a:pt x="302" y="494"/>
                      <a:pt x="302" y="494"/>
                      <a:pt x="302" y="494"/>
                    </a:cubicBezTo>
                    <a:cubicBezTo>
                      <a:pt x="302" y="224"/>
                      <a:pt x="302" y="224"/>
                      <a:pt x="302" y="224"/>
                    </a:cubicBezTo>
                    <a:cubicBezTo>
                      <a:pt x="302" y="159"/>
                      <a:pt x="273" y="125"/>
                      <a:pt x="221" y="125"/>
                    </a:cubicBezTo>
                    <a:cubicBezTo>
                      <a:pt x="170" y="125"/>
                      <a:pt x="138" y="159"/>
                      <a:pt x="138" y="224"/>
                    </a:cubicBezTo>
                    <a:cubicBezTo>
                      <a:pt x="138" y="494"/>
                      <a:pt x="138" y="494"/>
                      <a:pt x="138" y="494"/>
                    </a:cubicBezTo>
                    <a:cubicBezTo>
                      <a:pt x="0" y="494"/>
                      <a:pt x="0" y="494"/>
                      <a:pt x="0" y="494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Freeform 7">
                <a:extLst>
                  <a:ext uri="{FF2B5EF4-FFF2-40B4-BE49-F238E27FC236}">
                    <a16:creationId xmlns:a16="http://schemas.microsoft.com/office/drawing/2014/main" id="{EF0C28DE-3EA0-613C-F6F5-A668E5A933D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125971" y="567985"/>
                <a:ext cx="193713" cy="216764"/>
              </a:xfrm>
              <a:custGeom>
                <a:avLst/>
                <a:gdLst>
                  <a:gd name="T0" fmla="*/ 0 w 446"/>
                  <a:gd name="T1" fmla="*/ 351 h 499"/>
                  <a:gd name="T2" fmla="*/ 0 w 446"/>
                  <a:gd name="T3" fmla="*/ 349 h 499"/>
                  <a:gd name="T4" fmla="*/ 195 w 446"/>
                  <a:gd name="T5" fmla="*/ 194 h 499"/>
                  <a:gd name="T6" fmla="*/ 314 w 446"/>
                  <a:gd name="T7" fmla="*/ 214 h 499"/>
                  <a:gd name="T8" fmla="*/ 314 w 446"/>
                  <a:gd name="T9" fmla="*/ 206 h 499"/>
                  <a:gd name="T10" fmla="*/ 210 w 446"/>
                  <a:gd name="T11" fmla="*/ 117 h 499"/>
                  <a:gd name="T12" fmla="*/ 76 w 446"/>
                  <a:gd name="T13" fmla="*/ 144 h 499"/>
                  <a:gd name="T14" fmla="*/ 42 w 446"/>
                  <a:gd name="T15" fmla="*/ 39 h 499"/>
                  <a:gd name="T16" fmla="*/ 230 w 446"/>
                  <a:gd name="T17" fmla="*/ 0 h 499"/>
                  <a:gd name="T18" fmla="*/ 394 w 446"/>
                  <a:gd name="T19" fmla="*/ 54 h 499"/>
                  <a:gd name="T20" fmla="*/ 446 w 446"/>
                  <a:gd name="T21" fmla="*/ 209 h 499"/>
                  <a:gd name="T22" fmla="*/ 446 w 446"/>
                  <a:gd name="T23" fmla="*/ 490 h 499"/>
                  <a:gd name="T24" fmla="*/ 313 w 446"/>
                  <a:gd name="T25" fmla="*/ 490 h 499"/>
                  <a:gd name="T26" fmla="*/ 313 w 446"/>
                  <a:gd name="T27" fmla="*/ 438 h 499"/>
                  <a:gd name="T28" fmla="*/ 166 w 446"/>
                  <a:gd name="T29" fmla="*/ 499 h 499"/>
                  <a:gd name="T30" fmla="*/ 0 w 446"/>
                  <a:gd name="T31" fmla="*/ 351 h 499"/>
                  <a:gd name="T32" fmla="*/ 316 w 446"/>
                  <a:gd name="T33" fmla="*/ 319 h 499"/>
                  <a:gd name="T34" fmla="*/ 316 w 446"/>
                  <a:gd name="T35" fmla="*/ 295 h 499"/>
                  <a:gd name="T36" fmla="*/ 228 w 446"/>
                  <a:gd name="T37" fmla="*/ 277 h 499"/>
                  <a:gd name="T38" fmla="*/ 133 w 446"/>
                  <a:gd name="T39" fmla="*/ 344 h 499"/>
                  <a:gd name="T40" fmla="*/ 133 w 446"/>
                  <a:gd name="T41" fmla="*/ 346 h 499"/>
                  <a:gd name="T42" fmla="*/ 208 w 446"/>
                  <a:gd name="T43" fmla="*/ 404 h 499"/>
                  <a:gd name="T44" fmla="*/ 316 w 446"/>
                  <a:gd name="T45" fmla="*/ 31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6" h="499">
                    <a:moveTo>
                      <a:pt x="0" y="351"/>
                    </a:moveTo>
                    <a:cubicBezTo>
                      <a:pt x="0" y="349"/>
                      <a:pt x="0" y="349"/>
                      <a:pt x="0" y="349"/>
                    </a:cubicBezTo>
                    <a:cubicBezTo>
                      <a:pt x="0" y="243"/>
                      <a:pt x="80" y="194"/>
                      <a:pt x="195" y="194"/>
                    </a:cubicBezTo>
                    <a:cubicBezTo>
                      <a:pt x="244" y="194"/>
                      <a:pt x="280" y="202"/>
                      <a:pt x="314" y="214"/>
                    </a:cubicBezTo>
                    <a:cubicBezTo>
                      <a:pt x="314" y="206"/>
                      <a:pt x="314" y="206"/>
                      <a:pt x="314" y="206"/>
                    </a:cubicBezTo>
                    <a:cubicBezTo>
                      <a:pt x="314" y="149"/>
                      <a:pt x="279" y="117"/>
                      <a:pt x="210" y="117"/>
                    </a:cubicBezTo>
                    <a:cubicBezTo>
                      <a:pt x="157" y="117"/>
                      <a:pt x="120" y="127"/>
                      <a:pt x="76" y="144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95" y="15"/>
                      <a:pt x="147" y="0"/>
                      <a:pt x="230" y="0"/>
                    </a:cubicBezTo>
                    <a:cubicBezTo>
                      <a:pt x="305" y="0"/>
                      <a:pt x="359" y="20"/>
                      <a:pt x="394" y="54"/>
                    </a:cubicBezTo>
                    <a:cubicBezTo>
                      <a:pt x="430" y="90"/>
                      <a:pt x="446" y="144"/>
                      <a:pt x="446" y="209"/>
                    </a:cubicBezTo>
                    <a:cubicBezTo>
                      <a:pt x="446" y="490"/>
                      <a:pt x="446" y="490"/>
                      <a:pt x="446" y="490"/>
                    </a:cubicBezTo>
                    <a:cubicBezTo>
                      <a:pt x="313" y="490"/>
                      <a:pt x="313" y="490"/>
                      <a:pt x="313" y="490"/>
                    </a:cubicBezTo>
                    <a:cubicBezTo>
                      <a:pt x="313" y="438"/>
                      <a:pt x="313" y="438"/>
                      <a:pt x="313" y="438"/>
                    </a:cubicBezTo>
                    <a:cubicBezTo>
                      <a:pt x="280" y="475"/>
                      <a:pt x="233" y="499"/>
                      <a:pt x="166" y="499"/>
                    </a:cubicBezTo>
                    <a:cubicBezTo>
                      <a:pt x="75" y="499"/>
                      <a:pt x="0" y="447"/>
                      <a:pt x="0" y="351"/>
                    </a:cubicBezTo>
                    <a:close/>
                    <a:moveTo>
                      <a:pt x="316" y="319"/>
                    </a:moveTo>
                    <a:cubicBezTo>
                      <a:pt x="316" y="295"/>
                      <a:pt x="316" y="295"/>
                      <a:pt x="316" y="295"/>
                    </a:cubicBezTo>
                    <a:cubicBezTo>
                      <a:pt x="292" y="284"/>
                      <a:pt x="262" y="277"/>
                      <a:pt x="228" y="277"/>
                    </a:cubicBezTo>
                    <a:cubicBezTo>
                      <a:pt x="169" y="277"/>
                      <a:pt x="133" y="300"/>
                      <a:pt x="133" y="344"/>
                    </a:cubicBezTo>
                    <a:cubicBezTo>
                      <a:pt x="133" y="346"/>
                      <a:pt x="133" y="346"/>
                      <a:pt x="133" y="346"/>
                    </a:cubicBezTo>
                    <a:cubicBezTo>
                      <a:pt x="133" y="383"/>
                      <a:pt x="164" y="404"/>
                      <a:pt x="208" y="404"/>
                    </a:cubicBezTo>
                    <a:cubicBezTo>
                      <a:pt x="272" y="404"/>
                      <a:pt x="316" y="369"/>
                      <a:pt x="316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Freeform 8">
                <a:extLst>
                  <a:ext uri="{FF2B5EF4-FFF2-40B4-BE49-F238E27FC236}">
                    <a16:creationId xmlns:a16="http://schemas.microsoft.com/office/drawing/2014/main" id="{AA3A9144-5E21-1340-D82E-781E8E03088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36529" y="564438"/>
                <a:ext cx="127665" cy="216321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1 h 498"/>
                  <a:gd name="T6" fmla="*/ 293 w 293"/>
                  <a:gd name="T7" fmla="*/ 4 h 498"/>
                  <a:gd name="T8" fmla="*/ 293 w 293"/>
                  <a:gd name="T9" fmla="*/ 148 h 498"/>
                  <a:gd name="T10" fmla="*/ 285 w 293"/>
                  <a:gd name="T11" fmla="*/ 148 h 498"/>
                  <a:gd name="T12" fmla="*/ 138 w 293"/>
                  <a:gd name="T13" fmla="*/ 319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1"/>
                      <a:pt x="138" y="111"/>
                      <a:pt x="138" y="111"/>
                    </a:cubicBezTo>
                    <a:cubicBezTo>
                      <a:pt x="166" y="44"/>
                      <a:pt x="211" y="0"/>
                      <a:pt x="293" y="4"/>
                    </a:cubicBezTo>
                    <a:cubicBezTo>
                      <a:pt x="293" y="148"/>
                      <a:pt x="293" y="148"/>
                      <a:pt x="293" y="148"/>
                    </a:cubicBezTo>
                    <a:cubicBezTo>
                      <a:pt x="285" y="148"/>
                      <a:pt x="285" y="148"/>
                      <a:pt x="285" y="148"/>
                    </a:cubicBezTo>
                    <a:cubicBezTo>
                      <a:pt x="194" y="148"/>
                      <a:pt x="138" y="203"/>
                      <a:pt x="138" y="319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" name="Freeform 9">
                <a:extLst>
                  <a:ext uri="{FF2B5EF4-FFF2-40B4-BE49-F238E27FC236}">
                    <a16:creationId xmlns:a16="http://schemas.microsoft.com/office/drawing/2014/main" id="{16E502AF-0487-43AF-00DB-14F962B92CF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475719" y="516121"/>
                <a:ext cx="134757" cy="268184"/>
              </a:xfrm>
              <a:custGeom>
                <a:avLst/>
                <a:gdLst>
                  <a:gd name="T0" fmla="*/ 58 w 310"/>
                  <a:gd name="T1" fmla="*/ 472 h 617"/>
                  <a:gd name="T2" fmla="*/ 58 w 310"/>
                  <a:gd name="T3" fmla="*/ 242 h 617"/>
                  <a:gd name="T4" fmla="*/ 0 w 310"/>
                  <a:gd name="T5" fmla="*/ 242 h 617"/>
                  <a:gd name="T6" fmla="*/ 0 w 310"/>
                  <a:gd name="T7" fmla="*/ 124 h 617"/>
                  <a:gd name="T8" fmla="*/ 58 w 310"/>
                  <a:gd name="T9" fmla="*/ 124 h 617"/>
                  <a:gd name="T10" fmla="*/ 58 w 310"/>
                  <a:gd name="T11" fmla="*/ 0 h 617"/>
                  <a:gd name="T12" fmla="*/ 196 w 310"/>
                  <a:gd name="T13" fmla="*/ 0 h 617"/>
                  <a:gd name="T14" fmla="*/ 196 w 310"/>
                  <a:gd name="T15" fmla="*/ 124 h 617"/>
                  <a:gd name="T16" fmla="*/ 310 w 310"/>
                  <a:gd name="T17" fmla="*/ 124 h 617"/>
                  <a:gd name="T18" fmla="*/ 310 w 310"/>
                  <a:gd name="T19" fmla="*/ 242 h 617"/>
                  <a:gd name="T20" fmla="*/ 196 w 310"/>
                  <a:gd name="T21" fmla="*/ 242 h 617"/>
                  <a:gd name="T22" fmla="*/ 196 w 310"/>
                  <a:gd name="T23" fmla="*/ 449 h 617"/>
                  <a:gd name="T24" fmla="*/ 240 w 310"/>
                  <a:gd name="T25" fmla="*/ 496 h 617"/>
                  <a:gd name="T26" fmla="*/ 308 w 310"/>
                  <a:gd name="T27" fmla="*/ 479 h 617"/>
                  <a:gd name="T28" fmla="*/ 308 w 310"/>
                  <a:gd name="T29" fmla="*/ 589 h 617"/>
                  <a:gd name="T30" fmla="*/ 199 w 310"/>
                  <a:gd name="T31" fmla="*/ 617 h 617"/>
                  <a:gd name="T32" fmla="*/ 58 w 310"/>
                  <a:gd name="T33" fmla="*/ 472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617">
                    <a:moveTo>
                      <a:pt x="58" y="472"/>
                    </a:moveTo>
                    <a:cubicBezTo>
                      <a:pt x="58" y="242"/>
                      <a:pt x="58" y="242"/>
                      <a:pt x="58" y="242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196" y="0"/>
                      <a:pt x="196" y="0"/>
                      <a:pt x="196" y="0"/>
                    </a:cubicBezTo>
                    <a:cubicBezTo>
                      <a:pt x="196" y="124"/>
                      <a:pt x="196" y="124"/>
                      <a:pt x="196" y="124"/>
                    </a:cubicBezTo>
                    <a:cubicBezTo>
                      <a:pt x="310" y="124"/>
                      <a:pt x="310" y="124"/>
                      <a:pt x="310" y="124"/>
                    </a:cubicBezTo>
                    <a:cubicBezTo>
                      <a:pt x="310" y="242"/>
                      <a:pt x="310" y="242"/>
                      <a:pt x="310" y="242"/>
                    </a:cubicBezTo>
                    <a:cubicBezTo>
                      <a:pt x="196" y="242"/>
                      <a:pt x="196" y="242"/>
                      <a:pt x="196" y="242"/>
                    </a:cubicBezTo>
                    <a:cubicBezTo>
                      <a:pt x="196" y="449"/>
                      <a:pt x="196" y="449"/>
                      <a:pt x="196" y="449"/>
                    </a:cubicBezTo>
                    <a:cubicBezTo>
                      <a:pt x="196" y="481"/>
                      <a:pt x="209" y="496"/>
                      <a:pt x="240" y="496"/>
                    </a:cubicBezTo>
                    <a:cubicBezTo>
                      <a:pt x="265" y="496"/>
                      <a:pt x="288" y="490"/>
                      <a:pt x="308" y="479"/>
                    </a:cubicBezTo>
                    <a:cubicBezTo>
                      <a:pt x="308" y="589"/>
                      <a:pt x="308" y="589"/>
                      <a:pt x="308" y="589"/>
                    </a:cubicBezTo>
                    <a:cubicBezTo>
                      <a:pt x="279" y="607"/>
                      <a:pt x="245" y="617"/>
                      <a:pt x="199" y="617"/>
                    </a:cubicBezTo>
                    <a:cubicBezTo>
                      <a:pt x="115" y="617"/>
                      <a:pt x="58" y="584"/>
                      <a:pt x="58" y="4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Freeform 10">
                <a:extLst>
                  <a:ext uri="{FF2B5EF4-FFF2-40B4-BE49-F238E27FC236}">
                    <a16:creationId xmlns:a16="http://schemas.microsoft.com/office/drawing/2014/main" id="{0DE8FD0D-C28A-B61F-DFEE-6F90FAD7BFA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18455" y="566212"/>
                <a:ext cx="207012" cy="219424"/>
              </a:xfrm>
              <a:custGeom>
                <a:avLst/>
                <a:gdLst>
                  <a:gd name="T0" fmla="*/ 0 w 476"/>
                  <a:gd name="T1" fmla="*/ 254 h 505"/>
                  <a:gd name="T2" fmla="*/ 0 w 476"/>
                  <a:gd name="T3" fmla="*/ 253 h 505"/>
                  <a:gd name="T4" fmla="*/ 240 w 476"/>
                  <a:gd name="T5" fmla="*/ 0 h 505"/>
                  <a:gd name="T6" fmla="*/ 476 w 476"/>
                  <a:gd name="T7" fmla="*/ 263 h 505"/>
                  <a:gd name="T8" fmla="*/ 475 w 476"/>
                  <a:gd name="T9" fmla="*/ 300 h 505"/>
                  <a:gd name="T10" fmla="*/ 137 w 476"/>
                  <a:gd name="T11" fmla="*/ 300 h 505"/>
                  <a:gd name="T12" fmla="*/ 256 w 476"/>
                  <a:gd name="T13" fmla="*/ 395 h 505"/>
                  <a:gd name="T14" fmla="*/ 373 w 476"/>
                  <a:gd name="T15" fmla="*/ 345 h 505"/>
                  <a:gd name="T16" fmla="*/ 452 w 476"/>
                  <a:gd name="T17" fmla="*/ 415 h 505"/>
                  <a:gd name="T18" fmla="*/ 254 w 476"/>
                  <a:gd name="T19" fmla="*/ 505 h 505"/>
                  <a:gd name="T20" fmla="*/ 0 w 476"/>
                  <a:gd name="T21" fmla="*/ 254 h 505"/>
                  <a:gd name="T22" fmla="*/ 342 w 476"/>
                  <a:gd name="T23" fmla="*/ 214 h 505"/>
                  <a:gd name="T24" fmla="*/ 240 w 476"/>
                  <a:gd name="T25" fmla="*/ 111 h 505"/>
                  <a:gd name="T26" fmla="*/ 135 w 476"/>
                  <a:gd name="T27" fmla="*/ 214 h 505"/>
                  <a:gd name="T28" fmla="*/ 342 w 476"/>
                  <a:gd name="T29" fmla="*/ 21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6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99" y="0"/>
                      <a:pt x="240" y="0"/>
                    </a:cubicBezTo>
                    <a:cubicBezTo>
                      <a:pt x="402" y="0"/>
                      <a:pt x="476" y="126"/>
                      <a:pt x="476" y="263"/>
                    </a:cubicBezTo>
                    <a:cubicBezTo>
                      <a:pt x="476" y="274"/>
                      <a:pt x="476" y="287"/>
                      <a:pt x="475" y="300"/>
                    </a:cubicBezTo>
                    <a:cubicBezTo>
                      <a:pt x="137" y="300"/>
                      <a:pt x="137" y="300"/>
                      <a:pt x="137" y="300"/>
                    </a:cubicBezTo>
                    <a:cubicBezTo>
                      <a:pt x="151" y="362"/>
                      <a:pt x="194" y="395"/>
                      <a:pt x="256" y="395"/>
                    </a:cubicBezTo>
                    <a:cubicBezTo>
                      <a:pt x="302" y="395"/>
                      <a:pt x="335" y="380"/>
                      <a:pt x="373" y="345"/>
                    </a:cubicBezTo>
                    <a:cubicBezTo>
                      <a:pt x="452" y="415"/>
                      <a:pt x="452" y="415"/>
                      <a:pt x="452" y="415"/>
                    </a:cubicBezTo>
                    <a:cubicBezTo>
                      <a:pt x="407" y="471"/>
                      <a:pt x="342" y="505"/>
                      <a:pt x="254" y="505"/>
                    </a:cubicBezTo>
                    <a:cubicBezTo>
                      <a:pt x="108" y="505"/>
                      <a:pt x="0" y="403"/>
                      <a:pt x="0" y="254"/>
                    </a:cubicBezTo>
                    <a:close/>
                    <a:moveTo>
                      <a:pt x="342" y="214"/>
                    </a:moveTo>
                    <a:cubicBezTo>
                      <a:pt x="334" y="152"/>
                      <a:pt x="298" y="111"/>
                      <a:pt x="240" y="111"/>
                    </a:cubicBezTo>
                    <a:cubicBezTo>
                      <a:pt x="183" y="111"/>
                      <a:pt x="146" y="151"/>
                      <a:pt x="135" y="214"/>
                    </a:cubicBezTo>
                    <a:lnTo>
                      <a:pt x="342" y="2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" name="Freeform 11">
                <a:extLst>
                  <a:ext uri="{FF2B5EF4-FFF2-40B4-BE49-F238E27FC236}">
                    <a16:creationId xmlns:a16="http://schemas.microsoft.com/office/drawing/2014/main" id="{F351CFF9-9DD1-E9B5-EE76-334AE5F0349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837879" y="564438"/>
                <a:ext cx="127221" cy="216321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1 h 498"/>
                  <a:gd name="T6" fmla="*/ 293 w 293"/>
                  <a:gd name="T7" fmla="*/ 4 h 498"/>
                  <a:gd name="T8" fmla="*/ 293 w 293"/>
                  <a:gd name="T9" fmla="*/ 148 h 498"/>
                  <a:gd name="T10" fmla="*/ 285 w 293"/>
                  <a:gd name="T11" fmla="*/ 148 h 498"/>
                  <a:gd name="T12" fmla="*/ 138 w 293"/>
                  <a:gd name="T13" fmla="*/ 319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1"/>
                      <a:pt x="138" y="111"/>
                      <a:pt x="138" y="111"/>
                    </a:cubicBezTo>
                    <a:cubicBezTo>
                      <a:pt x="166" y="44"/>
                      <a:pt x="211" y="0"/>
                      <a:pt x="293" y="4"/>
                    </a:cubicBezTo>
                    <a:cubicBezTo>
                      <a:pt x="293" y="148"/>
                      <a:pt x="293" y="148"/>
                      <a:pt x="293" y="148"/>
                    </a:cubicBezTo>
                    <a:cubicBezTo>
                      <a:pt x="285" y="148"/>
                      <a:pt x="285" y="148"/>
                      <a:pt x="285" y="148"/>
                    </a:cubicBezTo>
                    <a:cubicBezTo>
                      <a:pt x="194" y="148"/>
                      <a:pt x="138" y="203"/>
                      <a:pt x="138" y="319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Freeform 12">
                <a:extLst>
                  <a:ext uri="{FF2B5EF4-FFF2-40B4-BE49-F238E27FC236}">
                    <a16:creationId xmlns:a16="http://schemas.microsoft.com/office/drawing/2014/main" id="{5CBDFCA1-F27C-774F-EB38-070587A34AB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988072" y="888476"/>
                <a:ext cx="134757" cy="268628"/>
              </a:xfrm>
              <a:custGeom>
                <a:avLst/>
                <a:gdLst>
                  <a:gd name="T0" fmla="*/ 58 w 310"/>
                  <a:gd name="T1" fmla="*/ 472 h 618"/>
                  <a:gd name="T2" fmla="*/ 58 w 310"/>
                  <a:gd name="T3" fmla="*/ 242 h 618"/>
                  <a:gd name="T4" fmla="*/ 0 w 310"/>
                  <a:gd name="T5" fmla="*/ 242 h 618"/>
                  <a:gd name="T6" fmla="*/ 0 w 310"/>
                  <a:gd name="T7" fmla="*/ 124 h 618"/>
                  <a:gd name="T8" fmla="*/ 58 w 310"/>
                  <a:gd name="T9" fmla="*/ 124 h 618"/>
                  <a:gd name="T10" fmla="*/ 58 w 310"/>
                  <a:gd name="T11" fmla="*/ 0 h 618"/>
                  <a:gd name="T12" fmla="*/ 195 w 310"/>
                  <a:gd name="T13" fmla="*/ 0 h 618"/>
                  <a:gd name="T14" fmla="*/ 195 w 310"/>
                  <a:gd name="T15" fmla="*/ 124 h 618"/>
                  <a:gd name="T16" fmla="*/ 310 w 310"/>
                  <a:gd name="T17" fmla="*/ 124 h 618"/>
                  <a:gd name="T18" fmla="*/ 310 w 310"/>
                  <a:gd name="T19" fmla="*/ 242 h 618"/>
                  <a:gd name="T20" fmla="*/ 195 w 310"/>
                  <a:gd name="T21" fmla="*/ 242 h 618"/>
                  <a:gd name="T22" fmla="*/ 195 w 310"/>
                  <a:gd name="T23" fmla="*/ 449 h 618"/>
                  <a:gd name="T24" fmla="*/ 240 w 310"/>
                  <a:gd name="T25" fmla="*/ 496 h 618"/>
                  <a:gd name="T26" fmla="*/ 308 w 310"/>
                  <a:gd name="T27" fmla="*/ 479 h 618"/>
                  <a:gd name="T28" fmla="*/ 308 w 310"/>
                  <a:gd name="T29" fmla="*/ 590 h 618"/>
                  <a:gd name="T30" fmla="*/ 199 w 310"/>
                  <a:gd name="T31" fmla="*/ 618 h 618"/>
                  <a:gd name="T32" fmla="*/ 58 w 310"/>
                  <a:gd name="T33" fmla="*/ 472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618">
                    <a:moveTo>
                      <a:pt x="58" y="472"/>
                    </a:moveTo>
                    <a:cubicBezTo>
                      <a:pt x="58" y="242"/>
                      <a:pt x="58" y="242"/>
                      <a:pt x="58" y="242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195" y="0"/>
                      <a:pt x="195" y="0"/>
                      <a:pt x="195" y="0"/>
                    </a:cubicBezTo>
                    <a:cubicBezTo>
                      <a:pt x="195" y="124"/>
                      <a:pt x="195" y="124"/>
                      <a:pt x="195" y="124"/>
                    </a:cubicBezTo>
                    <a:cubicBezTo>
                      <a:pt x="310" y="124"/>
                      <a:pt x="310" y="124"/>
                      <a:pt x="310" y="124"/>
                    </a:cubicBezTo>
                    <a:cubicBezTo>
                      <a:pt x="310" y="242"/>
                      <a:pt x="310" y="242"/>
                      <a:pt x="310" y="242"/>
                    </a:cubicBezTo>
                    <a:cubicBezTo>
                      <a:pt x="195" y="242"/>
                      <a:pt x="195" y="242"/>
                      <a:pt x="195" y="242"/>
                    </a:cubicBezTo>
                    <a:cubicBezTo>
                      <a:pt x="195" y="449"/>
                      <a:pt x="195" y="449"/>
                      <a:pt x="195" y="449"/>
                    </a:cubicBezTo>
                    <a:cubicBezTo>
                      <a:pt x="195" y="481"/>
                      <a:pt x="209" y="496"/>
                      <a:pt x="240" y="496"/>
                    </a:cubicBezTo>
                    <a:cubicBezTo>
                      <a:pt x="265" y="496"/>
                      <a:pt x="288" y="490"/>
                      <a:pt x="308" y="479"/>
                    </a:cubicBezTo>
                    <a:cubicBezTo>
                      <a:pt x="308" y="590"/>
                      <a:pt x="308" y="590"/>
                      <a:pt x="308" y="590"/>
                    </a:cubicBezTo>
                    <a:cubicBezTo>
                      <a:pt x="279" y="607"/>
                      <a:pt x="245" y="618"/>
                      <a:pt x="199" y="618"/>
                    </a:cubicBezTo>
                    <a:cubicBezTo>
                      <a:pt x="115" y="618"/>
                      <a:pt x="58" y="584"/>
                      <a:pt x="58" y="4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Freeform 13">
                <a:extLst>
                  <a:ext uri="{FF2B5EF4-FFF2-40B4-BE49-F238E27FC236}">
                    <a16:creationId xmlns:a16="http://schemas.microsoft.com/office/drawing/2014/main" id="{32C7C41D-9C2F-F9CB-F801-1289ECF5E58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131251" y="938123"/>
                <a:ext cx="207455" cy="219867"/>
              </a:xfrm>
              <a:custGeom>
                <a:avLst/>
                <a:gdLst>
                  <a:gd name="T0" fmla="*/ 0 w 477"/>
                  <a:gd name="T1" fmla="*/ 254 h 505"/>
                  <a:gd name="T2" fmla="*/ 0 w 477"/>
                  <a:gd name="T3" fmla="*/ 253 h 505"/>
                  <a:gd name="T4" fmla="*/ 240 w 477"/>
                  <a:gd name="T5" fmla="*/ 0 h 505"/>
                  <a:gd name="T6" fmla="*/ 477 w 477"/>
                  <a:gd name="T7" fmla="*/ 263 h 505"/>
                  <a:gd name="T8" fmla="*/ 475 w 477"/>
                  <a:gd name="T9" fmla="*/ 300 h 505"/>
                  <a:gd name="T10" fmla="*/ 137 w 477"/>
                  <a:gd name="T11" fmla="*/ 300 h 505"/>
                  <a:gd name="T12" fmla="*/ 256 w 477"/>
                  <a:gd name="T13" fmla="*/ 395 h 505"/>
                  <a:gd name="T14" fmla="*/ 373 w 477"/>
                  <a:gd name="T15" fmla="*/ 345 h 505"/>
                  <a:gd name="T16" fmla="*/ 452 w 477"/>
                  <a:gd name="T17" fmla="*/ 415 h 505"/>
                  <a:gd name="T18" fmla="*/ 254 w 477"/>
                  <a:gd name="T19" fmla="*/ 505 h 505"/>
                  <a:gd name="T20" fmla="*/ 0 w 477"/>
                  <a:gd name="T21" fmla="*/ 254 h 505"/>
                  <a:gd name="T22" fmla="*/ 343 w 477"/>
                  <a:gd name="T23" fmla="*/ 214 h 505"/>
                  <a:gd name="T24" fmla="*/ 240 w 477"/>
                  <a:gd name="T25" fmla="*/ 111 h 505"/>
                  <a:gd name="T26" fmla="*/ 135 w 477"/>
                  <a:gd name="T27" fmla="*/ 214 h 505"/>
                  <a:gd name="T28" fmla="*/ 343 w 477"/>
                  <a:gd name="T29" fmla="*/ 21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7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99" y="0"/>
                      <a:pt x="240" y="0"/>
                    </a:cubicBezTo>
                    <a:cubicBezTo>
                      <a:pt x="402" y="0"/>
                      <a:pt x="477" y="126"/>
                      <a:pt x="477" y="263"/>
                    </a:cubicBezTo>
                    <a:cubicBezTo>
                      <a:pt x="477" y="274"/>
                      <a:pt x="476" y="287"/>
                      <a:pt x="475" y="300"/>
                    </a:cubicBezTo>
                    <a:cubicBezTo>
                      <a:pt x="137" y="300"/>
                      <a:pt x="137" y="300"/>
                      <a:pt x="137" y="300"/>
                    </a:cubicBezTo>
                    <a:cubicBezTo>
                      <a:pt x="151" y="362"/>
                      <a:pt x="194" y="395"/>
                      <a:pt x="256" y="395"/>
                    </a:cubicBezTo>
                    <a:cubicBezTo>
                      <a:pt x="302" y="395"/>
                      <a:pt x="335" y="380"/>
                      <a:pt x="373" y="345"/>
                    </a:cubicBezTo>
                    <a:cubicBezTo>
                      <a:pt x="452" y="415"/>
                      <a:pt x="452" y="415"/>
                      <a:pt x="452" y="415"/>
                    </a:cubicBezTo>
                    <a:cubicBezTo>
                      <a:pt x="407" y="471"/>
                      <a:pt x="342" y="505"/>
                      <a:pt x="254" y="505"/>
                    </a:cubicBezTo>
                    <a:cubicBezTo>
                      <a:pt x="108" y="505"/>
                      <a:pt x="0" y="403"/>
                      <a:pt x="0" y="254"/>
                    </a:cubicBezTo>
                    <a:close/>
                    <a:moveTo>
                      <a:pt x="343" y="214"/>
                    </a:moveTo>
                    <a:cubicBezTo>
                      <a:pt x="334" y="152"/>
                      <a:pt x="298" y="111"/>
                      <a:pt x="240" y="111"/>
                    </a:cubicBezTo>
                    <a:cubicBezTo>
                      <a:pt x="183" y="111"/>
                      <a:pt x="146" y="151"/>
                      <a:pt x="135" y="214"/>
                    </a:cubicBezTo>
                    <a:lnTo>
                      <a:pt x="343" y="2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14">
                <a:extLst>
                  <a:ext uri="{FF2B5EF4-FFF2-40B4-BE49-F238E27FC236}">
                    <a16:creationId xmlns:a16="http://schemas.microsoft.com/office/drawing/2014/main" id="{D3D8F53A-7C54-73FF-7202-68AF9530CEF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48015" y="938123"/>
                <a:ext cx="195486" cy="219867"/>
              </a:xfrm>
              <a:custGeom>
                <a:avLst/>
                <a:gdLst>
                  <a:gd name="T0" fmla="*/ 0 w 450"/>
                  <a:gd name="T1" fmla="*/ 254 h 505"/>
                  <a:gd name="T2" fmla="*/ 0 w 450"/>
                  <a:gd name="T3" fmla="*/ 253 h 505"/>
                  <a:gd name="T4" fmla="*/ 254 w 450"/>
                  <a:gd name="T5" fmla="*/ 0 h 505"/>
                  <a:gd name="T6" fmla="*/ 448 w 450"/>
                  <a:gd name="T7" fmla="*/ 82 h 505"/>
                  <a:gd name="T8" fmla="*/ 363 w 450"/>
                  <a:gd name="T9" fmla="*/ 172 h 505"/>
                  <a:gd name="T10" fmla="*/ 253 w 450"/>
                  <a:gd name="T11" fmla="*/ 119 h 505"/>
                  <a:gd name="T12" fmla="*/ 135 w 450"/>
                  <a:gd name="T13" fmla="*/ 251 h 505"/>
                  <a:gd name="T14" fmla="*/ 135 w 450"/>
                  <a:gd name="T15" fmla="*/ 253 h 505"/>
                  <a:gd name="T16" fmla="*/ 258 w 450"/>
                  <a:gd name="T17" fmla="*/ 387 h 505"/>
                  <a:gd name="T18" fmla="*/ 370 w 450"/>
                  <a:gd name="T19" fmla="*/ 335 h 505"/>
                  <a:gd name="T20" fmla="*/ 450 w 450"/>
                  <a:gd name="T21" fmla="*/ 416 h 505"/>
                  <a:gd name="T22" fmla="*/ 252 w 450"/>
                  <a:gd name="T23" fmla="*/ 505 h 505"/>
                  <a:gd name="T24" fmla="*/ 0 w 450"/>
                  <a:gd name="T25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50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106" y="0"/>
                      <a:pt x="254" y="0"/>
                    </a:cubicBezTo>
                    <a:cubicBezTo>
                      <a:pt x="345" y="0"/>
                      <a:pt x="402" y="31"/>
                      <a:pt x="448" y="82"/>
                    </a:cubicBezTo>
                    <a:cubicBezTo>
                      <a:pt x="363" y="172"/>
                      <a:pt x="363" y="172"/>
                      <a:pt x="363" y="172"/>
                    </a:cubicBezTo>
                    <a:cubicBezTo>
                      <a:pt x="333" y="139"/>
                      <a:pt x="302" y="119"/>
                      <a:pt x="253" y="119"/>
                    </a:cubicBezTo>
                    <a:cubicBezTo>
                      <a:pt x="184" y="119"/>
                      <a:pt x="135" y="179"/>
                      <a:pt x="135" y="251"/>
                    </a:cubicBezTo>
                    <a:cubicBezTo>
                      <a:pt x="135" y="253"/>
                      <a:pt x="135" y="253"/>
                      <a:pt x="135" y="253"/>
                    </a:cubicBezTo>
                    <a:cubicBezTo>
                      <a:pt x="135" y="327"/>
                      <a:pt x="183" y="387"/>
                      <a:pt x="258" y="387"/>
                    </a:cubicBezTo>
                    <a:cubicBezTo>
                      <a:pt x="305" y="387"/>
                      <a:pt x="336" y="367"/>
                      <a:pt x="370" y="335"/>
                    </a:cubicBezTo>
                    <a:cubicBezTo>
                      <a:pt x="450" y="416"/>
                      <a:pt x="450" y="416"/>
                      <a:pt x="450" y="416"/>
                    </a:cubicBezTo>
                    <a:cubicBezTo>
                      <a:pt x="403" y="468"/>
                      <a:pt x="349" y="505"/>
                      <a:pt x="252" y="505"/>
                    </a:cubicBezTo>
                    <a:cubicBezTo>
                      <a:pt x="106" y="505"/>
                      <a:pt x="0" y="393"/>
                      <a:pt x="0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Freeform 15">
                <a:extLst>
                  <a:ext uri="{FF2B5EF4-FFF2-40B4-BE49-F238E27FC236}">
                    <a16:creationId xmlns:a16="http://schemas.microsoft.com/office/drawing/2014/main" id="{BD2B90D5-630B-CFC6-CE5B-4A3E778474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53254" y="866312"/>
                <a:ext cx="193270" cy="286802"/>
              </a:xfrm>
              <a:custGeom>
                <a:avLst/>
                <a:gdLst>
                  <a:gd name="T0" fmla="*/ 0 w 445"/>
                  <a:gd name="T1" fmla="*/ 0 h 660"/>
                  <a:gd name="T2" fmla="*/ 138 w 445"/>
                  <a:gd name="T3" fmla="*/ 0 h 660"/>
                  <a:gd name="T4" fmla="*/ 138 w 445"/>
                  <a:gd name="T5" fmla="*/ 244 h 660"/>
                  <a:gd name="T6" fmla="*/ 280 w 445"/>
                  <a:gd name="T7" fmla="*/ 166 h 660"/>
                  <a:gd name="T8" fmla="*/ 445 w 445"/>
                  <a:gd name="T9" fmla="*/ 346 h 660"/>
                  <a:gd name="T10" fmla="*/ 445 w 445"/>
                  <a:gd name="T11" fmla="*/ 660 h 660"/>
                  <a:gd name="T12" fmla="*/ 307 w 445"/>
                  <a:gd name="T13" fmla="*/ 660 h 660"/>
                  <a:gd name="T14" fmla="*/ 307 w 445"/>
                  <a:gd name="T15" fmla="*/ 390 h 660"/>
                  <a:gd name="T16" fmla="*/ 224 w 445"/>
                  <a:gd name="T17" fmla="*/ 291 h 660"/>
                  <a:gd name="T18" fmla="*/ 138 w 445"/>
                  <a:gd name="T19" fmla="*/ 390 h 660"/>
                  <a:gd name="T20" fmla="*/ 138 w 445"/>
                  <a:gd name="T21" fmla="*/ 660 h 660"/>
                  <a:gd name="T22" fmla="*/ 0 w 445"/>
                  <a:gd name="T23" fmla="*/ 660 h 660"/>
                  <a:gd name="T24" fmla="*/ 0 w 445"/>
                  <a:gd name="T25" fmla="*/ 0 h 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5" h="660">
                    <a:moveTo>
                      <a:pt x="0" y="0"/>
                    </a:moveTo>
                    <a:cubicBezTo>
                      <a:pt x="138" y="0"/>
                      <a:pt x="138" y="0"/>
                      <a:pt x="138" y="0"/>
                    </a:cubicBezTo>
                    <a:cubicBezTo>
                      <a:pt x="138" y="244"/>
                      <a:pt x="138" y="244"/>
                      <a:pt x="138" y="244"/>
                    </a:cubicBezTo>
                    <a:cubicBezTo>
                      <a:pt x="169" y="203"/>
                      <a:pt x="210" y="166"/>
                      <a:pt x="280" y="166"/>
                    </a:cubicBezTo>
                    <a:cubicBezTo>
                      <a:pt x="384" y="166"/>
                      <a:pt x="445" y="235"/>
                      <a:pt x="445" y="346"/>
                    </a:cubicBezTo>
                    <a:cubicBezTo>
                      <a:pt x="445" y="660"/>
                      <a:pt x="445" y="660"/>
                      <a:pt x="445" y="660"/>
                    </a:cubicBezTo>
                    <a:cubicBezTo>
                      <a:pt x="307" y="660"/>
                      <a:pt x="307" y="660"/>
                      <a:pt x="307" y="660"/>
                    </a:cubicBezTo>
                    <a:cubicBezTo>
                      <a:pt x="307" y="390"/>
                      <a:pt x="307" y="390"/>
                      <a:pt x="307" y="390"/>
                    </a:cubicBezTo>
                    <a:cubicBezTo>
                      <a:pt x="307" y="324"/>
                      <a:pt x="276" y="291"/>
                      <a:pt x="224" y="291"/>
                    </a:cubicBezTo>
                    <a:cubicBezTo>
                      <a:pt x="171" y="291"/>
                      <a:pt x="138" y="324"/>
                      <a:pt x="138" y="390"/>
                    </a:cubicBezTo>
                    <a:cubicBezTo>
                      <a:pt x="138" y="660"/>
                      <a:pt x="138" y="660"/>
                      <a:pt x="138" y="660"/>
                    </a:cubicBezTo>
                    <a:cubicBezTo>
                      <a:pt x="0" y="660"/>
                      <a:pt x="0" y="660"/>
                      <a:pt x="0" y="66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Freeform 16">
                <a:extLst>
                  <a:ext uri="{FF2B5EF4-FFF2-40B4-BE49-F238E27FC236}">
                    <a16:creationId xmlns:a16="http://schemas.microsoft.com/office/drawing/2014/main" id="{44BDC175-2104-E7E3-2519-DA2F92A4A93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762039" y="938123"/>
                <a:ext cx="192827" cy="214991"/>
              </a:xfrm>
              <a:custGeom>
                <a:avLst/>
                <a:gdLst>
                  <a:gd name="T0" fmla="*/ 0 w 444"/>
                  <a:gd name="T1" fmla="*/ 9 h 494"/>
                  <a:gd name="T2" fmla="*/ 137 w 444"/>
                  <a:gd name="T3" fmla="*/ 9 h 494"/>
                  <a:gd name="T4" fmla="*/ 137 w 444"/>
                  <a:gd name="T5" fmla="*/ 78 h 494"/>
                  <a:gd name="T6" fmla="*/ 279 w 444"/>
                  <a:gd name="T7" fmla="*/ 0 h 494"/>
                  <a:gd name="T8" fmla="*/ 444 w 444"/>
                  <a:gd name="T9" fmla="*/ 180 h 494"/>
                  <a:gd name="T10" fmla="*/ 444 w 444"/>
                  <a:gd name="T11" fmla="*/ 494 h 494"/>
                  <a:gd name="T12" fmla="*/ 306 w 444"/>
                  <a:gd name="T13" fmla="*/ 494 h 494"/>
                  <a:gd name="T14" fmla="*/ 306 w 444"/>
                  <a:gd name="T15" fmla="*/ 224 h 494"/>
                  <a:gd name="T16" fmla="*/ 223 w 444"/>
                  <a:gd name="T17" fmla="*/ 125 h 494"/>
                  <a:gd name="T18" fmla="*/ 137 w 444"/>
                  <a:gd name="T19" fmla="*/ 224 h 494"/>
                  <a:gd name="T20" fmla="*/ 137 w 444"/>
                  <a:gd name="T21" fmla="*/ 494 h 494"/>
                  <a:gd name="T22" fmla="*/ 0 w 444"/>
                  <a:gd name="T23" fmla="*/ 494 h 494"/>
                  <a:gd name="T24" fmla="*/ 0 w 444"/>
                  <a:gd name="T25" fmla="*/ 9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4" h="494">
                    <a:moveTo>
                      <a:pt x="0" y="9"/>
                    </a:moveTo>
                    <a:cubicBezTo>
                      <a:pt x="137" y="9"/>
                      <a:pt x="137" y="9"/>
                      <a:pt x="137" y="9"/>
                    </a:cubicBezTo>
                    <a:cubicBezTo>
                      <a:pt x="137" y="78"/>
                      <a:pt x="137" y="78"/>
                      <a:pt x="137" y="78"/>
                    </a:cubicBezTo>
                    <a:cubicBezTo>
                      <a:pt x="169" y="37"/>
                      <a:pt x="210" y="0"/>
                      <a:pt x="279" y="0"/>
                    </a:cubicBezTo>
                    <a:cubicBezTo>
                      <a:pt x="383" y="0"/>
                      <a:pt x="444" y="69"/>
                      <a:pt x="444" y="180"/>
                    </a:cubicBezTo>
                    <a:cubicBezTo>
                      <a:pt x="444" y="494"/>
                      <a:pt x="444" y="494"/>
                      <a:pt x="444" y="494"/>
                    </a:cubicBezTo>
                    <a:cubicBezTo>
                      <a:pt x="306" y="494"/>
                      <a:pt x="306" y="494"/>
                      <a:pt x="306" y="494"/>
                    </a:cubicBezTo>
                    <a:cubicBezTo>
                      <a:pt x="306" y="224"/>
                      <a:pt x="306" y="224"/>
                      <a:pt x="306" y="224"/>
                    </a:cubicBezTo>
                    <a:cubicBezTo>
                      <a:pt x="306" y="158"/>
                      <a:pt x="276" y="125"/>
                      <a:pt x="223" y="125"/>
                    </a:cubicBezTo>
                    <a:cubicBezTo>
                      <a:pt x="171" y="125"/>
                      <a:pt x="137" y="158"/>
                      <a:pt x="137" y="224"/>
                    </a:cubicBezTo>
                    <a:cubicBezTo>
                      <a:pt x="137" y="494"/>
                      <a:pt x="137" y="494"/>
                      <a:pt x="137" y="494"/>
                    </a:cubicBezTo>
                    <a:cubicBezTo>
                      <a:pt x="0" y="494"/>
                      <a:pt x="0" y="494"/>
                      <a:pt x="0" y="494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Freeform 17">
                <a:extLst>
                  <a:ext uri="{FF2B5EF4-FFF2-40B4-BE49-F238E27FC236}">
                    <a16:creationId xmlns:a16="http://schemas.microsoft.com/office/drawing/2014/main" id="{E76CB955-2FC2-83C2-AC09-AD01BCCF18B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967277" y="938123"/>
                <a:ext cx="228289" cy="219867"/>
              </a:xfrm>
              <a:custGeom>
                <a:avLst/>
                <a:gdLst>
                  <a:gd name="T0" fmla="*/ 0 w 525"/>
                  <a:gd name="T1" fmla="*/ 254 h 505"/>
                  <a:gd name="T2" fmla="*/ 0 w 525"/>
                  <a:gd name="T3" fmla="*/ 253 h 505"/>
                  <a:gd name="T4" fmla="*/ 263 w 525"/>
                  <a:gd name="T5" fmla="*/ 0 h 505"/>
                  <a:gd name="T6" fmla="*/ 525 w 525"/>
                  <a:gd name="T7" fmla="*/ 251 h 505"/>
                  <a:gd name="T8" fmla="*/ 525 w 525"/>
                  <a:gd name="T9" fmla="*/ 253 h 505"/>
                  <a:gd name="T10" fmla="*/ 262 w 525"/>
                  <a:gd name="T11" fmla="*/ 505 h 505"/>
                  <a:gd name="T12" fmla="*/ 0 w 525"/>
                  <a:gd name="T13" fmla="*/ 254 h 505"/>
                  <a:gd name="T14" fmla="*/ 389 w 525"/>
                  <a:gd name="T15" fmla="*/ 254 h 505"/>
                  <a:gd name="T16" fmla="*/ 389 w 525"/>
                  <a:gd name="T17" fmla="*/ 253 h 505"/>
                  <a:gd name="T18" fmla="*/ 262 w 525"/>
                  <a:gd name="T19" fmla="*/ 119 h 505"/>
                  <a:gd name="T20" fmla="*/ 136 w 525"/>
                  <a:gd name="T21" fmla="*/ 251 h 505"/>
                  <a:gd name="T22" fmla="*/ 136 w 525"/>
                  <a:gd name="T23" fmla="*/ 253 h 505"/>
                  <a:gd name="T24" fmla="*/ 263 w 525"/>
                  <a:gd name="T25" fmla="*/ 387 h 505"/>
                  <a:gd name="T26" fmla="*/ 389 w 525"/>
                  <a:gd name="T27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3"/>
                      <a:pt x="112" y="0"/>
                      <a:pt x="263" y="0"/>
                    </a:cubicBezTo>
                    <a:cubicBezTo>
                      <a:pt x="414" y="0"/>
                      <a:pt x="525" y="111"/>
                      <a:pt x="525" y="251"/>
                    </a:cubicBezTo>
                    <a:cubicBezTo>
                      <a:pt x="525" y="253"/>
                      <a:pt x="525" y="253"/>
                      <a:pt x="525" y="253"/>
                    </a:cubicBezTo>
                    <a:cubicBezTo>
                      <a:pt x="525" y="392"/>
                      <a:pt x="413" y="505"/>
                      <a:pt x="262" y="505"/>
                    </a:cubicBezTo>
                    <a:cubicBezTo>
                      <a:pt x="111" y="505"/>
                      <a:pt x="0" y="394"/>
                      <a:pt x="0" y="254"/>
                    </a:cubicBezTo>
                    <a:close/>
                    <a:moveTo>
                      <a:pt x="389" y="254"/>
                    </a:moveTo>
                    <a:cubicBezTo>
                      <a:pt x="389" y="253"/>
                      <a:pt x="389" y="253"/>
                      <a:pt x="389" y="253"/>
                    </a:cubicBezTo>
                    <a:cubicBezTo>
                      <a:pt x="389" y="181"/>
                      <a:pt x="338" y="119"/>
                      <a:pt x="262" y="119"/>
                    </a:cubicBezTo>
                    <a:cubicBezTo>
                      <a:pt x="183" y="119"/>
                      <a:pt x="136" y="179"/>
                      <a:pt x="136" y="251"/>
                    </a:cubicBezTo>
                    <a:cubicBezTo>
                      <a:pt x="136" y="253"/>
                      <a:pt x="136" y="253"/>
                      <a:pt x="136" y="253"/>
                    </a:cubicBezTo>
                    <a:cubicBezTo>
                      <a:pt x="136" y="324"/>
                      <a:pt x="187" y="387"/>
                      <a:pt x="263" y="387"/>
                    </a:cubicBezTo>
                    <a:cubicBezTo>
                      <a:pt x="342" y="387"/>
                      <a:pt x="389" y="326"/>
                      <a:pt x="389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" name="Rectangle 18">
                <a:extLst>
                  <a:ext uri="{FF2B5EF4-FFF2-40B4-BE49-F238E27FC236}">
                    <a16:creationId xmlns:a16="http://schemas.microsoft.com/office/drawing/2014/main" id="{BB15E459-A560-CBA7-38D2-49EC0DF1798C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207091" y="866312"/>
                <a:ext cx="59843" cy="28680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Freeform 19">
                <a:extLst>
                  <a:ext uri="{FF2B5EF4-FFF2-40B4-BE49-F238E27FC236}">
                    <a16:creationId xmlns:a16="http://schemas.microsoft.com/office/drawing/2014/main" id="{A894E637-6612-023A-5D26-292EB224BB2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78460" y="938123"/>
                <a:ext cx="228732" cy="219867"/>
              </a:xfrm>
              <a:custGeom>
                <a:avLst/>
                <a:gdLst>
                  <a:gd name="T0" fmla="*/ 0 w 526"/>
                  <a:gd name="T1" fmla="*/ 254 h 505"/>
                  <a:gd name="T2" fmla="*/ 0 w 526"/>
                  <a:gd name="T3" fmla="*/ 253 h 505"/>
                  <a:gd name="T4" fmla="*/ 264 w 526"/>
                  <a:gd name="T5" fmla="*/ 0 h 505"/>
                  <a:gd name="T6" fmla="*/ 526 w 526"/>
                  <a:gd name="T7" fmla="*/ 251 h 505"/>
                  <a:gd name="T8" fmla="*/ 526 w 526"/>
                  <a:gd name="T9" fmla="*/ 253 h 505"/>
                  <a:gd name="T10" fmla="*/ 262 w 526"/>
                  <a:gd name="T11" fmla="*/ 505 h 505"/>
                  <a:gd name="T12" fmla="*/ 0 w 526"/>
                  <a:gd name="T13" fmla="*/ 254 h 505"/>
                  <a:gd name="T14" fmla="*/ 390 w 526"/>
                  <a:gd name="T15" fmla="*/ 254 h 505"/>
                  <a:gd name="T16" fmla="*/ 390 w 526"/>
                  <a:gd name="T17" fmla="*/ 253 h 505"/>
                  <a:gd name="T18" fmla="*/ 262 w 526"/>
                  <a:gd name="T19" fmla="*/ 119 h 505"/>
                  <a:gd name="T20" fmla="*/ 136 w 526"/>
                  <a:gd name="T21" fmla="*/ 251 h 505"/>
                  <a:gd name="T22" fmla="*/ 136 w 526"/>
                  <a:gd name="T23" fmla="*/ 253 h 505"/>
                  <a:gd name="T24" fmla="*/ 264 w 526"/>
                  <a:gd name="T25" fmla="*/ 387 h 505"/>
                  <a:gd name="T26" fmla="*/ 390 w 526"/>
                  <a:gd name="T27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6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3"/>
                      <a:pt x="113" y="0"/>
                      <a:pt x="264" y="0"/>
                    </a:cubicBezTo>
                    <a:cubicBezTo>
                      <a:pt x="414" y="0"/>
                      <a:pt x="526" y="111"/>
                      <a:pt x="526" y="251"/>
                    </a:cubicBezTo>
                    <a:cubicBezTo>
                      <a:pt x="526" y="253"/>
                      <a:pt x="526" y="253"/>
                      <a:pt x="526" y="253"/>
                    </a:cubicBezTo>
                    <a:cubicBezTo>
                      <a:pt x="526" y="392"/>
                      <a:pt x="413" y="505"/>
                      <a:pt x="262" y="505"/>
                    </a:cubicBezTo>
                    <a:cubicBezTo>
                      <a:pt x="112" y="505"/>
                      <a:pt x="0" y="394"/>
                      <a:pt x="0" y="254"/>
                    </a:cubicBezTo>
                    <a:close/>
                    <a:moveTo>
                      <a:pt x="390" y="254"/>
                    </a:moveTo>
                    <a:cubicBezTo>
                      <a:pt x="390" y="253"/>
                      <a:pt x="390" y="253"/>
                      <a:pt x="390" y="253"/>
                    </a:cubicBezTo>
                    <a:cubicBezTo>
                      <a:pt x="390" y="181"/>
                      <a:pt x="338" y="119"/>
                      <a:pt x="262" y="119"/>
                    </a:cubicBezTo>
                    <a:cubicBezTo>
                      <a:pt x="183" y="119"/>
                      <a:pt x="136" y="179"/>
                      <a:pt x="136" y="251"/>
                    </a:cubicBezTo>
                    <a:cubicBezTo>
                      <a:pt x="136" y="253"/>
                      <a:pt x="136" y="253"/>
                      <a:pt x="136" y="253"/>
                    </a:cubicBezTo>
                    <a:cubicBezTo>
                      <a:pt x="136" y="324"/>
                      <a:pt x="188" y="387"/>
                      <a:pt x="264" y="387"/>
                    </a:cubicBezTo>
                    <a:cubicBezTo>
                      <a:pt x="343" y="387"/>
                      <a:pt x="390" y="326"/>
                      <a:pt x="390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Freeform 20">
                <a:extLst>
                  <a:ext uri="{FF2B5EF4-FFF2-40B4-BE49-F238E27FC236}">
                    <a16:creationId xmlns:a16="http://schemas.microsoft.com/office/drawing/2014/main" id="{C612BEEF-FFCF-00C7-83E8-3D6CD89DD8B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516057" y="938123"/>
                <a:ext cx="221197" cy="278823"/>
              </a:xfrm>
              <a:custGeom>
                <a:avLst/>
                <a:gdLst>
                  <a:gd name="T0" fmla="*/ 24 w 509"/>
                  <a:gd name="T1" fmla="*/ 590 h 641"/>
                  <a:gd name="T2" fmla="*/ 71 w 509"/>
                  <a:gd name="T3" fmla="*/ 487 h 641"/>
                  <a:gd name="T4" fmla="*/ 235 w 509"/>
                  <a:gd name="T5" fmla="*/ 531 h 641"/>
                  <a:gd name="T6" fmla="*/ 373 w 509"/>
                  <a:gd name="T7" fmla="*/ 399 h 641"/>
                  <a:gd name="T8" fmla="*/ 373 w 509"/>
                  <a:gd name="T9" fmla="*/ 376 h 641"/>
                  <a:gd name="T10" fmla="*/ 215 w 509"/>
                  <a:gd name="T11" fmla="*/ 454 h 641"/>
                  <a:gd name="T12" fmla="*/ 0 w 509"/>
                  <a:gd name="T13" fmla="*/ 228 h 641"/>
                  <a:gd name="T14" fmla="*/ 0 w 509"/>
                  <a:gd name="T15" fmla="*/ 226 h 641"/>
                  <a:gd name="T16" fmla="*/ 215 w 509"/>
                  <a:gd name="T17" fmla="*/ 0 h 641"/>
                  <a:gd name="T18" fmla="*/ 372 w 509"/>
                  <a:gd name="T19" fmla="*/ 72 h 641"/>
                  <a:gd name="T20" fmla="*/ 372 w 509"/>
                  <a:gd name="T21" fmla="*/ 9 h 641"/>
                  <a:gd name="T22" fmla="*/ 509 w 509"/>
                  <a:gd name="T23" fmla="*/ 9 h 641"/>
                  <a:gd name="T24" fmla="*/ 509 w 509"/>
                  <a:gd name="T25" fmla="*/ 385 h 641"/>
                  <a:gd name="T26" fmla="*/ 448 w 509"/>
                  <a:gd name="T27" fmla="*/ 576 h 641"/>
                  <a:gd name="T28" fmla="*/ 239 w 509"/>
                  <a:gd name="T29" fmla="*/ 641 h 641"/>
                  <a:gd name="T30" fmla="*/ 24 w 509"/>
                  <a:gd name="T31" fmla="*/ 590 h 641"/>
                  <a:gd name="T32" fmla="*/ 373 w 509"/>
                  <a:gd name="T33" fmla="*/ 228 h 641"/>
                  <a:gd name="T34" fmla="*/ 373 w 509"/>
                  <a:gd name="T35" fmla="*/ 226 h 641"/>
                  <a:gd name="T36" fmla="*/ 255 w 509"/>
                  <a:gd name="T37" fmla="*/ 114 h 641"/>
                  <a:gd name="T38" fmla="*/ 137 w 509"/>
                  <a:gd name="T39" fmla="*/ 226 h 641"/>
                  <a:gd name="T40" fmla="*/ 137 w 509"/>
                  <a:gd name="T41" fmla="*/ 228 h 641"/>
                  <a:gd name="T42" fmla="*/ 255 w 509"/>
                  <a:gd name="T43" fmla="*/ 340 h 641"/>
                  <a:gd name="T44" fmla="*/ 373 w 509"/>
                  <a:gd name="T45" fmla="*/ 228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09" h="641">
                    <a:moveTo>
                      <a:pt x="24" y="590"/>
                    </a:moveTo>
                    <a:cubicBezTo>
                      <a:pt x="71" y="487"/>
                      <a:pt x="71" y="487"/>
                      <a:pt x="71" y="487"/>
                    </a:cubicBezTo>
                    <a:cubicBezTo>
                      <a:pt x="121" y="515"/>
                      <a:pt x="171" y="531"/>
                      <a:pt x="235" y="531"/>
                    </a:cubicBezTo>
                    <a:cubicBezTo>
                      <a:pt x="329" y="531"/>
                      <a:pt x="373" y="486"/>
                      <a:pt x="373" y="399"/>
                    </a:cubicBezTo>
                    <a:cubicBezTo>
                      <a:pt x="373" y="376"/>
                      <a:pt x="373" y="376"/>
                      <a:pt x="373" y="376"/>
                    </a:cubicBezTo>
                    <a:cubicBezTo>
                      <a:pt x="333" y="425"/>
                      <a:pt x="288" y="454"/>
                      <a:pt x="215" y="454"/>
                    </a:cubicBezTo>
                    <a:cubicBezTo>
                      <a:pt x="102" y="454"/>
                      <a:pt x="0" y="372"/>
                      <a:pt x="0" y="228"/>
                    </a:cubicBezTo>
                    <a:cubicBezTo>
                      <a:pt x="0" y="226"/>
                      <a:pt x="0" y="226"/>
                      <a:pt x="0" y="226"/>
                    </a:cubicBezTo>
                    <a:cubicBezTo>
                      <a:pt x="0" y="82"/>
                      <a:pt x="104" y="0"/>
                      <a:pt x="215" y="0"/>
                    </a:cubicBezTo>
                    <a:cubicBezTo>
                      <a:pt x="290" y="0"/>
                      <a:pt x="334" y="32"/>
                      <a:pt x="372" y="72"/>
                    </a:cubicBezTo>
                    <a:cubicBezTo>
                      <a:pt x="372" y="9"/>
                      <a:pt x="372" y="9"/>
                      <a:pt x="372" y="9"/>
                    </a:cubicBezTo>
                    <a:cubicBezTo>
                      <a:pt x="509" y="9"/>
                      <a:pt x="509" y="9"/>
                      <a:pt x="509" y="9"/>
                    </a:cubicBezTo>
                    <a:cubicBezTo>
                      <a:pt x="509" y="385"/>
                      <a:pt x="509" y="385"/>
                      <a:pt x="509" y="385"/>
                    </a:cubicBezTo>
                    <a:cubicBezTo>
                      <a:pt x="509" y="472"/>
                      <a:pt x="488" y="535"/>
                      <a:pt x="448" y="576"/>
                    </a:cubicBezTo>
                    <a:cubicBezTo>
                      <a:pt x="402" y="621"/>
                      <a:pt x="333" y="641"/>
                      <a:pt x="239" y="641"/>
                    </a:cubicBezTo>
                    <a:cubicBezTo>
                      <a:pt x="160" y="641"/>
                      <a:pt x="86" y="623"/>
                      <a:pt x="24" y="590"/>
                    </a:cubicBezTo>
                    <a:close/>
                    <a:moveTo>
                      <a:pt x="373" y="228"/>
                    </a:moveTo>
                    <a:cubicBezTo>
                      <a:pt x="373" y="226"/>
                      <a:pt x="373" y="226"/>
                      <a:pt x="373" y="226"/>
                    </a:cubicBezTo>
                    <a:cubicBezTo>
                      <a:pt x="373" y="160"/>
                      <a:pt x="322" y="114"/>
                      <a:pt x="255" y="114"/>
                    </a:cubicBezTo>
                    <a:cubicBezTo>
                      <a:pt x="188" y="114"/>
                      <a:pt x="137" y="160"/>
                      <a:pt x="137" y="226"/>
                    </a:cubicBezTo>
                    <a:cubicBezTo>
                      <a:pt x="137" y="228"/>
                      <a:pt x="137" y="228"/>
                      <a:pt x="137" y="228"/>
                    </a:cubicBezTo>
                    <a:cubicBezTo>
                      <a:pt x="137" y="295"/>
                      <a:pt x="188" y="340"/>
                      <a:pt x="255" y="340"/>
                    </a:cubicBezTo>
                    <a:cubicBezTo>
                      <a:pt x="322" y="340"/>
                      <a:pt x="373" y="294"/>
                      <a:pt x="373" y="2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Freeform 21">
                <a:extLst>
                  <a:ext uri="{FF2B5EF4-FFF2-40B4-BE49-F238E27FC236}">
                    <a16:creationId xmlns:a16="http://schemas.microsoft.com/office/drawing/2014/main" id="{535443A8-F420-58B0-6940-C7217CB7D3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747450" y="942113"/>
                <a:ext cx="219424" cy="275277"/>
              </a:xfrm>
              <a:custGeom>
                <a:avLst/>
                <a:gdLst>
                  <a:gd name="T0" fmla="*/ 362 w 505"/>
                  <a:gd name="T1" fmla="*/ 0 h 633"/>
                  <a:gd name="T2" fmla="*/ 505 w 505"/>
                  <a:gd name="T3" fmla="*/ 0 h 633"/>
                  <a:gd name="T4" fmla="*/ 319 w 505"/>
                  <a:gd name="T5" fmla="*/ 497 h 633"/>
                  <a:gd name="T6" fmla="*/ 159 w 505"/>
                  <a:gd name="T7" fmla="*/ 633 h 633"/>
                  <a:gd name="T8" fmla="*/ 37 w 505"/>
                  <a:gd name="T9" fmla="*/ 599 h 633"/>
                  <a:gd name="T10" fmla="*/ 83 w 505"/>
                  <a:gd name="T11" fmla="*/ 500 h 633"/>
                  <a:gd name="T12" fmla="*/ 142 w 505"/>
                  <a:gd name="T13" fmla="*/ 519 h 633"/>
                  <a:gd name="T14" fmla="*/ 190 w 505"/>
                  <a:gd name="T15" fmla="*/ 487 h 633"/>
                  <a:gd name="T16" fmla="*/ 0 w 505"/>
                  <a:gd name="T17" fmla="*/ 0 h 633"/>
                  <a:gd name="T18" fmla="*/ 146 w 505"/>
                  <a:gd name="T19" fmla="*/ 0 h 633"/>
                  <a:gd name="T20" fmla="*/ 256 w 505"/>
                  <a:gd name="T21" fmla="*/ 331 h 633"/>
                  <a:gd name="T22" fmla="*/ 362 w 505"/>
                  <a:gd name="T23" fmla="*/ 0 h 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5" h="633">
                    <a:moveTo>
                      <a:pt x="362" y="0"/>
                    </a:moveTo>
                    <a:cubicBezTo>
                      <a:pt x="505" y="0"/>
                      <a:pt x="505" y="0"/>
                      <a:pt x="505" y="0"/>
                    </a:cubicBezTo>
                    <a:cubicBezTo>
                      <a:pt x="319" y="497"/>
                      <a:pt x="319" y="497"/>
                      <a:pt x="319" y="497"/>
                    </a:cubicBezTo>
                    <a:cubicBezTo>
                      <a:pt x="282" y="596"/>
                      <a:pt x="242" y="633"/>
                      <a:pt x="159" y="633"/>
                    </a:cubicBezTo>
                    <a:cubicBezTo>
                      <a:pt x="110" y="633"/>
                      <a:pt x="73" y="620"/>
                      <a:pt x="37" y="599"/>
                    </a:cubicBezTo>
                    <a:cubicBezTo>
                      <a:pt x="83" y="500"/>
                      <a:pt x="83" y="500"/>
                      <a:pt x="83" y="500"/>
                    </a:cubicBezTo>
                    <a:cubicBezTo>
                      <a:pt x="101" y="511"/>
                      <a:pt x="124" y="519"/>
                      <a:pt x="142" y="519"/>
                    </a:cubicBezTo>
                    <a:cubicBezTo>
                      <a:pt x="166" y="519"/>
                      <a:pt x="178" y="512"/>
                      <a:pt x="190" y="48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256" y="331"/>
                      <a:pt x="256" y="331"/>
                      <a:pt x="256" y="331"/>
                    </a:cubicBezTo>
                    <a:lnTo>
                      <a:pt x="36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Freeform 22">
                <a:extLst>
                  <a:ext uri="{FF2B5EF4-FFF2-40B4-BE49-F238E27FC236}">
                    <a16:creationId xmlns:a16="http://schemas.microsoft.com/office/drawing/2014/main" id="{D577C4C5-162A-509E-0F90-2D9CF5560B4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05842" y="1258171"/>
                <a:ext cx="132541" cy="290348"/>
              </a:xfrm>
              <a:custGeom>
                <a:avLst/>
                <a:gdLst>
                  <a:gd name="T0" fmla="*/ 57 w 305"/>
                  <a:gd name="T1" fmla="*/ 299 h 667"/>
                  <a:gd name="T2" fmla="*/ 0 w 305"/>
                  <a:gd name="T3" fmla="*/ 299 h 667"/>
                  <a:gd name="T4" fmla="*/ 0 w 305"/>
                  <a:gd name="T5" fmla="*/ 186 h 667"/>
                  <a:gd name="T6" fmla="*/ 57 w 305"/>
                  <a:gd name="T7" fmla="*/ 186 h 667"/>
                  <a:gd name="T8" fmla="*/ 57 w 305"/>
                  <a:gd name="T9" fmla="*/ 155 h 667"/>
                  <a:gd name="T10" fmla="*/ 96 w 305"/>
                  <a:gd name="T11" fmla="*/ 38 h 667"/>
                  <a:gd name="T12" fmla="*/ 208 w 305"/>
                  <a:gd name="T13" fmla="*/ 0 h 667"/>
                  <a:gd name="T14" fmla="*/ 305 w 305"/>
                  <a:gd name="T15" fmla="*/ 13 h 667"/>
                  <a:gd name="T16" fmla="*/ 305 w 305"/>
                  <a:gd name="T17" fmla="*/ 127 h 667"/>
                  <a:gd name="T18" fmla="*/ 243 w 305"/>
                  <a:gd name="T19" fmla="*/ 115 h 667"/>
                  <a:gd name="T20" fmla="*/ 193 w 305"/>
                  <a:gd name="T21" fmla="*/ 168 h 667"/>
                  <a:gd name="T22" fmla="*/ 193 w 305"/>
                  <a:gd name="T23" fmla="*/ 187 h 667"/>
                  <a:gd name="T24" fmla="*/ 305 w 305"/>
                  <a:gd name="T25" fmla="*/ 187 h 667"/>
                  <a:gd name="T26" fmla="*/ 305 w 305"/>
                  <a:gd name="T27" fmla="*/ 299 h 667"/>
                  <a:gd name="T28" fmla="*/ 195 w 305"/>
                  <a:gd name="T29" fmla="*/ 299 h 667"/>
                  <a:gd name="T30" fmla="*/ 195 w 305"/>
                  <a:gd name="T31" fmla="*/ 667 h 667"/>
                  <a:gd name="T32" fmla="*/ 57 w 305"/>
                  <a:gd name="T33" fmla="*/ 667 h 667"/>
                  <a:gd name="T34" fmla="*/ 57 w 305"/>
                  <a:gd name="T35" fmla="*/ 299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5" h="667">
                    <a:moveTo>
                      <a:pt x="57" y="299"/>
                    </a:moveTo>
                    <a:cubicBezTo>
                      <a:pt x="0" y="299"/>
                      <a:pt x="0" y="299"/>
                      <a:pt x="0" y="299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57" y="186"/>
                      <a:pt x="57" y="186"/>
                      <a:pt x="57" y="186"/>
                    </a:cubicBezTo>
                    <a:cubicBezTo>
                      <a:pt x="57" y="155"/>
                      <a:pt x="57" y="155"/>
                      <a:pt x="57" y="155"/>
                    </a:cubicBezTo>
                    <a:cubicBezTo>
                      <a:pt x="57" y="102"/>
                      <a:pt x="71" y="63"/>
                      <a:pt x="96" y="38"/>
                    </a:cubicBezTo>
                    <a:cubicBezTo>
                      <a:pt x="122" y="12"/>
                      <a:pt x="159" y="0"/>
                      <a:pt x="208" y="0"/>
                    </a:cubicBezTo>
                    <a:cubicBezTo>
                      <a:pt x="251" y="0"/>
                      <a:pt x="280" y="5"/>
                      <a:pt x="305" y="13"/>
                    </a:cubicBezTo>
                    <a:cubicBezTo>
                      <a:pt x="305" y="127"/>
                      <a:pt x="305" y="127"/>
                      <a:pt x="305" y="127"/>
                    </a:cubicBezTo>
                    <a:cubicBezTo>
                      <a:pt x="286" y="120"/>
                      <a:pt x="267" y="115"/>
                      <a:pt x="243" y="115"/>
                    </a:cubicBezTo>
                    <a:cubicBezTo>
                      <a:pt x="211" y="115"/>
                      <a:pt x="193" y="132"/>
                      <a:pt x="193" y="168"/>
                    </a:cubicBezTo>
                    <a:cubicBezTo>
                      <a:pt x="193" y="187"/>
                      <a:pt x="193" y="187"/>
                      <a:pt x="193" y="187"/>
                    </a:cubicBezTo>
                    <a:cubicBezTo>
                      <a:pt x="305" y="187"/>
                      <a:pt x="305" y="187"/>
                      <a:pt x="305" y="187"/>
                    </a:cubicBezTo>
                    <a:cubicBezTo>
                      <a:pt x="305" y="299"/>
                      <a:pt x="305" y="299"/>
                      <a:pt x="305" y="299"/>
                    </a:cubicBezTo>
                    <a:cubicBezTo>
                      <a:pt x="195" y="299"/>
                      <a:pt x="195" y="299"/>
                      <a:pt x="195" y="299"/>
                    </a:cubicBezTo>
                    <a:cubicBezTo>
                      <a:pt x="195" y="667"/>
                      <a:pt x="195" y="667"/>
                      <a:pt x="195" y="667"/>
                    </a:cubicBezTo>
                    <a:cubicBezTo>
                      <a:pt x="57" y="667"/>
                      <a:pt x="57" y="667"/>
                      <a:pt x="57" y="667"/>
                    </a:cubicBezTo>
                    <a:lnTo>
                      <a:pt x="57" y="29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Freeform 23">
                <a:extLst>
                  <a:ext uri="{FF2B5EF4-FFF2-40B4-BE49-F238E27FC236}">
                    <a16:creationId xmlns:a16="http://schemas.microsoft.com/office/drawing/2014/main" id="{9CB671CE-477D-F1B3-6894-F85448189A9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137497" y="1333086"/>
                <a:ext cx="228289" cy="219867"/>
              </a:xfrm>
              <a:custGeom>
                <a:avLst/>
                <a:gdLst>
                  <a:gd name="T0" fmla="*/ 0 w 525"/>
                  <a:gd name="T1" fmla="*/ 255 h 506"/>
                  <a:gd name="T2" fmla="*/ 0 w 525"/>
                  <a:gd name="T3" fmla="*/ 253 h 506"/>
                  <a:gd name="T4" fmla="*/ 263 w 525"/>
                  <a:gd name="T5" fmla="*/ 0 h 506"/>
                  <a:gd name="T6" fmla="*/ 525 w 525"/>
                  <a:gd name="T7" fmla="*/ 251 h 506"/>
                  <a:gd name="T8" fmla="*/ 525 w 525"/>
                  <a:gd name="T9" fmla="*/ 253 h 506"/>
                  <a:gd name="T10" fmla="*/ 261 w 525"/>
                  <a:gd name="T11" fmla="*/ 506 h 506"/>
                  <a:gd name="T12" fmla="*/ 0 w 525"/>
                  <a:gd name="T13" fmla="*/ 255 h 506"/>
                  <a:gd name="T14" fmla="*/ 389 w 525"/>
                  <a:gd name="T15" fmla="*/ 255 h 506"/>
                  <a:gd name="T16" fmla="*/ 389 w 525"/>
                  <a:gd name="T17" fmla="*/ 253 h 506"/>
                  <a:gd name="T18" fmla="*/ 261 w 525"/>
                  <a:gd name="T19" fmla="*/ 119 h 506"/>
                  <a:gd name="T20" fmla="*/ 135 w 525"/>
                  <a:gd name="T21" fmla="*/ 251 h 506"/>
                  <a:gd name="T22" fmla="*/ 135 w 525"/>
                  <a:gd name="T23" fmla="*/ 253 h 506"/>
                  <a:gd name="T24" fmla="*/ 263 w 525"/>
                  <a:gd name="T25" fmla="*/ 387 h 506"/>
                  <a:gd name="T26" fmla="*/ 389 w 525"/>
                  <a:gd name="T27" fmla="*/ 255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06">
                    <a:moveTo>
                      <a:pt x="0" y="255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112" y="0"/>
                      <a:pt x="263" y="0"/>
                    </a:cubicBezTo>
                    <a:cubicBezTo>
                      <a:pt x="413" y="0"/>
                      <a:pt x="525" y="112"/>
                      <a:pt x="525" y="251"/>
                    </a:cubicBezTo>
                    <a:cubicBezTo>
                      <a:pt x="525" y="253"/>
                      <a:pt x="525" y="253"/>
                      <a:pt x="525" y="253"/>
                    </a:cubicBezTo>
                    <a:cubicBezTo>
                      <a:pt x="525" y="392"/>
                      <a:pt x="412" y="506"/>
                      <a:pt x="261" y="506"/>
                    </a:cubicBezTo>
                    <a:cubicBezTo>
                      <a:pt x="111" y="506"/>
                      <a:pt x="0" y="394"/>
                      <a:pt x="0" y="255"/>
                    </a:cubicBezTo>
                    <a:close/>
                    <a:moveTo>
                      <a:pt x="389" y="255"/>
                    </a:moveTo>
                    <a:cubicBezTo>
                      <a:pt x="389" y="253"/>
                      <a:pt x="389" y="253"/>
                      <a:pt x="389" y="253"/>
                    </a:cubicBezTo>
                    <a:cubicBezTo>
                      <a:pt x="389" y="182"/>
                      <a:pt x="337" y="119"/>
                      <a:pt x="261" y="119"/>
                    </a:cubicBezTo>
                    <a:cubicBezTo>
                      <a:pt x="183" y="119"/>
                      <a:pt x="135" y="180"/>
                      <a:pt x="135" y="251"/>
                    </a:cubicBezTo>
                    <a:cubicBezTo>
                      <a:pt x="135" y="253"/>
                      <a:pt x="135" y="253"/>
                      <a:pt x="135" y="253"/>
                    </a:cubicBezTo>
                    <a:cubicBezTo>
                      <a:pt x="135" y="325"/>
                      <a:pt x="187" y="387"/>
                      <a:pt x="263" y="387"/>
                    </a:cubicBezTo>
                    <a:cubicBezTo>
                      <a:pt x="342" y="387"/>
                      <a:pt x="389" y="326"/>
                      <a:pt x="389" y="2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Freeform 24">
                <a:extLst>
                  <a:ext uri="{FF2B5EF4-FFF2-40B4-BE49-F238E27FC236}">
                    <a16:creationId xmlns:a16="http://schemas.microsoft.com/office/drawing/2014/main" id="{2D545142-881D-002A-830D-2B1960B7F79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79084" y="1331756"/>
                <a:ext cx="127665" cy="216764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0 h 498"/>
                  <a:gd name="T6" fmla="*/ 293 w 293"/>
                  <a:gd name="T7" fmla="*/ 3 h 498"/>
                  <a:gd name="T8" fmla="*/ 293 w 293"/>
                  <a:gd name="T9" fmla="*/ 147 h 498"/>
                  <a:gd name="T10" fmla="*/ 286 w 293"/>
                  <a:gd name="T11" fmla="*/ 147 h 498"/>
                  <a:gd name="T12" fmla="*/ 138 w 293"/>
                  <a:gd name="T13" fmla="*/ 318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0"/>
                      <a:pt x="138" y="110"/>
                      <a:pt x="138" y="110"/>
                    </a:cubicBezTo>
                    <a:cubicBezTo>
                      <a:pt x="166" y="43"/>
                      <a:pt x="211" y="0"/>
                      <a:pt x="293" y="3"/>
                    </a:cubicBezTo>
                    <a:cubicBezTo>
                      <a:pt x="293" y="147"/>
                      <a:pt x="293" y="147"/>
                      <a:pt x="293" y="147"/>
                    </a:cubicBezTo>
                    <a:cubicBezTo>
                      <a:pt x="286" y="147"/>
                      <a:pt x="286" y="147"/>
                      <a:pt x="286" y="147"/>
                    </a:cubicBezTo>
                    <a:cubicBezTo>
                      <a:pt x="194" y="147"/>
                      <a:pt x="138" y="203"/>
                      <a:pt x="138" y="318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Freeform 25">
                <a:extLst>
                  <a:ext uri="{FF2B5EF4-FFF2-40B4-BE49-F238E27FC236}">
                    <a16:creationId xmlns:a16="http://schemas.microsoft.com/office/drawing/2014/main" id="{5C959273-267C-8CBA-996C-EC8514CCD7D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582993" y="1334859"/>
                <a:ext cx="194157" cy="217207"/>
              </a:xfrm>
              <a:custGeom>
                <a:avLst/>
                <a:gdLst>
                  <a:gd name="T0" fmla="*/ 0 w 446"/>
                  <a:gd name="T1" fmla="*/ 351 h 500"/>
                  <a:gd name="T2" fmla="*/ 0 w 446"/>
                  <a:gd name="T3" fmla="*/ 349 h 500"/>
                  <a:gd name="T4" fmla="*/ 195 w 446"/>
                  <a:gd name="T5" fmla="*/ 195 h 500"/>
                  <a:gd name="T6" fmla="*/ 314 w 446"/>
                  <a:gd name="T7" fmla="*/ 215 h 500"/>
                  <a:gd name="T8" fmla="*/ 314 w 446"/>
                  <a:gd name="T9" fmla="*/ 206 h 500"/>
                  <a:gd name="T10" fmla="*/ 210 w 446"/>
                  <a:gd name="T11" fmla="*/ 118 h 500"/>
                  <a:gd name="T12" fmla="*/ 76 w 446"/>
                  <a:gd name="T13" fmla="*/ 144 h 500"/>
                  <a:gd name="T14" fmla="*/ 42 w 446"/>
                  <a:gd name="T15" fmla="*/ 39 h 500"/>
                  <a:gd name="T16" fmla="*/ 230 w 446"/>
                  <a:gd name="T17" fmla="*/ 0 h 500"/>
                  <a:gd name="T18" fmla="*/ 394 w 446"/>
                  <a:gd name="T19" fmla="*/ 54 h 500"/>
                  <a:gd name="T20" fmla="*/ 446 w 446"/>
                  <a:gd name="T21" fmla="*/ 209 h 500"/>
                  <a:gd name="T22" fmla="*/ 446 w 446"/>
                  <a:gd name="T23" fmla="*/ 491 h 500"/>
                  <a:gd name="T24" fmla="*/ 313 w 446"/>
                  <a:gd name="T25" fmla="*/ 491 h 500"/>
                  <a:gd name="T26" fmla="*/ 313 w 446"/>
                  <a:gd name="T27" fmla="*/ 438 h 500"/>
                  <a:gd name="T28" fmla="*/ 167 w 446"/>
                  <a:gd name="T29" fmla="*/ 500 h 500"/>
                  <a:gd name="T30" fmla="*/ 0 w 446"/>
                  <a:gd name="T31" fmla="*/ 351 h 500"/>
                  <a:gd name="T32" fmla="*/ 316 w 446"/>
                  <a:gd name="T33" fmla="*/ 320 h 500"/>
                  <a:gd name="T34" fmla="*/ 316 w 446"/>
                  <a:gd name="T35" fmla="*/ 295 h 500"/>
                  <a:gd name="T36" fmla="*/ 228 w 446"/>
                  <a:gd name="T37" fmla="*/ 277 h 500"/>
                  <a:gd name="T38" fmla="*/ 133 w 446"/>
                  <a:gd name="T39" fmla="*/ 344 h 500"/>
                  <a:gd name="T40" fmla="*/ 133 w 446"/>
                  <a:gd name="T41" fmla="*/ 346 h 500"/>
                  <a:gd name="T42" fmla="*/ 208 w 446"/>
                  <a:gd name="T43" fmla="*/ 405 h 500"/>
                  <a:gd name="T44" fmla="*/ 316 w 446"/>
                  <a:gd name="T45" fmla="*/ 32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6" h="500">
                    <a:moveTo>
                      <a:pt x="0" y="351"/>
                    </a:moveTo>
                    <a:cubicBezTo>
                      <a:pt x="0" y="349"/>
                      <a:pt x="0" y="349"/>
                      <a:pt x="0" y="349"/>
                    </a:cubicBezTo>
                    <a:cubicBezTo>
                      <a:pt x="0" y="244"/>
                      <a:pt x="81" y="195"/>
                      <a:pt x="195" y="195"/>
                    </a:cubicBezTo>
                    <a:cubicBezTo>
                      <a:pt x="244" y="195"/>
                      <a:pt x="280" y="203"/>
                      <a:pt x="314" y="215"/>
                    </a:cubicBezTo>
                    <a:cubicBezTo>
                      <a:pt x="314" y="206"/>
                      <a:pt x="314" y="206"/>
                      <a:pt x="314" y="206"/>
                    </a:cubicBezTo>
                    <a:cubicBezTo>
                      <a:pt x="314" y="149"/>
                      <a:pt x="279" y="118"/>
                      <a:pt x="210" y="118"/>
                    </a:cubicBezTo>
                    <a:cubicBezTo>
                      <a:pt x="157" y="118"/>
                      <a:pt x="120" y="128"/>
                      <a:pt x="76" y="144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95" y="15"/>
                      <a:pt x="148" y="0"/>
                      <a:pt x="230" y="0"/>
                    </a:cubicBezTo>
                    <a:cubicBezTo>
                      <a:pt x="305" y="0"/>
                      <a:pt x="359" y="20"/>
                      <a:pt x="394" y="54"/>
                    </a:cubicBezTo>
                    <a:cubicBezTo>
                      <a:pt x="430" y="91"/>
                      <a:pt x="446" y="144"/>
                      <a:pt x="446" y="209"/>
                    </a:cubicBezTo>
                    <a:cubicBezTo>
                      <a:pt x="446" y="491"/>
                      <a:pt x="446" y="491"/>
                      <a:pt x="446" y="491"/>
                    </a:cubicBezTo>
                    <a:cubicBezTo>
                      <a:pt x="313" y="491"/>
                      <a:pt x="313" y="491"/>
                      <a:pt x="313" y="491"/>
                    </a:cubicBezTo>
                    <a:cubicBezTo>
                      <a:pt x="313" y="438"/>
                      <a:pt x="313" y="438"/>
                      <a:pt x="313" y="438"/>
                    </a:cubicBezTo>
                    <a:cubicBezTo>
                      <a:pt x="280" y="475"/>
                      <a:pt x="234" y="500"/>
                      <a:pt x="167" y="500"/>
                    </a:cubicBezTo>
                    <a:cubicBezTo>
                      <a:pt x="75" y="500"/>
                      <a:pt x="0" y="447"/>
                      <a:pt x="0" y="351"/>
                    </a:cubicBezTo>
                    <a:close/>
                    <a:moveTo>
                      <a:pt x="316" y="320"/>
                    </a:moveTo>
                    <a:cubicBezTo>
                      <a:pt x="316" y="295"/>
                      <a:pt x="316" y="295"/>
                      <a:pt x="316" y="295"/>
                    </a:cubicBezTo>
                    <a:cubicBezTo>
                      <a:pt x="292" y="284"/>
                      <a:pt x="262" y="277"/>
                      <a:pt x="228" y="277"/>
                    </a:cubicBezTo>
                    <a:cubicBezTo>
                      <a:pt x="169" y="277"/>
                      <a:pt x="133" y="301"/>
                      <a:pt x="133" y="344"/>
                    </a:cubicBezTo>
                    <a:cubicBezTo>
                      <a:pt x="133" y="346"/>
                      <a:pt x="133" y="346"/>
                      <a:pt x="133" y="346"/>
                    </a:cubicBezTo>
                    <a:cubicBezTo>
                      <a:pt x="133" y="383"/>
                      <a:pt x="164" y="405"/>
                      <a:pt x="208" y="405"/>
                    </a:cubicBezTo>
                    <a:cubicBezTo>
                      <a:pt x="272" y="405"/>
                      <a:pt x="316" y="369"/>
                      <a:pt x="316" y="3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Rectangle 26">
                <a:extLst>
                  <a:ext uri="{FF2B5EF4-FFF2-40B4-BE49-F238E27FC236}">
                    <a16:creationId xmlns:a16="http://schemas.microsoft.com/office/drawing/2014/main" id="{2F1B0169-414B-8F53-D204-E4FC9132C39A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801973" y="1260831"/>
                <a:ext cx="59843" cy="28768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Rectangle 27">
                <a:extLst>
                  <a:ext uri="{FF2B5EF4-FFF2-40B4-BE49-F238E27FC236}">
                    <a16:creationId xmlns:a16="http://schemas.microsoft.com/office/drawing/2014/main" id="{FD3CEF0B-9316-CAAF-B811-7977EA0FDC71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886639" y="1260831"/>
                <a:ext cx="59399" cy="28768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64" name="Rectangle 28">
              <a:extLst>
                <a:ext uri="{FF2B5EF4-FFF2-40B4-BE49-F238E27FC236}">
                  <a16:creationId xmlns:a16="http://schemas.microsoft.com/office/drawing/2014/main" id="{C44969F7-1BF0-A4FA-F4EB-8003272D98C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1556230" y="767096"/>
              <a:ext cx="634181" cy="189869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5AB97A83-AA92-5D2A-D89F-2B85130F597F}"/>
                </a:ext>
              </a:extLst>
            </p:cNvPr>
            <p:cNvGrpSpPr/>
            <p:nvPr userDrawn="1"/>
          </p:nvGrpSpPr>
          <p:grpSpPr>
            <a:xfrm>
              <a:off x="11701122" y="936748"/>
              <a:ext cx="321494" cy="1552800"/>
              <a:chOff x="7313961" y="501936"/>
              <a:chExt cx="323594" cy="1566108"/>
            </a:xfrm>
          </p:grpSpPr>
          <p:sp>
            <p:nvSpPr>
              <p:cNvPr id="66" name="Freeform 29">
                <a:extLst>
                  <a:ext uri="{FF2B5EF4-FFF2-40B4-BE49-F238E27FC236}">
                    <a16:creationId xmlns:a16="http://schemas.microsoft.com/office/drawing/2014/main" id="{93913DCE-D7C5-993F-1CBD-D671F4E01A3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83556" y="1311808"/>
                <a:ext cx="249567" cy="247350"/>
              </a:xfrm>
              <a:custGeom>
                <a:avLst/>
                <a:gdLst>
                  <a:gd name="T0" fmla="*/ 0 w 574"/>
                  <a:gd name="T1" fmla="*/ 229 h 569"/>
                  <a:gd name="T2" fmla="*/ 90 w 574"/>
                  <a:gd name="T3" fmla="*/ 413 h 569"/>
                  <a:gd name="T4" fmla="*/ 90 w 574"/>
                  <a:gd name="T5" fmla="*/ 413 h 569"/>
                  <a:gd name="T6" fmla="*/ 90 w 574"/>
                  <a:gd name="T7" fmla="*/ 413 h 569"/>
                  <a:gd name="T8" fmla="*/ 9 w 574"/>
                  <a:gd name="T9" fmla="*/ 413 h 569"/>
                  <a:gd name="T10" fmla="*/ 9 w 574"/>
                  <a:gd name="T11" fmla="*/ 569 h 569"/>
                  <a:gd name="T12" fmla="*/ 574 w 574"/>
                  <a:gd name="T13" fmla="*/ 569 h 569"/>
                  <a:gd name="T14" fmla="*/ 574 w 574"/>
                  <a:gd name="T15" fmla="*/ 413 h 569"/>
                  <a:gd name="T16" fmla="*/ 253 w 574"/>
                  <a:gd name="T17" fmla="*/ 413 h 569"/>
                  <a:gd name="T18" fmla="*/ 133 w 574"/>
                  <a:gd name="T19" fmla="*/ 286 h 569"/>
                  <a:gd name="T20" fmla="*/ 253 w 574"/>
                  <a:gd name="T21" fmla="*/ 155 h 569"/>
                  <a:gd name="T22" fmla="*/ 574 w 574"/>
                  <a:gd name="T23" fmla="*/ 155 h 569"/>
                  <a:gd name="T24" fmla="*/ 574 w 574"/>
                  <a:gd name="T25" fmla="*/ 0 h 569"/>
                  <a:gd name="T26" fmla="*/ 224 w 574"/>
                  <a:gd name="T27" fmla="*/ 0 h 569"/>
                  <a:gd name="T28" fmla="*/ 0 w 574"/>
                  <a:gd name="T29" fmla="*/ 229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74" h="569">
                    <a:moveTo>
                      <a:pt x="0" y="229"/>
                    </a:moveTo>
                    <a:cubicBezTo>
                      <a:pt x="0" y="294"/>
                      <a:pt x="30" y="368"/>
                      <a:pt x="90" y="413"/>
                    </a:cubicBezTo>
                    <a:cubicBezTo>
                      <a:pt x="90" y="413"/>
                      <a:pt x="90" y="413"/>
                      <a:pt x="90" y="413"/>
                    </a:cubicBezTo>
                    <a:cubicBezTo>
                      <a:pt x="90" y="413"/>
                      <a:pt x="90" y="413"/>
                      <a:pt x="90" y="413"/>
                    </a:cubicBezTo>
                    <a:cubicBezTo>
                      <a:pt x="9" y="413"/>
                      <a:pt x="9" y="413"/>
                      <a:pt x="9" y="413"/>
                    </a:cubicBezTo>
                    <a:cubicBezTo>
                      <a:pt x="9" y="569"/>
                      <a:pt x="9" y="569"/>
                      <a:pt x="9" y="569"/>
                    </a:cubicBezTo>
                    <a:cubicBezTo>
                      <a:pt x="574" y="569"/>
                      <a:pt x="574" y="569"/>
                      <a:pt x="574" y="569"/>
                    </a:cubicBezTo>
                    <a:cubicBezTo>
                      <a:pt x="574" y="413"/>
                      <a:pt x="574" y="413"/>
                      <a:pt x="574" y="413"/>
                    </a:cubicBezTo>
                    <a:cubicBezTo>
                      <a:pt x="253" y="413"/>
                      <a:pt x="253" y="413"/>
                      <a:pt x="253" y="413"/>
                    </a:cubicBezTo>
                    <a:cubicBezTo>
                      <a:pt x="195" y="413"/>
                      <a:pt x="133" y="369"/>
                      <a:pt x="133" y="286"/>
                    </a:cubicBezTo>
                    <a:cubicBezTo>
                      <a:pt x="133" y="221"/>
                      <a:pt x="178" y="155"/>
                      <a:pt x="253" y="155"/>
                    </a:cubicBezTo>
                    <a:cubicBezTo>
                      <a:pt x="574" y="155"/>
                      <a:pt x="574" y="155"/>
                      <a:pt x="574" y="155"/>
                    </a:cubicBezTo>
                    <a:cubicBezTo>
                      <a:pt x="574" y="0"/>
                      <a:pt x="574" y="0"/>
                      <a:pt x="574" y="0"/>
                    </a:cubicBezTo>
                    <a:cubicBezTo>
                      <a:pt x="224" y="0"/>
                      <a:pt x="224" y="0"/>
                      <a:pt x="224" y="0"/>
                    </a:cubicBezTo>
                    <a:cubicBezTo>
                      <a:pt x="94" y="0"/>
                      <a:pt x="0" y="93"/>
                      <a:pt x="0" y="2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Freeform 30">
                <a:extLst>
                  <a:ext uri="{FF2B5EF4-FFF2-40B4-BE49-F238E27FC236}">
                    <a16:creationId xmlns:a16="http://schemas.microsoft.com/office/drawing/2014/main" id="{6D0A5711-84F8-6852-FC23-C9222B8AB05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87546" y="755049"/>
                <a:ext cx="245577" cy="276163"/>
              </a:xfrm>
              <a:custGeom>
                <a:avLst/>
                <a:gdLst>
                  <a:gd name="T0" fmla="*/ 0 w 554"/>
                  <a:gd name="T1" fmla="*/ 174 h 623"/>
                  <a:gd name="T2" fmla="*/ 377 w 554"/>
                  <a:gd name="T3" fmla="*/ 311 h 623"/>
                  <a:gd name="T4" fmla="*/ 0 w 554"/>
                  <a:gd name="T5" fmla="*/ 450 h 623"/>
                  <a:gd name="T6" fmla="*/ 0 w 554"/>
                  <a:gd name="T7" fmla="*/ 623 h 623"/>
                  <a:gd name="T8" fmla="*/ 554 w 554"/>
                  <a:gd name="T9" fmla="*/ 395 h 623"/>
                  <a:gd name="T10" fmla="*/ 554 w 554"/>
                  <a:gd name="T11" fmla="*/ 228 h 623"/>
                  <a:gd name="T12" fmla="*/ 0 w 554"/>
                  <a:gd name="T13" fmla="*/ 0 h 623"/>
                  <a:gd name="T14" fmla="*/ 0 w 554"/>
                  <a:gd name="T15" fmla="*/ 174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4" h="623">
                    <a:moveTo>
                      <a:pt x="0" y="174"/>
                    </a:moveTo>
                    <a:lnTo>
                      <a:pt x="377" y="311"/>
                    </a:lnTo>
                    <a:lnTo>
                      <a:pt x="0" y="450"/>
                    </a:lnTo>
                    <a:lnTo>
                      <a:pt x="0" y="623"/>
                    </a:lnTo>
                    <a:lnTo>
                      <a:pt x="554" y="395"/>
                    </a:lnTo>
                    <a:lnTo>
                      <a:pt x="554" y="228"/>
                    </a:lnTo>
                    <a:lnTo>
                      <a:pt x="0" y="0"/>
                    </a:lnTo>
                    <a:lnTo>
                      <a:pt x="0" y="17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Freeform 31">
                <a:extLst>
                  <a:ext uri="{FF2B5EF4-FFF2-40B4-BE49-F238E27FC236}">
                    <a16:creationId xmlns:a16="http://schemas.microsoft.com/office/drawing/2014/main" id="{185085EF-D1B3-20ED-1267-AC7FAB1644F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1583096"/>
                <a:ext cx="253999" cy="256659"/>
              </a:xfrm>
              <a:custGeom>
                <a:avLst/>
                <a:gdLst>
                  <a:gd name="T0" fmla="*/ 401 w 584"/>
                  <a:gd name="T1" fmla="*/ 110 h 590"/>
                  <a:gd name="T2" fmla="*/ 460 w 584"/>
                  <a:gd name="T3" fmla="*/ 272 h 590"/>
                  <a:gd name="T4" fmla="*/ 415 w 584"/>
                  <a:gd name="T5" fmla="*/ 397 h 590"/>
                  <a:gd name="T6" fmla="*/ 250 w 584"/>
                  <a:gd name="T7" fmla="*/ 0 h 590"/>
                  <a:gd name="T8" fmla="*/ 92 w 584"/>
                  <a:gd name="T9" fmla="*/ 68 h 590"/>
                  <a:gd name="T10" fmla="*/ 0 w 584"/>
                  <a:gd name="T11" fmla="*/ 291 h 590"/>
                  <a:gd name="T12" fmla="*/ 292 w 584"/>
                  <a:gd name="T13" fmla="*/ 590 h 590"/>
                  <a:gd name="T14" fmla="*/ 584 w 584"/>
                  <a:gd name="T15" fmla="*/ 274 h 590"/>
                  <a:gd name="T16" fmla="*/ 476 w 584"/>
                  <a:gd name="T17" fmla="*/ 12 h 590"/>
                  <a:gd name="T18" fmla="*/ 401 w 584"/>
                  <a:gd name="T19" fmla="*/ 110 h 590"/>
                  <a:gd name="T20" fmla="*/ 179 w 584"/>
                  <a:gd name="T21" fmla="*/ 408 h 590"/>
                  <a:gd name="T22" fmla="*/ 123 w 584"/>
                  <a:gd name="T23" fmla="*/ 288 h 590"/>
                  <a:gd name="T24" fmla="*/ 202 w 584"/>
                  <a:gd name="T25" fmla="*/ 168 h 590"/>
                  <a:gd name="T26" fmla="*/ 315 w 584"/>
                  <a:gd name="T27" fmla="*/ 439 h 590"/>
                  <a:gd name="T28" fmla="*/ 179 w 584"/>
                  <a:gd name="T29" fmla="*/ 408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4" h="590">
                    <a:moveTo>
                      <a:pt x="401" y="110"/>
                    </a:moveTo>
                    <a:cubicBezTo>
                      <a:pt x="449" y="175"/>
                      <a:pt x="460" y="212"/>
                      <a:pt x="460" y="272"/>
                    </a:cubicBezTo>
                    <a:cubicBezTo>
                      <a:pt x="460" y="325"/>
                      <a:pt x="444" y="367"/>
                      <a:pt x="415" y="397"/>
                    </a:cubicBezTo>
                    <a:cubicBezTo>
                      <a:pt x="250" y="0"/>
                      <a:pt x="250" y="0"/>
                      <a:pt x="250" y="0"/>
                    </a:cubicBezTo>
                    <a:cubicBezTo>
                      <a:pt x="189" y="9"/>
                      <a:pt x="134" y="32"/>
                      <a:pt x="92" y="68"/>
                    </a:cubicBezTo>
                    <a:cubicBezTo>
                      <a:pt x="32" y="120"/>
                      <a:pt x="0" y="197"/>
                      <a:pt x="0" y="291"/>
                    </a:cubicBezTo>
                    <a:cubicBezTo>
                      <a:pt x="0" y="462"/>
                      <a:pt x="126" y="590"/>
                      <a:pt x="292" y="590"/>
                    </a:cubicBezTo>
                    <a:cubicBezTo>
                      <a:pt x="462" y="590"/>
                      <a:pt x="584" y="462"/>
                      <a:pt x="584" y="274"/>
                    </a:cubicBezTo>
                    <a:cubicBezTo>
                      <a:pt x="584" y="169"/>
                      <a:pt x="534" y="62"/>
                      <a:pt x="476" y="12"/>
                    </a:cubicBezTo>
                    <a:lnTo>
                      <a:pt x="401" y="110"/>
                    </a:lnTo>
                    <a:close/>
                    <a:moveTo>
                      <a:pt x="179" y="408"/>
                    </a:moveTo>
                    <a:cubicBezTo>
                      <a:pt x="144" y="381"/>
                      <a:pt x="123" y="339"/>
                      <a:pt x="123" y="288"/>
                    </a:cubicBezTo>
                    <a:cubicBezTo>
                      <a:pt x="123" y="232"/>
                      <a:pt x="155" y="190"/>
                      <a:pt x="202" y="168"/>
                    </a:cubicBezTo>
                    <a:cubicBezTo>
                      <a:pt x="315" y="439"/>
                      <a:pt x="315" y="439"/>
                      <a:pt x="315" y="439"/>
                    </a:cubicBezTo>
                    <a:cubicBezTo>
                      <a:pt x="257" y="447"/>
                      <a:pt x="212" y="432"/>
                      <a:pt x="179" y="40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" name="Freeform 32">
                <a:extLst>
                  <a:ext uri="{FF2B5EF4-FFF2-40B4-BE49-F238E27FC236}">
                    <a16:creationId xmlns:a16="http://schemas.microsoft.com/office/drawing/2014/main" id="{8434C32D-C325-1F32-5E19-6C9FC933AC3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13961" y="1846404"/>
                <a:ext cx="319161" cy="221640"/>
              </a:xfrm>
              <a:custGeom>
                <a:avLst/>
                <a:gdLst>
                  <a:gd name="T0" fmla="*/ 580 w 720"/>
                  <a:gd name="T1" fmla="*/ 0 h 500"/>
                  <a:gd name="T2" fmla="*/ 580 w 720"/>
                  <a:gd name="T3" fmla="*/ 346 h 500"/>
                  <a:gd name="T4" fmla="*/ 0 w 720"/>
                  <a:gd name="T5" fmla="*/ 346 h 500"/>
                  <a:gd name="T6" fmla="*/ 0 w 720"/>
                  <a:gd name="T7" fmla="*/ 500 h 500"/>
                  <a:gd name="T8" fmla="*/ 720 w 720"/>
                  <a:gd name="T9" fmla="*/ 500 h 500"/>
                  <a:gd name="T10" fmla="*/ 720 w 720"/>
                  <a:gd name="T11" fmla="*/ 0 h 500"/>
                  <a:gd name="T12" fmla="*/ 580 w 720"/>
                  <a:gd name="T13" fmla="*/ 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0" h="500">
                    <a:moveTo>
                      <a:pt x="580" y="0"/>
                    </a:moveTo>
                    <a:lnTo>
                      <a:pt x="580" y="346"/>
                    </a:lnTo>
                    <a:lnTo>
                      <a:pt x="0" y="346"/>
                    </a:lnTo>
                    <a:lnTo>
                      <a:pt x="0" y="500"/>
                    </a:lnTo>
                    <a:lnTo>
                      <a:pt x="720" y="500"/>
                    </a:lnTo>
                    <a:lnTo>
                      <a:pt x="720" y="0"/>
                    </a:lnTo>
                    <a:lnTo>
                      <a:pt x="58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Freeform 33">
                <a:extLst>
                  <a:ext uri="{FF2B5EF4-FFF2-40B4-BE49-F238E27FC236}">
                    <a16:creationId xmlns:a16="http://schemas.microsoft.com/office/drawing/2014/main" id="{A281B950-B57F-4814-65C4-87F843CA0E1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501936"/>
                <a:ext cx="253999" cy="263752"/>
              </a:xfrm>
              <a:custGeom>
                <a:avLst/>
                <a:gdLst>
                  <a:gd name="T0" fmla="*/ 584 w 584"/>
                  <a:gd name="T1" fmla="*/ 304 h 607"/>
                  <a:gd name="T2" fmla="*/ 292 w 584"/>
                  <a:gd name="T3" fmla="*/ 607 h 607"/>
                  <a:gd name="T4" fmla="*/ 0 w 584"/>
                  <a:gd name="T5" fmla="*/ 302 h 607"/>
                  <a:gd name="T6" fmla="*/ 292 w 584"/>
                  <a:gd name="T7" fmla="*/ 0 h 607"/>
                  <a:gd name="T8" fmla="*/ 584 w 584"/>
                  <a:gd name="T9" fmla="*/ 304 h 607"/>
                  <a:gd name="T10" fmla="*/ 133 w 584"/>
                  <a:gd name="T11" fmla="*/ 304 h 607"/>
                  <a:gd name="T12" fmla="*/ 292 w 584"/>
                  <a:gd name="T13" fmla="*/ 454 h 607"/>
                  <a:gd name="T14" fmla="*/ 451 w 584"/>
                  <a:gd name="T15" fmla="*/ 302 h 607"/>
                  <a:gd name="T16" fmla="*/ 292 w 584"/>
                  <a:gd name="T17" fmla="*/ 153 h 607"/>
                  <a:gd name="T18" fmla="*/ 133 w 584"/>
                  <a:gd name="T19" fmla="*/ 304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4" h="607">
                    <a:moveTo>
                      <a:pt x="584" y="304"/>
                    </a:moveTo>
                    <a:cubicBezTo>
                      <a:pt x="584" y="474"/>
                      <a:pt x="457" y="607"/>
                      <a:pt x="292" y="607"/>
                    </a:cubicBezTo>
                    <a:cubicBezTo>
                      <a:pt x="128" y="607"/>
                      <a:pt x="0" y="473"/>
                      <a:pt x="0" y="302"/>
                    </a:cubicBezTo>
                    <a:cubicBezTo>
                      <a:pt x="0" y="133"/>
                      <a:pt x="126" y="0"/>
                      <a:pt x="292" y="0"/>
                    </a:cubicBezTo>
                    <a:cubicBezTo>
                      <a:pt x="455" y="0"/>
                      <a:pt x="584" y="133"/>
                      <a:pt x="584" y="304"/>
                    </a:cubicBezTo>
                    <a:moveTo>
                      <a:pt x="133" y="304"/>
                    </a:moveTo>
                    <a:cubicBezTo>
                      <a:pt x="133" y="391"/>
                      <a:pt x="198" y="454"/>
                      <a:pt x="292" y="454"/>
                    </a:cubicBezTo>
                    <a:cubicBezTo>
                      <a:pt x="381" y="454"/>
                      <a:pt x="451" y="387"/>
                      <a:pt x="451" y="302"/>
                    </a:cubicBezTo>
                    <a:cubicBezTo>
                      <a:pt x="451" y="216"/>
                      <a:pt x="383" y="153"/>
                      <a:pt x="292" y="153"/>
                    </a:cubicBezTo>
                    <a:cubicBezTo>
                      <a:pt x="203" y="153"/>
                      <a:pt x="133" y="219"/>
                      <a:pt x="133" y="30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Freeform 34">
                <a:extLst>
                  <a:ext uri="{FF2B5EF4-FFF2-40B4-BE49-F238E27FC236}">
                    <a16:creationId xmlns:a16="http://schemas.microsoft.com/office/drawing/2014/main" id="{EE465ED6-53DE-A385-42CB-0B5A7547734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1021017"/>
                <a:ext cx="253999" cy="263752"/>
              </a:xfrm>
              <a:custGeom>
                <a:avLst/>
                <a:gdLst>
                  <a:gd name="T0" fmla="*/ 584 w 584"/>
                  <a:gd name="T1" fmla="*/ 305 h 607"/>
                  <a:gd name="T2" fmla="*/ 292 w 584"/>
                  <a:gd name="T3" fmla="*/ 607 h 607"/>
                  <a:gd name="T4" fmla="*/ 0 w 584"/>
                  <a:gd name="T5" fmla="*/ 303 h 607"/>
                  <a:gd name="T6" fmla="*/ 292 w 584"/>
                  <a:gd name="T7" fmla="*/ 0 h 607"/>
                  <a:gd name="T8" fmla="*/ 584 w 584"/>
                  <a:gd name="T9" fmla="*/ 305 h 607"/>
                  <a:gd name="T10" fmla="*/ 133 w 584"/>
                  <a:gd name="T11" fmla="*/ 305 h 607"/>
                  <a:gd name="T12" fmla="*/ 292 w 584"/>
                  <a:gd name="T13" fmla="*/ 454 h 607"/>
                  <a:gd name="T14" fmla="*/ 451 w 584"/>
                  <a:gd name="T15" fmla="*/ 303 h 607"/>
                  <a:gd name="T16" fmla="*/ 292 w 584"/>
                  <a:gd name="T17" fmla="*/ 153 h 607"/>
                  <a:gd name="T18" fmla="*/ 133 w 584"/>
                  <a:gd name="T19" fmla="*/ 305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4" h="607">
                    <a:moveTo>
                      <a:pt x="584" y="305"/>
                    </a:moveTo>
                    <a:cubicBezTo>
                      <a:pt x="584" y="474"/>
                      <a:pt x="457" y="607"/>
                      <a:pt x="292" y="607"/>
                    </a:cubicBezTo>
                    <a:cubicBezTo>
                      <a:pt x="128" y="607"/>
                      <a:pt x="0" y="474"/>
                      <a:pt x="0" y="303"/>
                    </a:cubicBezTo>
                    <a:cubicBezTo>
                      <a:pt x="0" y="133"/>
                      <a:pt x="126" y="0"/>
                      <a:pt x="292" y="0"/>
                    </a:cubicBezTo>
                    <a:cubicBezTo>
                      <a:pt x="455" y="0"/>
                      <a:pt x="584" y="134"/>
                      <a:pt x="584" y="305"/>
                    </a:cubicBezTo>
                    <a:moveTo>
                      <a:pt x="133" y="305"/>
                    </a:moveTo>
                    <a:cubicBezTo>
                      <a:pt x="133" y="391"/>
                      <a:pt x="198" y="454"/>
                      <a:pt x="292" y="454"/>
                    </a:cubicBezTo>
                    <a:cubicBezTo>
                      <a:pt x="381" y="454"/>
                      <a:pt x="451" y="388"/>
                      <a:pt x="451" y="303"/>
                    </a:cubicBezTo>
                    <a:cubicBezTo>
                      <a:pt x="451" y="216"/>
                      <a:pt x="383" y="153"/>
                      <a:pt x="292" y="153"/>
                    </a:cubicBezTo>
                    <a:cubicBezTo>
                      <a:pt x="203" y="153"/>
                      <a:pt x="133" y="220"/>
                      <a:pt x="133" y="30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320E6808-E70B-FA4B-99F6-1C02BBC16598}"/>
              </a:ext>
            </a:extLst>
          </p:cNvPr>
          <p:cNvGrpSpPr/>
          <p:nvPr userDrawn="1"/>
        </p:nvGrpSpPr>
        <p:grpSpPr>
          <a:xfrm>
            <a:off x="1538947" y="3561907"/>
            <a:ext cx="7851377" cy="1769127"/>
            <a:chOff x="541049" y="2649538"/>
            <a:chExt cx="9285724" cy="2092325"/>
          </a:xfrm>
          <a:gradFill>
            <a:gsLst>
              <a:gs pos="0">
                <a:schemeClr val="accent1"/>
              </a:gs>
              <a:gs pos="100000">
                <a:srgbClr val="391262"/>
              </a:gs>
              <a:gs pos="64000">
                <a:srgbClr val="64131E"/>
              </a:gs>
              <a:gs pos="29000">
                <a:srgbClr val="831B22"/>
              </a:gs>
            </a:gsLst>
            <a:path path="circle">
              <a:fillToRect l="100000" t="100000"/>
            </a:path>
          </a:gradFill>
        </p:grpSpPr>
        <p:sp>
          <p:nvSpPr>
            <p:cNvPr id="43" name="Freeform 5">
              <a:extLst>
                <a:ext uri="{FF2B5EF4-FFF2-40B4-BE49-F238E27FC236}">
                  <a16:creationId xmlns:a16="http://schemas.microsoft.com/office/drawing/2014/main" id="{4C297CEF-136F-B1B7-09B1-55E4D7563F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1049" y="2809876"/>
              <a:ext cx="963613" cy="1928813"/>
            </a:xfrm>
            <a:custGeom>
              <a:avLst/>
              <a:gdLst>
                <a:gd name="T0" fmla="*/ 57 w 301"/>
                <a:gd name="T1" fmla="*/ 458 h 600"/>
                <a:gd name="T2" fmla="*/ 57 w 301"/>
                <a:gd name="T3" fmla="*/ 235 h 600"/>
                <a:gd name="T4" fmla="*/ 0 w 301"/>
                <a:gd name="T5" fmla="*/ 235 h 600"/>
                <a:gd name="T6" fmla="*/ 0 w 301"/>
                <a:gd name="T7" fmla="*/ 121 h 600"/>
                <a:gd name="T8" fmla="*/ 57 w 301"/>
                <a:gd name="T9" fmla="*/ 121 h 600"/>
                <a:gd name="T10" fmla="*/ 57 w 301"/>
                <a:gd name="T11" fmla="*/ 0 h 600"/>
                <a:gd name="T12" fmla="*/ 190 w 301"/>
                <a:gd name="T13" fmla="*/ 0 h 600"/>
                <a:gd name="T14" fmla="*/ 190 w 301"/>
                <a:gd name="T15" fmla="*/ 121 h 600"/>
                <a:gd name="T16" fmla="*/ 301 w 301"/>
                <a:gd name="T17" fmla="*/ 121 h 600"/>
                <a:gd name="T18" fmla="*/ 301 w 301"/>
                <a:gd name="T19" fmla="*/ 235 h 600"/>
                <a:gd name="T20" fmla="*/ 190 w 301"/>
                <a:gd name="T21" fmla="*/ 235 h 600"/>
                <a:gd name="T22" fmla="*/ 190 w 301"/>
                <a:gd name="T23" fmla="*/ 436 h 600"/>
                <a:gd name="T24" fmla="*/ 233 w 301"/>
                <a:gd name="T25" fmla="*/ 482 h 600"/>
                <a:gd name="T26" fmla="*/ 299 w 301"/>
                <a:gd name="T27" fmla="*/ 465 h 600"/>
                <a:gd name="T28" fmla="*/ 299 w 301"/>
                <a:gd name="T29" fmla="*/ 573 h 600"/>
                <a:gd name="T30" fmla="*/ 194 w 301"/>
                <a:gd name="T31" fmla="*/ 600 h 600"/>
                <a:gd name="T32" fmla="*/ 57 w 301"/>
                <a:gd name="T33" fmla="*/ 458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1" h="600">
                  <a:moveTo>
                    <a:pt x="57" y="458"/>
                  </a:moveTo>
                  <a:cubicBezTo>
                    <a:pt x="57" y="235"/>
                    <a:pt x="57" y="235"/>
                    <a:pt x="57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57" y="121"/>
                    <a:pt x="57" y="121"/>
                    <a:pt x="57" y="12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301" y="121"/>
                    <a:pt x="301" y="121"/>
                    <a:pt x="301" y="121"/>
                  </a:cubicBezTo>
                  <a:cubicBezTo>
                    <a:pt x="301" y="235"/>
                    <a:pt x="301" y="235"/>
                    <a:pt x="301" y="235"/>
                  </a:cubicBezTo>
                  <a:cubicBezTo>
                    <a:pt x="190" y="235"/>
                    <a:pt x="190" y="235"/>
                    <a:pt x="190" y="235"/>
                  </a:cubicBezTo>
                  <a:cubicBezTo>
                    <a:pt x="190" y="436"/>
                    <a:pt x="190" y="436"/>
                    <a:pt x="190" y="436"/>
                  </a:cubicBezTo>
                  <a:cubicBezTo>
                    <a:pt x="190" y="467"/>
                    <a:pt x="203" y="482"/>
                    <a:pt x="233" y="482"/>
                  </a:cubicBezTo>
                  <a:cubicBezTo>
                    <a:pt x="258" y="482"/>
                    <a:pt x="280" y="476"/>
                    <a:pt x="299" y="465"/>
                  </a:cubicBezTo>
                  <a:cubicBezTo>
                    <a:pt x="299" y="573"/>
                    <a:pt x="299" y="573"/>
                    <a:pt x="299" y="573"/>
                  </a:cubicBezTo>
                  <a:cubicBezTo>
                    <a:pt x="271" y="590"/>
                    <a:pt x="239" y="600"/>
                    <a:pt x="194" y="600"/>
                  </a:cubicBezTo>
                  <a:cubicBezTo>
                    <a:pt x="112" y="600"/>
                    <a:pt x="57" y="568"/>
                    <a:pt x="57" y="4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6">
              <a:extLst>
                <a:ext uri="{FF2B5EF4-FFF2-40B4-BE49-F238E27FC236}">
                  <a16:creationId xmlns:a16="http://schemas.microsoft.com/office/drawing/2014/main" id="{622BAF6B-1742-15FD-B0EB-40B8C3DC11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08151" y="2649538"/>
              <a:ext cx="1382713" cy="2063750"/>
            </a:xfrm>
            <a:custGeom>
              <a:avLst/>
              <a:gdLst>
                <a:gd name="T0" fmla="*/ 0 w 432"/>
                <a:gd name="T1" fmla="*/ 0 h 642"/>
                <a:gd name="T2" fmla="*/ 134 w 432"/>
                <a:gd name="T3" fmla="*/ 0 h 642"/>
                <a:gd name="T4" fmla="*/ 134 w 432"/>
                <a:gd name="T5" fmla="*/ 237 h 642"/>
                <a:gd name="T6" fmla="*/ 272 w 432"/>
                <a:gd name="T7" fmla="*/ 162 h 642"/>
                <a:gd name="T8" fmla="*/ 432 w 432"/>
                <a:gd name="T9" fmla="*/ 337 h 642"/>
                <a:gd name="T10" fmla="*/ 432 w 432"/>
                <a:gd name="T11" fmla="*/ 642 h 642"/>
                <a:gd name="T12" fmla="*/ 298 w 432"/>
                <a:gd name="T13" fmla="*/ 642 h 642"/>
                <a:gd name="T14" fmla="*/ 298 w 432"/>
                <a:gd name="T15" fmla="*/ 379 h 642"/>
                <a:gd name="T16" fmla="*/ 218 w 432"/>
                <a:gd name="T17" fmla="*/ 283 h 642"/>
                <a:gd name="T18" fmla="*/ 134 w 432"/>
                <a:gd name="T19" fmla="*/ 379 h 642"/>
                <a:gd name="T20" fmla="*/ 134 w 432"/>
                <a:gd name="T21" fmla="*/ 642 h 642"/>
                <a:gd name="T22" fmla="*/ 0 w 432"/>
                <a:gd name="T23" fmla="*/ 642 h 642"/>
                <a:gd name="T24" fmla="*/ 0 w 432"/>
                <a:gd name="T25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642">
                  <a:moveTo>
                    <a:pt x="0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4" y="237"/>
                    <a:pt x="134" y="237"/>
                    <a:pt x="134" y="237"/>
                  </a:cubicBezTo>
                  <a:cubicBezTo>
                    <a:pt x="165" y="198"/>
                    <a:pt x="204" y="162"/>
                    <a:pt x="272" y="162"/>
                  </a:cubicBezTo>
                  <a:cubicBezTo>
                    <a:pt x="373" y="162"/>
                    <a:pt x="432" y="229"/>
                    <a:pt x="432" y="337"/>
                  </a:cubicBezTo>
                  <a:cubicBezTo>
                    <a:pt x="432" y="642"/>
                    <a:pt x="432" y="642"/>
                    <a:pt x="432" y="642"/>
                  </a:cubicBezTo>
                  <a:cubicBezTo>
                    <a:pt x="298" y="642"/>
                    <a:pt x="298" y="642"/>
                    <a:pt x="298" y="642"/>
                  </a:cubicBezTo>
                  <a:cubicBezTo>
                    <a:pt x="298" y="379"/>
                    <a:pt x="298" y="379"/>
                    <a:pt x="298" y="379"/>
                  </a:cubicBezTo>
                  <a:cubicBezTo>
                    <a:pt x="298" y="316"/>
                    <a:pt x="269" y="283"/>
                    <a:pt x="218" y="283"/>
                  </a:cubicBezTo>
                  <a:cubicBezTo>
                    <a:pt x="166" y="283"/>
                    <a:pt x="134" y="316"/>
                    <a:pt x="134" y="379"/>
                  </a:cubicBezTo>
                  <a:cubicBezTo>
                    <a:pt x="134" y="642"/>
                    <a:pt x="134" y="642"/>
                    <a:pt x="134" y="642"/>
                  </a:cubicBezTo>
                  <a:cubicBezTo>
                    <a:pt x="0" y="642"/>
                    <a:pt x="0" y="642"/>
                    <a:pt x="0" y="6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7">
              <a:extLst>
                <a:ext uri="{FF2B5EF4-FFF2-40B4-BE49-F238E27FC236}">
                  <a16:creationId xmlns:a16="http://schemas.microsoft.com/office/drawing/2014/main" id="{788B3367-A4C9-CCD9-A688-1D2826A4B01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61304" y="3179763"/>
              <a:ext cx="1390650" cy="1562100"/>
            </a:xfrm>
            <a:custGeom>
              <a:avLst/>
              <a:gdLst>
                <a:gd name="T0" fmla="*/ 0 w 434"/>
                <a:gd name="T1" fmla="*/ 342 h 486"/>
                <a:gd name="T2" fmla="*/ 0 w 434"/>
                <a:gd name="T3" fmla="*/ 340 h 486"/>
                <a:gd name="T4" fmla="*/ 190 w 434"/>
                <a:gd name="T5" fmla="*/ 189 h 486"/>
                <a:gd name="T6" fmla="*/ 305 w 434"/>
                <a:gd name="T7" fmla="*/ 209 h 486"/>
                <a:gd name="T8" fmla="*/ 305 w 434"/>
                <a:gd name="T9" fmla="*/ 201 h 486"/>
                <a:gd name="T10" fmla="*/ 204 w 434"/>
                <a:gd name="T11" fmla="*/ 115 h 486"/>
                <a:gd name="T12" fmla="*/ 74 w 434"/>
                <a:gd name="T13" fmla="*/ 140 h 486"/>
                <a:gd name="T14" fmla="*/ 40 w 434"/>
                <a:gd name="T15" fmla="*/ 38 h 486"/>
                <a:gd name="T16" fmla="*/ 223 w 434"/>
                <a:gd name="T17" fmla="*/ 0 h 486"/>
                <a:gd name="T18" fmla="*/ 383 w 434"/>
                <a:gd name="T19" fmla="*/ 53 h 486"/>
                <a:gd name="T20" fmla="*/ 434 w 434"/>
                <a:gd name="T21" fmla="*/ 204 h 486"/>
                <a:gd name="T22" fmla="*/ 434 w 434"/>
                <a:gd name="T23" fmla="*/ 477 h 486"/>
                <a:gd name="T24" fmla="*/ 304 w 434"/>
                <a:gd name="T25" fmla="*/ 477 h 486"/>
                <a:gd name="T26" fmla="*/ 304 w 434"/>
                <a:gd name="T27" fmla="*/ 426 h 486"/>
                <a:gd name="T28" fmla="*/ 162 w 434"/>
                <a:gd name="T29" fmla="*/ 486 h 486"/>
                <a:gd name="T30" fmla="*/ 0 w 434"/>
                <a:gd name="T31" fmla="*/ 342 h 486"/>
                <a:gd name="T32" fmla="*/ 307 w 434"/>
                <a:gd name="T33" fmla="*/ 311 h 486"/>
                <a:gd name="T34" fmla="*/ 307 w 434"/>
                <a:gd name="T35" fmla="*/ 287 h 486"/>
                <a:gd name="T36" fmla="*/ 222 w 434"/>
                <a:gd name="T37" fmla="*/ 270 h 486"/>
                <a:gd name="T38" fmla="*/ 129 w 434"/>
                <a:gd name="T39" fmla="*/ 335 h 486"/>
                <a:gd name="T40" fmla="*/ 129 w 434"/>
                <a:gd name="T41" fmla="*/ 336 h 486"/>
                <a:gd name="T42" fmla="*/ 202 w 434"/>
                <a:gd name="T43" fmla="*/ 394 h 486"/>
                <a:gd name="T44" fmla="*/ 307 w 434"/>
                <a:gd name="T45" fmla="*/ 31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4" h="486">
                  <a:moveTo>
                    <a:pt x="0" y="342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237"/>
                    <a:pt x="78" y="189"/>
                    <a:pt x="190" y="189"/>
                  </a:cubicBezTo>
                  <a:cubicBezTo>
                    <a:pt x="237" y="189"/>
                    <a:pt x="272" y="197"/>
                    <a:pt x="305" y="209"/>
                  </a:cubicBezTo>
                  <a:cubicBezTo>
                    <a:pt x="305" y="201"/>
                    <a:pt x="305" y="201"/>
                    <a:pt x="305" y="201"/>
                  </a:cubicBezTo>
                  <a:cubicBezTo>
                    <a:pt x="305" y="145"/>
                    <a:pt x="271" y="115"/>
                    <a:pt x="204" y="115"/>
                  </a:cubicBezTo>
                  <a:cubicBezTo>
                    <a:pt x="153" y="115"/>
                    <a:pt x="117" y="124"/>
                    <a:pt x="74" y="140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92" y="15"/>
                    <a:pt x="143" y="0"/>
                    <a:pt x="223" y="0"/>
                  </a:cubicBezTo>
                  <a:cubicBezTo>
                    <a:pt x="296" y="0"/>
                    <a:pt x="349" y="20"/>
                    <a:pt x="383" y="53"/>
                  </a:cubicBezTo>
                  <a:cubicBezTo>
                    <a:pt x="418" y="88"/>
                    <a:pt x="434" y="140"/>
                    <a:pt x="434" y="204"/>
                  </a:cubicBezTo>
                  <a:cubicBezTo>
                    <a:pt x="434" y="477"/>
                    <a:pt x="434" y="477"/>
                    <a:pt x="434" y="477"/>
                  </a:cubicBezTo>
                  <a:cubicBezTo>
                    <a:pt x="304" y="477"/>
                    <a:pt x="304" y="477"/>
                    <a:pt x="304" y="477"/>
                  </a:cubicBezTo>
                  <a:cubicBezTo>
                    <a:pt x="304" y="426"/>
                    <a:pt x="304" y="426"/>
                    <a:pt x="304" y="426"/>
                  </a:cubicBezTo>
                  <a:cubicBezTo>
                    <a:pt x="272" y="462"/>
                    <a:pt x="227" y="486"/>
                    <a:pt x="162" y="486"/>
                  </a:cubicBezTo>
                  <a:cubicBezTo>
                    <a:pt x="73" y="486"/>
                    <a:pt x="0" y="435"/>
                    <a:pt x="0" y="342"/>
                  </a:cubicBezTo>
                  <a:close/>
                  <a:moveTo>
                    <a:pt x="307" y="311"/>
                  </a:moveTo>
                  <a:cubicBezTo>
                    <a:pt x="307" y="287"/>
                    <a:pt x="307" y="287"/>
                    <a:pt x="307" y="287"/>
                  </a:cubicBezTo>
                  <a:cubicBezTo>
                    <a:pt x="284" y="277"/>
                    <a:pt x="254" y="270"/>
                    <a:pt x="222" y="270"/>
                  </a:cubicBezTo>
                  <a:cubicBezTo>
                    <a:pt x="164" y="270"/>
                    <a:pt x="129" y="292"/>
                    <a:pt x="129" y="335"/>
                  </a:cubicBezTo>
                  <a:cubicBezTo>
                    <a:pt x="129" y="336"/>
                    <a:pt x="129" y="336"/>
                    <a:pt x="129" y="336"/>
                  </a:cubicBezTo>
                  <a:cubicBezTo>
                    <a:pt x="129" y="372"/>
                    <a:pt x="159" y="394"/>
                    <a:pt x="202" y="394"/>
                  </a:cubicBezTo>
                  <a:cubicBezTo>
                    <a:pt x="265" y="394"/>
                    <a:pt x="307" y="359"/>
                    <a:pt x="307" y="3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8">
              <a:extLst>
                <a:ext uri="{FF2B5EF4-FFF2-40B4-BE49-F238E27FC236}">
                  <a16:creationId xmlns:a16="http://schemas.microsoft.com/office/drawing/2014/main" id="{E75C15B3-8177-7E6B-C4A7-1B9D3FB9D02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859916" y="3170238"/>
              <a:ext cx="1384300" cy="1543050"/>
            </a:xfrm>
            <a:custGeom>
              <a:avLst/>
              <a:gdLst>
                <a:gd name="T0" fmla="*/ 0 w 432"/>
                <a:gd name="T1" fmla="*/ 9 h 480"/>
                <a:gd name="T2" fmla="*/ 133 w 432"/>
                <a:gd name="T3" fmla="*/ 9 h 480"/>
                <a:gd name="T4" fmla="*/ 133 w 432"/>
                <a:gd name="T5" fmla="*/ 75 h 480"/>
                <a:gd name="T6" fmla="*/ 272 w 432"/>
                <a:gd name="T7" fmla="*/ 0 h 480"/>
                <a:gd name="T8" fmla="*/ 432 w 432"/>
                <a:gd name="T9" fmla="*/ 175 h 480"/>
                <a:gd name="T10" fmla="*/ 432 w 432"/>
                <a:gd name="T11" fmla="*/ 480 h 480"/>
                <a:gd name="T12" fmla="*/ 298 w 432"/>
                <a:gd name="T13" fmla="*/ 480 h 480"/>
                <a:gd name="T14" fmla="*/ 298 w 432"/>
                <a:gd name="T15" fmla="*/ 217 h 480"/>
                <a:gd name="T16" fmla="*/ 217 w 432"/>
                <a:gd name="T17" fmla="*/ 121 h 480"/>
                <a:gd name="T18" fmla="*/ 133 w 432"/>
                <a:gd name="T19" fmla="*/ 217 h 480"/>
                <a:gd name="T20" fmla="*/ 133 w 432"/>
                <a:gd name="T21" fmla="*/ 480 h 480"/>
                <a:gd name="T22" fmla="*/ 0 w 432"/>
                <a:gd name="T23" fmla="*/ 480 h 480"/>
                <a:gd name="T24" fmla="*/ 0 w 432"/>
                <a:gd name="T25" fmla="*/ 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480">
                  <a:moveTo>
                    <a:pt x="0" y="9"/>
                  </a:moveTo>
                  <a:cubicBezTo>
                    <a:pt x="133" y="9"/>
                    <a:pt x="133" y="9"/>
                    <a:pt x="133" y="9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64" y="36"/>
                    <a:pt x="204" y="0"/>
                    <a:pt x="272" y="0"/>
                  </a:cubicBezTo>
                  <a:cubicBezTo>
                    <a:pt x="373" y="0"/>
                    <a:pt x="432" y="67"/>
                    <a:pt x="432" y="175"/>
                  </a:cubicBezTo>
                  <a:cubicBezTo>
                    <a:pt x="432" y="480"/>
                    <a:pt x="432" y="480"/>
                    <a:pt x="432" y="480"/>
                  </a:cubicBezTo>
                  <a:cubicBezTo>
                    <a:pt x="298" y="480"/>
                    <a:pt x="298" y="480"/>
                    <a:pt x="298" y="480"/>
                  </a:cubicBezTo>
                  <a:cubicBezTo>
                    <a:pt x="298" y="217"/>
                    <a:pt x="298" y="217"/>
                    <a:pt x="298" y="217"/>
                  </a:cubicBezTo>
                  <a:cubicBezTo>
                    <a:pt x="298" y="154"/>
                    <a:pt x="268" y="121"/>
                    <a:pt x="217" y="121"/>
                  </a:cubicBezTo>
                  <a:cubicBezTo>
                    <a:pt x="166" y="121"/>
                    <a:pt x="133" y="154"/>
                    <a:pt x="133" y="217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0" y="480"/>
                    <a:pt x="0" y="480"/>
                    <a:pt x="0" y="48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9">
              <a:extLst>
                <a:ext uri="{FF2B5EF4-FFF2-40B4-BE49-F238E27FC236}">
                  <a16:creationId xmlns:a16="http://schemas.microsoft.com/office/drawing/2014/main" id="{AA27F0F6-EBAD-77B3-0964-617F5FC5A0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36593" y="2649538"/>
              <a:ext cx="1460500" cy="2063750"/>
            </a:xfrm>
            <a:custGeom>
              <a:avLst/>
              <a:gdLst>
                <a:gd name="T0" fmla="*/ 0 w 920"/>
                <a:gd name="T1" fmla="*/ 0 h 1300"/>
                <a:gd name="T2" fmla="*/ 270 w 920"/>
                <a:gd name="T3" fmla="*/ 0 h 1300"/>
                <a:gd name="T4" fmla="*/ 270 w 920"/>
                <a:gd name="T5" fmla="*/ 692 h 1300"/>
                <a:gd name="T6" fmla="*/ 585 w 920"/>
                <a:gd name="T7" fmla="*/ 346 h 1300"/>
                <a:gd name="T8" fmla="*/ 908 w 920"/>
                <a:gd name="T9" fmla="*/ 346 h 1300"/>
                <a:gd name="T10" fmla="*/ 547 w 920"/>
                <a:gd name="T11" fmla="*/ 721 h 1300"/>
                <a:gd name="T12" fmla="*/ 920 w 920"/>
                <a:gd name="T13" fmla="*/ 1300 h 1300"/>
                <a:gd name="T14" fmla="*/ 609 w 920"/>
                <a:gd name="T15" fmla="*/ 1300 h 1300"/>
                <a:gd name="T16" fmla="*/ 365 w 920"/>
                <a:gd name="T17" fmla="*/ 909 h 1300"/>
                <a:gd name="T18" fmla="*/ 270 w 920"/>
                <a:gd name="T19" fmla="*/ 1010 h 1300"/>
                <a:gd name="T20" fmla="*/ 270 w 920"/>
                <a:gd name="T21" fmla="*/ 1300 h 1300"/>
                <a:gd name="T22" fmla="*/ 0 w 920"/>
                <a:gd name="T23" fmla="*/ 1300 h 1300"/>
                <a:gd name="T24" fmla="*/ 0 w 920"/>
                <a:gd name="T25" fmla="*/ 0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0" h="1300">
                  <a:moveTo>
                    <a:pt x="0" y="0"/>
                  </a:moveTo>
                  <a:lnTo>
                    <a:pt x="270" y="0"/>
                  </a:lnTo>
                  <a:lnTo>
                    <a:pt x="270" y="692"/>
                  </a:lnTo>
                  <a:lnTo>
                    <a:pt x="585" y="346"/>
                  </a:lnTo>
                  <a:lnTo>
                    <a:pt x="908" y="346"/>
                  </a:lnTo>
                  <a:lnTo>
                    <a:pt x="547" y="721"/>
                  </a:lnTo>
                  <a:lnTo>
                    <a:pt x="920" y="1300"/>
                  </a:lnTo>
                  <a:lnTo>
                    <a:pt x="609" y="1300"/>
                  </a:lnTo>
                  <a:lnTo>
                    <a:pt x="365" y="909"/>
                  </a:lnTo>
                  <a:lnTo>
                    <a:pt x="270" y="1010"/>
                  </a:lnTo>
                  <a:lnTo>
                    <a:pt x="270" y="1300"/>
                  </a:lnTo>
                  <a:lnTo>
                    <a:pt x="0" y="130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10">
              <a:extLst>
                <a:ext uri="{FF2B5EF4-FFF2-40B4-BE49-F238E27FC236}">
                  <a16:creationId xmlns:a16="http://schemas.microsoft.com/office/drawing/2014/main" id="{0D449E32-BCCB-5FA7-37E4-30FF7569B6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9896" y="3173413"/>
              <a:ext cx="1227138" cy="1568450"/>
            </a:xfrm>
            <a:custGeom>
              <a:avLst/>
              <a:gdLst>
                <a:gd name="T0" fmla="*/ 0 w 383"/>
                <a:gd name="T1" fmla="*/ 417 h 488"/>
                <a:gd name="T2" fmla="*/ 57 w 383"/>
                <a:gd name="T3" fmla="*/ 329 h 488"/>
                <a:gd name="T4" fmla="*/ 206 w 383"/>
                <a:gd name="T5" fmla="*/ 385 h 488"/>
                <a:gd name="T6" fmla="*/ 262 w 383"/>
                <a:gd name="T7" fmla="*/ 350 h 488"/>
                <a:gd name="T8" fmla="*/ 262 w 383"/>
                <a:gd name="T9" fmla="*/ 348 h 488"/>
                <a:gd name="T10" fmla="*/ 165 w 383"/>
                <a:gd name="T11" fmla="*/ 294 h 488"/>
                <a:gd name="T12" fmla="*/ 24 w 383"/>
                <a:gd name="T13" fmla="*/ 152 h 488"/>
                <a:gd name="T14" fmla="*/ 24 w 383"/>
                <a:gd name="T15" fmla="*/ 150 h 488"/>
                <a:gd name="T16" fmla="*/ 196 w 383"/>
                <a:gd name="T17" fmla="*/ 0 h 488"/>
                <a:gd name="T18" fmla="*/ 372 w 383"/>
                <a:gd name="T19" fmla="*/ 55 h 488"/>
                <a:gd name="T20" fmla="*/ 321 w 383"/>
                <a:gd name="T21" fmla="*/ 147 h 488"/>
                <a:gd name="T22" fmla="*/ 194 w 383"/>
                <a:gd name="T23" fmla="*/ 103 h 488"/>
                <a:gd name="T24" fmla="*/ 144 w 383"/>
                <a:gd name="T25" fmla="*/ 136 h 488"/>
                <a:gd name="T26" fmla="*/ 144 w 383"/>
                <a:gd name="T27" fmla="*/ 138 h 488"/>
                <a:gd name="T28" fmla="*/ 240 w 383"/>
                <a:gd name="T29" fmla="*/ 194 h 488"/>
                <a:gd name="T30" fmla="*/ 383 w 383"/>
                <a:gd name="T31" fmla="*/ 334 h 488"/>
                <a:gd name="T32" fmla="*/ 383 w 383"/>
                <a:gd name="T33" fmla="*/ 336 h 488"/>
                <a:gd name="T34" fmla="*/ 203 w 383"/>
                <a:gd name="T35" fmla="*/ 488 h 488"/>
                <a:gd name="T36" fmla="*/ 0 w 383"/>
                <a:gd name="T37" fmla="*/ 417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3" h="488">
                  <a:moveTo>
                    <a:pt x="0" y="417"/>
                  </a:moveTo>
                  <a:cubicBezTo>
                    <a:pt x="57" y="329"/>
                    <a:pt x="57" y="329"/>
                    <a:pt x="57" y="329"/>
                  </a:cubicBezTo>
                  <a:cubicBezTo>
                    <a:pt x="108" y="366"/>
                    <a:pt x="162" y="385"/>
                    <a:pt x="206" y="385"/>
                  </a:cubicBezTo>
                  <a:cubicBezTo>
                    <a:pt x="245" y="385"/>
                    <a:pt x="262" y="371"/>
                    <a:pt x="262" y="350"/>
                  </a:cubicBezTo>
                  <a:cubicBezTo>
                    <a:pt x="262" y="348"/>
                    <a:pt x="262" y="348"/>
                    <a:pt x="262" y="348"/>
                  </a:cubicBezTo>
                  <a:cubicBezTo>
                    <a:pt x="262" y="319"/>
                    <a:pt x="217" y="309"/>
                    <a:pt x="165" y="294"/>
                  </a:cubicBezTo>
                  <a:cubicBezTo>
                    <a:pt x="99" y="274"/>
                    <a:pt x="24" y="243"/>
                    <a:pt x="24" y="152"/>
                  </a:cubicBezTo>
                  <a:cubicBezTo>
                    <a:pt x="24" y="150"/>
                    <a:pt x="24" y="150"/>
                    <a:pt x="24" y="150"/>
                  </a:cubicBezTo>
                  <a:cubicBezTo>
                    <a:pt x="24" y="54"/>
                    <a:pt x="101" y="0"/>
                    <a:pt x="196" y="0"/>
                  </a:cubicBezTo>
                  <a:cubicBezTo>
                    <a:pt x="256" y="0"/>
                    <a:pt x="321" y="21"/>
                    <a:pt x="372" y="55"/>
                  </a:cubicBezTo>
                  <a:cubicBezTo>
                    <a:pt x="321" y="147"/>
                    <a:pt x="321" y="147"/>
                    <a:pt x="321" y="147"/>
                  </a:cubicBezTo>
                  <a:cubicBezTo>
                    <a:pt x="275" y="120"/>
                    <a:pt x="228" y="103"/>
                    <a:pt x="194" y="103"/>
                  </a:cubicBezTo>
                  <a:cubicBezTo>
                    <a:pt x="161" y="103"/>
                    <a:pt x="144" y="118"/>
                    <a:pt x="144" y="136"/>
                  </a:cubicBezTo>
                  <a:cubicBezTo>
                    <a:pt x="144" y="138"/>
                    <a:pt x="144" y="138"/>
                    <a:pt x="144" y="138"/>
                  </a:cubicBezTo>
                  <a:cubicBezTo>
                    <a:pt x="144" y="164"/>
                    <a:pt x="189" y="176"/>
                    <a:pt x="240" y="194"/>
                  </a:cubicBezTo>
                  <a:cubicBezTo>
                    <a:pt x="306" y="216"/>
                    <a:pt x="383" y="248"/>
                    <a:pt x="383" y="334"/>
                  </a:cubicBezTo>
                  <a:cubicBezTo>
                    <a:pt x="383" y="336"/>
                    <a:pt x="383" y="336"/>
                    <a:pt x="383" y="336"/>
                  </a:cubicBezTo>
                  <a:cubicBezTo>
                    <a:pt x="383" y="440"/>
                    <a:pt x="305" y="488"/>
                    <a:pt x="203" y="488"/>
                  </a:cubicBezTo>
                  <a:cubicBezTo>
                    <a:pt x="137" y="488"/>
                    <a:pt x="63" y="466"/>
                    <a:pt x="0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Oval 11">
              <a:extLst>
                <a:ext uri="{FF2B5EF4-FFF2-40B4-BE49-F238E27FC236}">
                  <a16:creationId xmlns:a16="http://schemas.microsoft.com/office/drawing/2014/main" id="{DF4FD3AA-2A1C-04CA-7759-A7926327B4A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82260" y="4167188"/>
              <a:ext cx="544513" cy="5461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585518720"/>
      </p:ext>
    </p:extLst>
  </p:cSld>
  <p:clrMapOvr>
    <a:masterClrMapping/>
  </p:clrMapOvr>
  <p:transition spd="med"/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Black">
    <p:bg>
      <p:bgPr>
        <a:gradFill>
          <a:gsLst>
            <a:gs pos="100000">
              <a:srgbClr val="391262"/>
            </a:gs>
            <a:gs pos="38000">
              <a:srgbClr val="64131E"/>
            </a:gs>
            <a:gs pos="0">
              <a:srgbClr val="831B22"/>
            </a:gs>
            <a:gs pos="71000">
              <a:srgbClr val="4D144A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" name="Group 165">
            <a:extLst>
              <a:ext uri="{FF2B5EF4-FFF2-40B4-BE49-F238E27FC236}">
                <a16:creationId xmlns:a16="http://schemas.microsoft.com/office/drawing/2014/main" id="{45DF6D6F-9C39-7C31-64D4-4BCE9C9CA5D6}"/>
              </a:ext>
            </a:extLst>
          </p:cNvPr>
          <p:cNvGrpSpPr/>
          <p:nvPr userDrawn="1"/>
        </p:nvGrpSpPr>
        <p:grpSpPr>
          <a:xfrm>
            <a:off x="1538947" y="3561907"/>
            <a:ext cx="7851377" cy="1769127"/>
            <a:chOff x="541049" y="2649538"/>
            <a:chExt cx="9285724" cy="2092325"/>
          </a:xfrm>
          <a:solidFill>
            <a:schemeClr val="bg1"/>
          </a:solidFill>
        </p:grpSpPr>
        <p:sp>
          <p:nvSpPr>
            <p:cNvPr id="167" name="Freeform 5">
              <a:extLst>
                <a:ext uri="{FF2B5EF4-FFF2-40B4-BE49-F238E27FC236}">
                  <a16:creationId xmlns:a16="http://schemas.microsoft.com/office/drawing/2014/main" id="{E109AFA1-C190-E6CF-D819-5DDBF44B5E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1049" y="2809876"/>
              <a:ext cx="963613" cy="1928813"/>
            </a:xfrm>
            <a:custGeom>
              <a:avLst/>
              <a:gdLst>
                <a:gd name="T0" fmla="*/ 57 w 301"/>
                <a:gd name="T1" fmla="*/ 458 h 600"/>
                <a:gd name="T2" fmla="*/ 57 w 301"/>
                <a:gd name="T3" fmla="*/ 235 h 600"/>
                <a:gd name="T4" fmla="*/ 0 w 301"/>
                <a:gd name="T5" fmla="*/ 235 h 600"/>
                <a:gd name="T6" fmla="*/ 0 w 301"/>
                <a:gd name="T7" fmla="*/ 121 h 600"/>
                <a:gd name="T8" fmla="*/ 57 w 301"/>
                <a:gd name="T9" fmla="*/ 121 h 600"/>
                <a:gd name="T10" fmla="*/ 57 w 301"/>
                <a:gd name="T11" fmla="*/ 0 h 600"/>
                <a:gd name="T12" fmla="*/ 190 w 301"/>
                <a:gd name="T13" fmla="*/ 0 h 600"/>
                <a:gd name="T14" fmla="*/ 190 w 301"/>
                <a:gd name="T15" fmla="*/ 121 h 600"/>
                <a:gd name="T16" fmla="*/ 301 w 301"/>
                <a:gd name="T17" fmla="*/ 121 h 600"/>
                <a:gd name="T18" fmla="*/ 301 w 301"/>
                <a:gd name="T19" fmla="*/ 235 h 600"/>
                <a:gd name="T20" fmla="*/ 190 w 301"/>
                <a:gd name="T21" fmla="*/ 235 h 600"/>
                <a:gd name="T22" fmla="*/ 190 w 301"/>
                <a:gd name="T23" fmla="*/ 436 h 600"/>
                <a:gd name="T24" fmla="*/ 233 w 301"/>
                <a:gd name="T25" fmla="*/ 482 h 600"/>
                <a:gd name="T26" fmla="*/ 299 w 301"/>
                <a:gd name="T27" fmla="*/ 465 h 600"/>
                <a:gd name="T28" fmla="*/ 299 w 301"/>
                <a:gd name="T29" fmla="*/ 573 h 600"/>
                <a:gd name="T30" fmla="*/ 194 w 301"/>
                <a:gd name="T31" fmla="*/ 600 h 600"/>
                <a:gd name="T32" fmla="*/ 57 w 301"/>
                <a:gd name="T33" fmla="*/ 458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1" h="600">
                  <a:moveTo>
                    <a:pt x="57" y="458"/>
                  </a:moveTo>
                  <a:cubicBezTo>
                    <a:pt x="57" y="235"/>
                    <a:pt x="57" y="235"/>
                    <a:pt x="57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57" y="121"/>
                    <a:pt x="57" y="121"/>
                    <a:pt x="57" y="12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301" y="121"/>
                    <a:pt x="301" y="121"/>
                    <a:pt x="301" y="121"/>
                  </a:cubicBezTo>
                  <a:cubicBezTo>
                    <a:pt x="301" y="235"/>
                    <a:pt x="301" y="235"/>
                    <a:pt x="301" y="235"/>
                  </a:cubicBezTo>
                  <a:cubicBezTo>
                    <a:pt x="190" y="235"/>
                    <a:pt x="190" y="235"/>
                    <a:pt x="190" y="235"/>
                  </a:cubicBezTo>
                  <a:cubicBezTo>
                    <a:pt x="190" y="436"/>
                    <a:pt x="190" y="436"/>
                    <a:pt x="190" y="436"/>
                  </a:cubicBezTo>
                  <a:cubicBezTo>
                    <a:pt x="190" y="467"/>
                    <a:pt x="203" y="482"/>
                    <a:pt x="233" y="482"/>
                  </a:cubicBezTo>
                  <a:cubicBezTo>
                    <a:pt x="258" y="482"/>
                    <a:pt x="280" y="476"/>
                    <a:pt x="299" y="465"/>
                  </a:cubicBezTo>
                  <a:cubicBezTo>
                    <a:pt x="299" y="573"/>
                    <a:pt x="299" y="573"/>
                    <a:pt x="299" y="573"/>
                  </a:cubicBezTo>
                  <a:cubicBezTo>
                    <a:pt x="271" y="590"/>
                    <a:pt x="239" y="600"/>
                    <a:pt x="194" y="600"/>
                  </a:cubicBezTo>
                  <a:cubicBezTo>
                    <a:pt x="112" y="600"/>
                    <a:pt x="57" y="568"/>
                    <a:pt x="57" y="4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6">
              <a:extLst>
                <a:ext uri="{FF2B5EF4-FFF2-40B4-BE49-F238E27FC236}">
                  <a16:creationId xmlns:a16="http://schemas.microsoft.com/office/drawing/2014/main" id="{1969BD4D-0C40-739F-FF6B-4214C2BEBC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08151" y="2649538"/>
              <a:ext cx="1382713" cy="2063750"/>
            </a:xfrm>
            <a:custGeom>
              <a:avLst/>
              <a:gdLst>
                <a:gd name="T0" fmla="*/ 0 w 432"/>
                <a:gd name="T1" fmla="*/ 0 h 642"/>
                <a:gd name="T2" fmla="*/ 134 w 432"/>
                <a:gd name="T3" fmla="*/ 0 h 642"/>
                <a:gd name="T4" fmla="*/ 134 w 432"/>
                <a:gd name="T5" fmla="*/ 237 h 642"/>
                <a:gd name="T6" fmla="*/ 272 w 432"/>
                <a:gd name="T7" fmla="*/ 162 h 642"/>
                <a:gd name="T8" fmla="*/ 432 w 432"/>
                <a:gd name="T9" fmla="*/ 337 h 642"/>
                <a:gd name="T10" fmla="*/ 432 w 432"/>
                <a:gd name="T11" fmla="*/ 642 h 642"/>
                <a:gd name="T12" fmla="*/ 298 w 432"/>
                <a:gd name="T13" fmla="*/ 642 h 642"/>
                <a:gd name="T14" fmla="*/ 298 w 432"/>
                <a:gd name="T15" fmla="*/ 379 h 642"/>
                <a:gd name="T16" fmla="*/ 218 w 432"/>
                <a:gd name="T17" fmla="*/ 283 h 642"/>
                <a:gd name="T18" fmla="*/ 134 w 432"/>
                <a:gd name="T19" fmla="*/ 379 h 642"/>
                <a:gd name="T20" fmla="*/ 134 w 432"/>
                <a:gd name="T21" fmla="*/ 642 h 642"/>
                <a:gd name="T22" fmla="*/ 0 w 432"/>
                <a:gd name="T23" fmla="*/ 642 h 642"/>
                <a:gd name="T24" fmla="*/ 0 w 432"/>
                <a:gd name="T25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642">
                  <a:moveTo>
                    <a:pt x="0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4" y="237"/>
                    <a:pt x="134" y="237"/>
                    <a:pt x="134" y="237"/>
                  </a:cubicBezTo>
                  <a:cubicBezTo>
                    <a:pt x="165" y="198"/>
                    <a:pt x="204" y="162"/>
                    <a:pt x="272" y="162"/>
                  </a:cubicBezTo>
                  <a:cubicBezTo>
                    <a:pt x="373" y="162"/>
                    <a:pt x="432" y="229"/>
                    <a:pt x="432" y="337"/>
                  </a:cubicBezTo>
                  <a:cubicBezTo>
                    <a:pt x="432" y="642"/>
                    <a:pt x="432" y="642"/>
                    <a:pt x="432" y="642"/>
                  </a:cubicBezTo>
                  <a:cubicBezTo>
                    <a:pt x="298" y="642"/>
                    <a:pt x="298" y="642"/>
                    <a:pt x="298" y="642"/>
                  </a:cubicBezTo>
                  <a:cubicBezTo>
                    <a:pt x="298" y="379"/>
                    <a:pt x="298" y="379"/>
                    <a:pt x="298" y="379"/>
                  </a:cubicBezTo>
                  <a:cubicBezTo>
                    <a:pt x="298" y="316"/>
                    <a:pt x="269" y="283"/>
                    <a:pt x="218" y="283"/>
                  </a:cubicBezTo>
                  <a:cubicBezTo>
                    <a:pt x="166" y="283"/>
                    <a:pt x="134" y="316"/>
                    <a:pt x="134" y="379"/>
                  </a:cubicBezTo>
                  <a:cubicBezTo>
                    <a:pt x="134" y="642"/>
                    <a:pt x="134" y="642"/>
                    <a:pt x="134" y="642"/>
                  </a:cubicBezTo>
                  <a:cubicBezTo>
                    <a:pt x="0" y="642"/>
                    <a:pt x="0" y="642"/>
                    <a:pt x="0" y="6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7">
              <a:extLst>
                <a:ext uri="{FF2B5EF4-FFF2-40B4-BE49-F238E27FC236}">
                  <a16:creationId xmlns:a16="http://schemas.microsoft.com/office/drawing/2014/main" id="{6DB7C37A-1FE6-9BFA-5E83-3EC0F79497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61304" y="3179763"/>
              <a:ext cx="1390650" cy="1562100"/>
            </a:xfrm>
            <a:custGeom>
              <a:avLst/>
              <a:gdLst>
                <a:gd name="T0" fmla="*/ 0 w 434"/>
                <a:gd name="T1" fmla="*/ 342 h 486"/>
                <a:gd name="T2" fmla="*/ 0 w 434"/>
                <a:gd name="T3" fmla="*/ 340 h 486"/>
                <a:gd name="T4" fmla="*/ 190 w 434"/>
                <a:gd name="T5" fmla="*/ 189 h 486"/>
                <a:gd name="T6" fmla="*/ 305 w 434"/>
                <a:gd name="T7" fmla="*/ 209 h 486"/>
                <a:gd name="T8" fmla="*/ 305 w 434"/>
                <a:gd name="T9" fmla="*/ 201 h 486"/>
                <a:gd name="T10" fmla="*/ 204 w 434"/>
                <a:gd name="T11" fmla="*/ 115 h 486"/>
                <a:gd name="T12" fmla="*/ 74 w 434"/>
                <a:gd name="T13" fmla="*/ 140 h 486"/>
                <a:gd name="T14" fmla="*/ 40 w 434"/>
                <a:gd name="T15" fmla="*/ 38 h 486"/>
                <a:gd name="T16" fmla="*/ 223 w 434"/>
                <a:gd name="T17" fmla="*/ 0 h 486"/>
                <a:gd name="T18" fmla="*/ 383 w 434"/>
                <a:gd name="T19" fmla="*/ 53 h 486"/>
                <a:gd name="T20" fmla="*/ 434 w 434"/>
                <a:gd name="T21" fmla="*/ 204 h 486"/>
                <a:gd name="T22" fmla="*/ 434 w 434"/>
                <a:gd name="T23" fmla="*/ 477 h 486"/>
                <a:gd name="T24" fmla="*/ 304 w 434"/>
                <a:gd name="T25" fmla="*/ 477 h 486"/>
                <a:gd name="T26" fmla="*/ 304 w 434"/>
                <a:gd name="T27" fmla="*/ 426 h 486"/>
                <a:gd name="T28" fmla="*/ 162 w 434"/>
                <a:gd name="T29" fmla="*/ 486 h 486"/>
                <a:gd name="T30" fmla="*/ 0 w 434"/>
                <a:gd name="T31" fmla="*/ 342 h 486"/>
                <a:gd name="T32" fmla="*/ 307 w 434"/>
                <a:gd name="T33" fmla="*/ 311 h 486"/>
                <a:gd name="T34" fmla="*/ 307 w 434"/>
                <a:gd name="T35" fmla="*/ 287 h 486"/>
                <a:gd name="T36" fmla="*/ 222 w 434"/>
                <a:gd name="T37" fmla="*/ 270 h 486"/>
                <a:gd name="T38" fmla="*/ 129 w 434"/>
                <a:gd name="T39" fmla="*/ 335 h 486"/>
                <a:gd name="T40" fmla="*/ 129 w 434"/>
                <a:gd name="T41" fmla="*/ 336 h 486"/>
                <a:gd name="T42" fmla="*/ 202 w 434"/>
                <a:gd name="T43" fmla="*/ 394 h 486"/>
                <a:gd name="T44" fmla="*/ 307 w 434"/>
                <a:gd name="T45" fmla="*/ 31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4" h="486">
                  <a:moveTo>
                    <a:pt x="0" y="342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237"/>
                    <a:pt x="78" y="189"/>
                    <a:pt x="190" y="189"/>
                  </a:cubicBezTo>
                  <a:cubicBezTo>
                    <a:pt x="237" y="189"/>
                    <a:pt x="272" y="197"/>
                    <a:pt x="305" y="209"/>
                  </a:cubicBezTo>
                  <a:cubicBezTo>
                    <a:pt x="305" y="201"/>
                    <a:pt x="305" y="201"/>
                    <a:pt x="305" y="201"/>
                  </a:cubicBezTo>
                  <a:cubicBezTo>
                    <a:pt x="305" y="145"/>
                    <a:pt x="271" y="115"/>
                    <a:pt x="204" y="115"/>
                  </a:cubicBezTo>
                  <a:cubicBezTo>
                    <a:pt x="153" y="115"/>
                    <a:pt x="117" y="124"/>
                    <a:pt x="74" y="140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92" y="15"/>
                    <a:pt x="143" y="0"/>
                    <a:pt x="223" y="0"/>
                  </a:cubicBezTo>
                  <a:cubicBezTo>
                    <a:pt x="296" y="0"/>
                    <a:pt x="349" y="20"/>
                    <a:pt x="383" y="53"/>
                  </a:cubicBezTo>
                  <a:cubicBezTo>
                    <a:pt x="418" y="88"/>
                    <a:pt x="434" y="140"/>
                    <a:pt x="434" y="204"/>
                  </a:cubicBezTo>
                  <a:cubicBezTo>
                    <a:pt x="434" y="477"/>
                    <a:pt x="434" y="477"/>
                    <a:pt x="434" y="477"/>
                  </a:cubicBezTo>
                  <a:cubicBezTo>
                    <a:pt x="304" y="477"/>
                    <a:pt x="304" y="477"/>
                    <a:pt x="304" y="477"/>
                  </a:cubicBezTo>
                  <a:cubicBezTo>
                    <a:pt x="304" y="426"/>
                    <a:pt x="304" y="426"/>
                    <a:pt x="304" y="426"/>
                  </a:cubicBezTo>
                  <a:cubicBezTo>
                    <a:pt x="272" y="462"/>
                    <a:pt x="227" y="486"/>
                    <a:pt x="162" y="486"/>
                  </a:cubicBezTo>
                  <a:cubicBezTo>
                    <a:pt x="73" y="486"/>
                    <a:pt x="0" y="435"/>
                    <a:pt x="0" y="342"/>
                  </a:cubicBezTo>
                  <a:close/>
                  <a:moveTo>
                    <a:pt x="307" y="311"/>
                  </a:moveTo>
                  <a:cubicBezTo>
                    <a:pt x="307" y="287"/>
                    <a:pt x="307" y="287"/>
                    <a:pt x="307" y="287"/>
                  </a:cubicBezTo>
                  <a:cubicBezTo>
                    <a:pt x="284" y="277"/>
                    <a:pt x="254" y="270"/>
                    <a:pt x="222" y="270"/>
                  </a:cubicBezTo>
                  <a:cubicBezTo>
                    <a:pt x="164" y="270"/>
                    <a:pt x="129" y="292"/>
                    <a:pt x="129" y="335"/>
                  </a:cubicBezTo>
                  <a:cubicBezTo>
                    <a:pt x="129" y="336"/>
                    <a:pt x="129" y="336"/>
                    <a:pt x="129" y="336"/>
                  </a:cubicBezTo>
                  <a:cubicBezTo>
                    <a:pt x="129" y="372"/>
                    <a:pt x="159" y="394"/>
                    <a:pt x="202" y="394"/>
                  </a:cubicBezTo>
                  <a:cubicBezTo>
                    <a:pt x="265" y="394"/>
                    <a:pt x="307" y="359"/>
                    <a:pt x="307" y="3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8">
              <a:extLst>
                <a:ext uri="{FF2B5EF4-FFF2-40B4-BE49-F238E27FC236}">
                  <a16:creationId xmlns:a16="http://schemas.microsoft.com/office/drawing/2014/main" id="{3AEA624F-19C6-31CA-5CD9-7E42ED68DA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859916" y="3170238"/>
              <a:ext cx="1384300" cy="1543050"/>
            </a:xfrm>
            <a:custGeom>
              <a:avLst/>
              <a:gdLst>
                <a:gd name="T0" fmla="*/ 0 w 432"/>
                <a:gd name="T1" fmla="*/ 9 h 480"/>
                <a:gd name="T2" fmla="*/ 133 w 432"/>
                <a:gd name="T3" fmla="*/ 9 h 480"/>
                <a:gd name="T4" fmla="*/ 133 w 432"/>
                <a:gd name="T5" fmla="*/ 75 h 480"/>
                <a:gd name="T6" fmla="*/ 272 w 432"/>
                <a:gd name="T7" fmla="*/ 0 h 480"/>
                <a:gd name="T8" fmla="*/ 432 w 432"/>
                <a:gd name="T9" fmla="*/ 175 h 480"/>
                <a:gd name="T10" fmla="*/ 432 w 432"/>
                <a:gd name="T11" fmla="*/ 480 h 480"/>
                <a:gd name="T12" fmla="*/ 298 w 432"/>
                <a:gd name="T13" fmla="*/ 480 h 480"/>
                <a:gd name="T14" fmla="*/ 298 w 432"/>
                <a:gd name="T15" fmla="*/ 217 h 480"/>
                <a:gd name="T16" fmla="*/ 217 w 432"/>
                <a:gd name="T17" fmla="*/ 121 h 480"/>
                <a:gd name="T18" fmla="*/ 133 w 432"/>
                <a:gd name="T19" fmla="*/ 217 h 480"/>
                <a:gd name="T20" fmla="*/ 133 w 432"/>
                <a:gd name="T21" fmla="*/ 480 h 480"/>
                <a:gd name="T22" fmla="*/ 0 w 432"/>
                <a:gd name="T23" fmla="*/ 480 h 480"/>
                <a:gd name="T24" fmla="*/ 0 w 432"/>
                <a:gd name="T25" fmla="*/ 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480">
                  <a:moveTo>
                    <a:pt x="0" y="9"/>
                  </a:moveTo>
                  <a:cubicBezTo>
                    <a:pt x="133" y="9"/>
                    <a:pt x="133" y="9"/>
                    <a:pt x="133" y="9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64" y="36"/>
                    <a:pt x="204" y="0"/>
                    <a:pt x="272" y="0"/>
                  </a:cubicBezTo>
                  <a:cubicBezTo>
                    <a:pt x="373" y="0"/>
                    <a:pt x="432" y="67"/>
                    <a:pt x="432" y="175"/>
                  </a:cubicBezTo>
                  <a:cubicBezTo>
                    <a:pt x="432" y="480"/>
                    <a:pt x="432" y="480"/>
                    <a:pt x="432" y="480"/>
                  </a:cubicBezTo>
                  <a:cubicBezTo>
                    <a:pt x="298" y="480"/>
                    <a:pt x="298" y="480"/>
                    <a:pt x="298" y="480"/>
                  </a:cubicBezTo>
                  <a:cubicBezTo>
                    <a:pt x="298" y="217"/>
                    <a:pt x="298" y="217"/>
                    <a:pt x="298" y="217"/>
                  </a:cubicBezTo>
                  <a:cubicBezTo>
                    <a:pt x="298" y="154"/>
                    <a:pt x="268" y="121"/>
                    <a:pt x="217" y="121"/>
                  </a:cubicBezTo>
                  <a:cubicBezTo>
                    <a:pt x="166" y="121"/>
                    <a:pt x="133" y="154"/>
                    <a:pt x="133" y="217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0" y="480"/>
                    <a:pt x="0" y="480"/>
                    <a:pt x="0" y="48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9">
              <a:extLst>
                <a:ext uri="{FF2B5EF4-FFF2-40B4-BE49-F238E27FC236}">
                  <a16:creationId xmlns:a16="http://schemas.microsoft.com/office/drawing/2014/main" id="{ED142D15-3F97-1719-8D74-37D26D1CAA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36593" y="2649538"/>
              <a:ext cx="1460500" cy="2063750"/>
            </a:xfrm>
            <a:custGeom>
              <a:avLst/>
              <a:gdLst>
                <a:gd name="T0" fmla="*/ 0 w 920"/>
                <a:gd name="T1" fmla="*/ 0 h 1300"/>
                <a:gd name="T2" fmla="*/ 270 w 920"/>
                <a:gd name="T3" fmla="*/ 0 h 1300"/>
                <a:gd name="T4" fmla="*/ 270 w 920"/>
                <a:gd name="T5" fmla="*/ 692 h 1300"/>
                <a:gd name="T6" fmla="*/ 585 w 920"/>
                <a:gd name="T7" fmla="*/ 346 h 1300"/>
                <a:gd name="T8" fmla="*/ 908 w 920"/>
                <a:gd name="T9" fmla="*/ 346 h 1300"/>
                <a:gd name="T10" fmla="*/ 547 w 920"/>
                <a:gd name="T11" fmla="*/ 721 h 1300"/>
                <a:gd name="T12" fmla="*/ 920 w 920"/>
                <a:gd name="T13" fmla="*/ 1300 h 1300"/>
                <a:gd name="T14" fmla="*/ 609 w 920"/>
                <a:gd name="T15" fmla="*/ 1300 h 1300"/>
                <a:gd name="T16" fmla="*/ 365 w 920"/>
                <a:gd name="T17" fmla="*/ 909 h 1300"/>
                <a:gd name="T18" fmla="*/ 270 w 920"/>
                <a:gd name="T19" fmla="*/ 1010 h 1300"/>
                <a:gd name="T20" fmla="*/ 270 w 920"/>
                <a:gd name="T21" fmla="*/ 1300 h 1300"/>
                <a:gd name="T22" fmla="*/ 0 w 920"/>
                <a:gd name="T23" fmla="*/ 1300 h 1300"/>
                <a:gd name="T24" fmla="*/ 0 w 920"/>
                <a:gd name="T25" fmla="*/ 0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0" h="1300">
                  <a:moveTo>
                    <a:pt x="0" y="0"/>
                  </a:moveTo>
                  <a:lnTo>
                    <a:pt x="270" y="0"/>
                  </a:lnTo>
                  <a:lnTo>
                    <a:pt x="270" y="692"/>
                  </a:lnTo>
                  <a:lnTo>
                    <a:pt x="585" y="346"/>
                  </a:lnTo>
                  <a:lnTo>
                    <a:pt x="908" y="346"/>
                  </a:lnTo>
                  <a:lnTo>
                    <a:pt x="547" y="721"/>
                  </a:lnTo>
                  <a:lnTo>
                    <a:pt x="920" y="1300"/>
                  </a:lnTo>
                  <a:lnTo>
                    <a:pt x="609" y="1300"/>
                  </a:lnTo>
                  <a:lnTo>
                    <a:pt x="365" y="909"/>
                  </a:lnTo>
                  <a:lnTo>
                    <a:pt x="270" y="1010"/>
                  </a:lnTo>
                  <a:lnTo>
                    <a:pt x="270" y="1300"/>
                  </a:lnTo>
                  <a:lnTo>
                    <a:pt x="0" y="130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10">
              <a:extLst>
                <a:ext uri="{FF2B5EF4-FFF2-40B4-BE49-F238E27FC236}">
                  <a16:creationId xmlns:a16="http://schemas.microsoft.com/office/drawing/2014/main" id="{6FEBB0B2-4586-05AB-B4FE-055E54F117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9896" y="3173413"/>
              <a:ext cx="1227138" cy="1568450"/>
            </a:xfrm>
            <a:custGeom>
              <a:avLst/>
              <a:gdLst>
                <a:gd name="T0" fmla="*/ 0 w 383"/>
                <a:gd name="T1" fmla="*/ 417 h 488"/>
                <a:gd name="T2" fmla="*/ 57 w 383"/>
                <a:gd name="T3" fmla="*/ 329 h 488"/>
                <a:gd name="T4" fmla="*/ 206 w 383"/>
                <a:gd name="T5" fmla="*/ 385 h 488"/>
                <a:gd name="T6" fmla="*/ 262 w 383"/>
                <a:gd name="T7" fmla="*/ 350 h 488"/>
                <a:gd name="T8" fmla="*/ 262 w 383"/>
                <a:gd name="T9" fmla="*/ 348 h 488"/>
                <a:gd name="T10" fmla="*/ 165 w 383"/>
                <a:gd name="T11" fmla="*/ 294 h 488"/>
                <a:gd name="T12" fmla="*/ 24 w 383"/>
                <a:gd name="T13" fmla="*/ 152 h 488"/>
                <a:gd name="T14" fmla="*/ 24 w 383"/>
                <a:gd name="T15" fmla="*/ 150 h 488"/>
                <a:gd name="T16" fmla="*/ 196 w 383"/>
                <a:gd name="T17" fmla="*/ 0 h 488"/>
                <a:gd name="T18" fmla="*/ 372 w 383"/>
                <a:gd name="T19" fmla="*/ 55 h 488"/>
                <a:gd name="T20" fmla="*/ 321 w 383"/>
                <a:gd name="T21" fmla="*/ 147 h 488"/>
                <a:gd name="T22" fmla="*/ 194 w 383"/>
                <a:gd name="T23" fmla="*/ 103 h 488"/>
                <a:gd name="T24" fmla="*/ 144 w 383"/>
                <a:gd name="T25" fmla="*/ 136 h 488"/>
                <a:gd name="T26" fmla="*/ 144 w 383"/>
                <a:gd name="T27" fmla="*/ 138 h 488"/>
                <a:gd name="T28" fmla="*/ 240 w 383"/>
                <a:gd name="T29" fmla="*/ 194 h 488"/>
                <a:gd name="T30" fmla="*/ 383 w 383"/>
                <a:gd name="T31" fmla="*/ 334 h 488"/>
                <a:gd name="T32" fmla="*/ 383 w 383"/>
                <a:gd name="T33" fmla="*/ 336 h 488"/>
                <a:gd name="T34" fmla="*/ 203 w 383"/>
                <a:gd name="T35" fmla="*/ 488 h 488"/>
                <a:gd name="T36" fmla="*/ 0 w 383"/>
                <a:gd name="T37" fmla="*/ 417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3" h="488">
                  <a:moveTo>
                    <a:pt x="0" y="417"/>
                  </a:moveTo>
                  <a:cubicBezTo>
                    <a:pt x="57" y="329"/>
                    <a:pt x="57" y="329"/>
                    <a:pt x="57" y="329"/>
                  </a:cubicBezTo>
                  <a:cubicBezTo>
                    <a:pt x="108" y="366"/>
                    <a:pt x="162" y="385"/>
                    <a:pt x="206" y="385"/>
                  </a:cubicBezTo>
                  <a:cubicBezTo>
                    <a:pt x="245" y="385"/>
                    <a:pt x="262" y="371"/>
                    <a:pt x="262" y="350"/>
                  </a:cubicBezTo>
                  <a:cubicBezTo>
                    <a:pt x="262" y="348"/>
                    <a:pt x="262" y="348"/>
                    <a:pt x="262" y="348"/>
                  </a:cubicBezTo>
                  <a:cubicBezTo>
                    <a:pt x="262" y="319"/>
                    <a:pt x="217" y="309"/>
                    <a:pt x="165" y="294"/>
                  </a:cubicBezTo>
                  <a:cubicBezTo>
                    <a:pt x="99" y="274"/>
                    <a:pt x="24" y="243"/>
                    <a:pt x="24" y="152"/>
                  </a:cubicBezTo>
                  <a:cubicBezTo>
                    <a:pt x="24" y="150"/>
                    <a:pt x="24" y="150"/>
                    <a:pt x="24" y="150"/>
                  </a:cubicBezTo>
                  <a:cubicBezTo>
                    <a:pt x="24" y="54"/>
                    <a:pt x="101" y="0"/>
                    <a:pt x="196" y="0"/>
                  </a:cubicBezTo>
                  <a:cubicBezTo>
                    <a:pt x="256" y="0"/>
                    <a:pt x="321" y="21"/>
                    <a:pt x="372" y="55"/>
                  </a:cubicBezTo>
                  <a:cubicBezTo>
                    <a:pt x="321" y="147"/>
                    <a:pt x="321" y="147"/>
                    <a:pt x="321" y="147"/>
                  </a:cubicBezTo>
                  <a:cubicBezTo>
                    <a:pt x="275" y="120"/>
                    <a:pt x="228" y="103"/>
                    <a:pt x="194" y="103"/>
                  </a:cubicBezTo>
                  <a:cubicBezTo>
                    <a:pt x="161" y="103"/>
                    <a:pt x="144" y="118"/>
                    <a:pt x="144" y="136"/>
                  </a:cubicBezTo>
                  <a:cubicBezTo>
                    <a:pt x="144" y="138"/>
                    <a:pt x="144" y="138"/>
                    <a:pt x="144" y="138"/>
                  </a:cubicBezTo>
                  <a:cubicBezTo>
                    <a:pt x="144" y="164"/>
                    <a:pt x="189" y="176"/>
                    <a:pt x="240" y="194"/>
                  </a:cubicBezTo>
                  <a:cubicBezTo>
                    <a:pt x="306" y="216"/>
                    <a:pt x="383" y="248"/>
                    <a:pt x="383" y="334"/>
                  </a:cubicBezTo>
                  <a:cubicBezTo>
                    <a:pt x="383" y="336"/>
                    <a:pt x="383" y="336"/>
                    <a:pt x="383" y="336"/>
                  </a:cubicBezTo>
                  <a:cubicBezTo>
                    <a:pt x="383" y="440"/>
                    <a:pt x="305" y="488"/>
                    <a:pt x="203" y="488"/>
                  </a:cubicBezTo>
                  <a:cubicBezTo>
                    <a:pt x="137" y="488"/>
                    <a:pt x="63" y="466"/>
                    <a:pt x="0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Oval 11">
              <a:extLst>
                <a:ext uri="{FF2B5EF4-FFF2-40B4-BE49-F238E27FC236}">
                  <a16:creationId xmlns:a16="http://schemas.microsoft.com/office/drawing/2014/main" id="{70877F96-1F23-E1FC-71E9-01EE358F60F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82260" y="4167188"/>
              <a:ext cx="544513" cy="5461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59C8C1D9-B375-1D63-409C-0E8AA8DEE2D1}"/>
              </a:ext>
            </a:extLst>
          </p:cNvPr>
          <p:cNvGrpSpPr/>
          <p:nvPr userDrawn="1"/>
        </p:nvGrpSpPr>
        <p:grpSpPr>
          <a:xfrm>
            <a:off x="9390324" y="767096"/>
            <a:ext cx="2800087" cy="1898696"/>
            <a:chOff x="9390324" y="767096"/>
            <a:chExt cx="2800087" cy="1898696"/>
          </a:xfrm>
        </p:grpSpPr>
        <p:grpSp>
          <p:nvGrpSpPr>
            <p:cNvPr id="76" name="Group 75">
              <a:extLst>
                <a:ext uri="{FF2B5EF4-FFF2-40B4-BE49-F238E27FC236}">
                  <a16:creationId xmlns:a16="http://schemas.microsoft.com/office/drawing/2014/main" id="{04DB0252-2F51-9D54-5F87-47E8112037C5}"/>
                </a:ext>
              </a:extLst>
            </p:cNvPr>
            <p:cNvGrpSpPr/>
            <p:nvPr userDrawn="1"/>
          </p:nvGrpSpPr>
          <p:grpSpPr>
            <a:xfrm>
              <a:off x="9390324" y="936748"/>
              <a:ext cx="1965963" cy="1042086"/>
              <a:chOff x="4988072" y="501936"/>
              <a:chExt cx="1978802" cy="1051017"/>
            </a:xfrm>
            <a:solidFill>
              <a:schemeClr val="bg1"/>
            </a:solidFill>
          </p:grpSpPr>
          <p:sp>
            <p:nvSpPr>
              <p:cNvPr id="85" name="Freeform 5">
                <a:extLst>
                  <a:ext uri="{FF2B5EF4-FFF2-40B4-BE49-F238E27FC236}">
                    <a16:creationId xmlns:a16="http://schemas.microsoft.com/office/drawing/2014/main" id="{433FD598-576F-FFF0-672B-6A9B1AF5124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59016" y="501936"/>
                <a:ext cx="218094" cy="282813"/>
              </a:xfrm>
              <a:custGeom>
                <a:avLst/>
                <a:gdLst>
                  <a:gd name="T0" fmla="*/ 0 w 502"/>
                  <a:gd name="T1" fmla="*/ 550 h 651"/>
                  <a:gd name="T2" fmla="*/ 83 w 502"/>
                  <a:gd name="T3" fmla="*/ 451 h 651"/>
                  <a:gd name="T4" fmla="*/ 272 w 502"/>
                  <a:gd name="T5" fmla="*/ 528 h 651"/>
                  <a:gd name="T6" fmla="*/ 363 w 502"/>
                  <a:gd name="T7" fmla="*/ 469 h 651"/>
                  <a:gd name="T8" fmla="*/ 363 w 502"/>
                  <a:gd name="T9" fmla="*/ 467 h 651"/>
                  <a:gd name="T10" fmla="*/ 236 w 502"/>
                  <a:gd name="T11" fmla="*/ 386 h 651"/>
                  <a:gd name="T12" fmla="*/ 26 w 502"/>
                  <a:gd name="T13" fmla="*/ 192 h 651"/>
                  <a:gd name="T14" fmla="*/ 26 w 502"/>
                  <a:gd name="T15" fmla="*/ 191 h 651"/>
                  <a:gd name="T16" fmla="*/ 247 w 502"/>
                  <a:gd name="T17" fmla="*/ 0 h 651"/>
                  <a:gd name="T18" fmla="*/ 483 w 502"/>
                  <a:gd name="T19" fmla="*/ 80 h 651"/>
                  <a:gd name="T20" fmla="*/ 410 w 502"/>
                  <a:gd name="T21" fmla="*/ 185 h 651"/>
                  <a:gd name="T22" fmla="*/ 246 w 502"/>
                  <a:gd name="T23" fmla="*/ 123 h 651"/>
                  <a:gd name="T24" fmla="*/ 164 w 502"/>
                  <a:gd name="T25" fmla="*/ 178 h 651"/>
                  <a:gd name="T26" fmla="*/ 164 w 502"/>
                  <a:gd name="T27" fmla="*/ 180 h 651"/>
                  <a:gd name="T28" fmla="*/ 301 w 502"/>
                  <a:gd name="T29" fmla="*/ 263 h 651"/>
                  <a:gd name="T30" fmla="*/ 502 w 502"/>
                  <a:gd name="T31" fmla="*/ 453 h 651"/>
                  <a:gd name="T32" fmla="*/ 502 w 502"/>
                  <a:gd name="T33" fmla="*/ 455 h 651"/>
                  <a:gd name="T34" fmla="*/ 269 w 502"/>
                  <a:gd name="T35" fmla="*/ 651 h 651"/>
                  <a:gd name="T36" fmla="*/ 0 w 502"/>
                  <a:gd name="T37" fmla="*/ 550 h 6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2" h="651">
                    <a:moveTo>
                      <a:pt x="0" y="550"/>
                    </a:moveTo>
                    <a:cubicBezTo>
                      <a:pt x="83" y="451"/>
                      <a:pt x="83" y="451"/>
                      <a:pt x="83" y="451"/>
                    </a:cubicBezTo>
                    <a:cubicBezTo>
                      <a:pt x="140" y="498"/>
                      <a:pt x="200" y="528"/>
                      <a:pt x="272" y="528"/>
                    </a:cubicBezTo>
                    <a:cubicBezTo>
                      <a:pt x="329" y="528"/>
                      <a:pt x="363" y="506"/>
                      <a:pt x="363" y="469"/>
                    </a:cubicBezTo>
                    <a:cubicBezTo>
                      <a:pt x="363" y="467"/>
                      <a:pt x="363" y="467"/>
                      <a:pt x="363" y="467"/>
                    </a:cubicBezTo>
                    <a:cubicBezTo>
                      <a:pt x="363" y="431"/>
                      <a:pt x="342" y="413"/>
                      <a:pt x="236" y="386"/>
                    </a:cubicBezTo>
                    <a:cubicBezTo>
                      <a:pt x="108" y="354"/>
                      <a:pt x="26" y="318"/>
                      <a:pt x="26" y="192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26" y="76"/>
                      <a:pt x="118" y="0"/>
                      <a:pt x="247" y="0"/>
                    </a:cubicBezTo>
                    <a:cubicBezTo>
                      <a:pt x="340" y="0"/>
                      <a:pt x="419" y="29"/>
                      <a:pt x="483" y="80"/>
                    </a:cubicBezTo>
                    <a:cubicBezTo>
                      <a:pt x="410" y="185"/>
                      <a:pt x="410" y="185"/>
                      <a:pt x="410" y="185"/>
                    </a:cubicBezTo>
                    <a:cubicBezTo>
                      <a:pt x="354" y="146"/>
                      <a:pt x="299" y="123"/>
                      <a:pt x="246" y="123"/>
                    </a:cubicBezTo>
                    <a:cubicBezTo>
                      <a:pt x="192" y="123"/>
                      <a:pt x="164" y="147"/>
                      <a:pt x="164" y="178"/>
                    </a:cubicBezTo>
                    <a:cubicBezTo>
                      <a:pt x="164" y="180"/>
                      <a:pt x="164" y="180"/>
                      <a:pt x="164" y="180"/>
                    </a:cubicBezTo>
                    <a:cubicBezTo>
                      <a:pt x="164" y="221"/>
                      <a:pt x="191" y="235"/>
                      <a:pt x="301" y="263"/>
                    </a:cubicBezTo>
                    <a:cubicBezTo>
                      <a:pt x="429" y="297"/>
                      <a:pt x="502" y="343"/>
                      <a:pt x="502" y="453"/>
                    </a:cubicBezTo>
                    <a:cubicBezTo>
                      <a:pt x="502" y="455"/>
                      <a:pt x="502" y="455"/>
                      <a:pt x="502" y="455"/>
                    </a:cubicBezTo>
                    <a:cubicBezTo>
                      <a:pt x="502" y="581"/>
                      <a:pt x="406" y="651"/>
                      <a:pt x="269" y="651"/>
                    </a:cubicBezTo>
                    <a:cubicBezTo>
                      <a:pt x="173" y="651"/>
                      <a:pt x="76" y="618"/>
                      <a:pt x="0" y="5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Freeform 6">
                <a:extLst>
                  <a:ext uri="{FF2B5EF4-FFF2-40B4-BE49-F238E27FC236}">
                    <a16:creationId xmlns:a16="http://schemas.microsoft.com/office/drawing/2014/main" id="{824AAD10-C96C-2D4A-15C2-1D354C7C691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791295" y="566212"/>
                <a:ext cx="322264" cy="214547"/>
              </a:xfrm>
              <a:custGeom>
                <a:avLst/>
                <a:gdLst>
                  <a:gd name="T0" fmla="*/ 0 w 741"/>
                  <a:gd name="T1" fmla="*/ 9 h 494"/>
                  <a:gd name="T2" fmla="*/ 138 w 741"/>
                  <a:gd name="T3" fmla="*/ 9 h 494"/>
                  <a:gd name="T4" fmla="*/ 138 w 741"/>
                  <a:gd name="T5" fmla="*/ 78 h 494"/>
                  <a:gd name="T6" fmla="*/ 281 w 741"/>
                  <a:gd name="T7" fmla="*/ 0 h 494"/>
                  <a:gd name="T8" fmla="*/ 418 w 741"/>
                  <a:gd name="T9" fmla="*/ 77 h 494"/>
                  <a:gd name="T10" fmla="*/ 577 w 741"/>
                  <a:gd name="T11" fmla="*/ 0 h 494"/>
                  <a:gd name="T12" fmla="*/ 741 w 741"/>
                  <a:gd name="T13" fmla="*/ 178 h 494"/>
                  <a:gd name="T14" fmla="*/ 741 w 741"/>
                  <a:gd name="T15" fmla="*/ 494 h 494"/>
                  <a:gd name="T16" fmla="*/ 603 w 741"/>
                  <a:gd name="T17" fmla="*/ 494 h 494"/>
                  <a:gd name="T18" fmla="*/ 603 w 741"/>
                  <a:gd name="T19" fmla="*/ 224 h 494"/>
                  <a:gd name="T20" fmla="*/ 523 w 741"/>
                  <a:gd name="T21" fmla="*/ 125 h 494"/>
                  <a:gd name="T22" fmla="*/ 439 w 741"/>
                  <a:gd name="T23" fmla="*/ 224 h 494"/>
                  <a:gd name="T24" fmla="*/ 439 w 741"/>
                  <a:gd name="T25" fmla="*/ 494 h 494"/>
                  <a:gd name="T26" fmla="*/ 302 w 741"/>
                  <a:gd name="T27" fmla="*/ 494 h 494"/>
                  <a:gd name="T28" fmla="*/ 302 w 741"/>
                  <a:gd name="T29" fmla="*/ 224 h 494"/>
                  <a:gd name="T30" fmla="*/ 221 w 741"/>
                  <a:gd name="T31" fmla="*/ 125 h 494"/>
                  <a:gd name="T32" fmla="*/ 138 w 741"/>
                  <a:gd name="T33" fmla="*/ 224 h 494"/>
                  <a:gd name="T34" fmla="*/ 138 w 741"/>
                  <a:gd name="T35" fmla="*/ 494 h 494"/>
                  <a:gd name="T36" fmla="*/ 0 w 741"/>
                  <a:gd name="T37" fmla="*/ 494 h 494"/>
                  <a:gd name="T38" fmla="*/ 0 w 741"/>
                  <a:gd name="T39" fmla="*/ 9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1" h="494">
                    <a:moveTo>
                      <a:pt x="0" y="9"/>
                    </a:moveTo>
                    <a:cubicBezTo>
                      <a:pt x="138" y="9"/>
                      <a:pt x="138" y="9"/>
                      <a:pt x="138" y="9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70" y="37"/>
                      <a:pt x="211" y="0"/>
                      <a:pt x="281" y="0"/>
                    </a:cubicBezTo>
                    <a:cubicBezTo>
                      <a:pt x="344" y="0"/>
                      <a:pt x="392" y="28"/>
                      <a:pt x="418" y="77"/>
                    </a:cubicBezTo>
                    <a:cubicBezTo>
                      <a:pt x="460" y="27"/>
                      <a:pt x="511" y="0"/>
                      <a:pt x="577" y="0"/>
                    </a:cubicBezTo>
                    <a:cubicBezTo>
                      <a:pt x="679" y="0"/>
                      <a:pt x="741" y="62"/>
                      <a:pt x="741" y="178"/>
                    </a:cubicBezTo>
                    <a:cubicBezTo>
                      <a:pt x="741" y="494"/>
                      <a:pt x="741" y="494"/>
                      <a:pt x="741" y="494"/>
                    </a:cubicBezTo>
                    <a:cubicBezTo>
                      <a:pt x="603" y="494"/>
                      <a:pt x="603" y="494"/>
                      <a:pt x="603" y="494"/>
                    </a:cubicBezTo>
                    <a:cubicBezTo>
                      <a:pt x="603" y="224"/>
                      <a:pt x="603" y="224"/>
                      <a:pt x="603" y="224"/>
                    </a:cubicBezTo>
                    <a:cubicBezTo>
                      <a:pt x="603" y="159"/>
                      <a:pt x="574" y="125"/>
                      <a:pt x="523" y="125"/>
                    </a:cubicBezTo>
                    <a:cubicBezTo>
                      <a:pt x="471" y="125"/>
                      <a:pt x="439" y="159"/>
                      <a:pt x="439" y="224"/>
                    </a:cubicBezTo>
                    <a:cubicBezTo>
                      <a:pt x="439" y="494"/>
                      <a:pt x="439" y="494"/>
                      <a:pt x="439" y="494"/>
                    </a:cubicBezTo>
                    <a:cubicBezTo>
                      <a:pt x="302" y="494"/>
                      <a:pt x="302" y="494"/>
                      <a:pt x="302" y="494"/>
                    </a:cubicBezTo>
                    <a:cubicBezTo>
                      <a:pt x="302" y="224"/>
                      <a:pt x="302" y="224"/>
                      <a:pt x="302" y="224"/>
                    </a:cubicBezTo>
                    <a:cubicBezTo>
                      <a:pt x="302" y="159"/>
                      <a:pt x="273" y="125"/>
                      <a:pt x="221" y="125"/>
                    </a:cubicBezTo>
                    <a:cubicBezTo>
                      <a:pt x="170" y="125"/>
                      <a:pt x="138" y="159"/>
                      <a:pt x="138" y="224"/>
                    </a:cubicBezTo>
                    <a:cubicBezTo>
                      <a:pt x="138" y="494"/>
                      <a:pt x="138" y="494"/>
                      <a:pt x="138" y="494"/>
                    </a:cubicBezTo>
                    <a:cubicBezTo>
                      <a:pt x="0" y="494"/>
                      <a:pt x="0" y="494"/>
                      <a:pt x="0" y="494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Freeform 7">
                <a:extLst>
                  <a:ext uri="{FF2B5EF4-FFF2-40B4-BE49-F238E27FC236}">
                    <a16:creationId xmlns:a16="http://schemas.microsoft.com/office/drawing/2014/main" id="{8776387C-7DBE-0FBD-3AED-689433E7686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125971" y="567985"/>
                <a:ext cx="193713" cy="216764"/>
              </a:xfrm>
              <a:custGeom>
                <a:avLst/>
                <a:gdLst>
                  <a:gd name="T0" fmla="*/ 0 w 446"/>
                  <a:gd name="T1" fmla="*/ 351 h 499"/>
                  <a:gd name="T2" fmla="*/ 0 w 446"/>
                  <a:gd name="T3" fmla="*/ 349 h 499"/>
                  <a:gd name="T4" fmla="*/ 195 w 446"/>
                  <a:gd name="T5" fmla="*/ 194 h 499"/>
                  <a:gd name="T6" fmla="*/ 314 w 446"/>
                  <a:gd name="T7" fmla="*/ 214 h 499"/>
                  <a:gd name="T8" fmla="*/ 314 w 446"/>
                  <a:gd name="T9" fmla="*/ 206 h 499"/>
                  <a:gd name="T10" fmla="*/ 210 w 446"/>
                  <a:gd name="T11" fmla="*/ 117 h 499"/>
                  <a:gd name="T12" fmla="*/ 76 w 446"/>
                  <a:gd name="T13" fmla="*/ 144 h 499"/>
                  <a:gd name="T14" fmla="*/ 42 w 446"/>
                  <a:gd name="T15" fmla="*/ 39 h 499"/>
                  <a:gd name="T16" fmla="*/ 230 w 446"/>
                  <a:gd name="T17" fmla="*/ 0 h 499"/>
                  <a:gd name="T18" fmla="*/ 394 w 446"/>
                  <a:gd name="T19" fmla="*/ 54 h 499"/>
                  <a:gd name="T20" fmla="*/ 446 w 446"/>
                  <a:gd name="T21" fmla="*/ 209 h 499"/>
                  <a:gd name="T22" fmla="*/ 446 w 446"/>
                  <a:gd name="T23" fmla="*/ 490 h 499"/>
                  <a:gd name="T24" fmla="*/ 313 w 446"/>
                  <a:gd name="T25" fmla="*/ 490 h 499"/>
                  <a:gd name="T26" fmla="*/ 313 w 446"/>
                  <a:gd name="T27" fmla="*/ 438 h 499"/>
                  <a:gd name="T28" fmla="*/ 166 w 446"/>
                  <a:gd name="T29" fmla="*/ 499 h 499"/>
                  <a:gd name="T30" fmla="*/ 0 w 446"/>
                  <a:gd name="T31" fmla="*/ 351 h 499"/>
                  <a:gd name="T32" fmla="*/ 316 w 446"/>
                  <a:gd name="T33" fmla="*/ 319 h 499"/>
                  <a:gd name="T34" fmla="*/ 316 w 446"/>
                  <a:gd name="T35" fmla="*/ 295 h 499"/>
                  <a:gd name="T36" fmla="*/ 228 w 446"/>
                  <a:gd name="T37" fmla="*/ 277 h 499"/>
                  <a:gd name="T38" fmla="*/ 133 w 446"/>
                  <a:gd name="T39" fmla="*/ 344 h 499"/>
                  <a:gd name="T40" fmla="*/ 133 w 446"/>
                  <a:gd name="T41" fmla="*/ 346 h 499"/>
                  <a:gd name="T42" fmla="*/ 208 w 446"/>
                  <a:gd name="T43" fmla="*/ 404 h 499"/>
                  <a:gd name="T44" fmla="*/ 316 w 446"/>
                  <a:gd name="T45" fmla="*/ 31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6" h="499">
                    <a:moveTo>
                      <a:pt x="0" y="351"/>
                    </a:moveTo>
                    <a:cubicBezTo>
                      <a:pt x="0" y="349"/>
                      <a:pt x="0" y="349"/>
                      <a:pt x="0" y="349"/>
                    </a:cubicBezTo>
                    <a:cubicBezTo>
                      <a:pt x="0" y="243"/>
                      <a:pt x="80" y="194"/>
                      <a:pt x="195" y="194"/>
                    </a:cubicBezTo>
                    <a:cubicBezTo>
                      <a:pt x="244" y="194"/>
                      <a:pt x="280" y="202"/>
                      <a:pt x="314" y="214"/>
                    </a:cubicBezTo>
                    <a:cubicBezTo>
                      <a:pt x="314" y="206"/>
                      <a:pt x="314" y="206"/>
                      <a:pt x="314" y="206"/>
                    </a:cubicBezTo>
                    <a:cubicBezTo>
                      <a:pt x="314" y="149"/>
                      <a:pt x="279" y="117"/>
                      <a:pt x="210" y="117"/>
                    </a:cubicBezTo>
                    <a:cubicBezTo>
                      <a:pt x="157" y="117"/>
                      <a:pt x="120" y="127"/>
                      <a:pt x="76" y="144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95" y="15"/>
                      <a:pt x="147" y="0"/>
                      <a:pt x="230" y="0"/>
                    </a:cubicBezTo>
                    <a:cubicBezTo>
                      <a:pt x="305" y="0"/>
                      <a:pt x="359" y="20"/>
                      <a:pt x="394" y="54"/>
                    </a:cubicBezTo>
                    <a:cubicBezTo>
                      <a:pt x="430" y="90"/>
                      <a:pt x="446" y="144"/>
                      <a:pt x="446" y="209"/>
                    </a:cubicBezTo>
                    <a:cubicBezTo>
                      <a:pt x="446" y="490"/>
                      <a:pt x="446" y="490"/>
                      <a:pt x="446" y="490"/>
                    </a:cubicBezTo>
                    <a:cubicBezTo>
                      <a:pt x="313" y="490"/>
                      <a:pt x="313" y="490"/>
                      <a:pt x="313" y="490"/>
                    </a:cubicBezTo>
                    <a:cubicBezTo>
                      <a:pt x="313" y="438"/>
                      <a:pt x="313" y="438"/>
                      <a:pt x="313" y="438"/>
                    </a:cubicBezTo>
                    <a:cubicBezTo>
                      <a:pt x="280" y="475"/>
                      <a:pt x="233" y="499"/>
                      <a:pt x="166" y="499"/>
                    </a:cubicBezTo>
                    <a:cubicBezTo>
                      <a:pt x="75" y="499"/>
                      <a:pt x="0" y="447"/>
                      <a:pt x="0" y="351"/>
                    </a:cubicBezTo>
                    <a:close/>
                    <a:moveTo>
                      <a:pt x="316" y="319"/>
                    </a:moveTo>
                    <a:cubicBezTo>
                      <a:pt x="316" y="295"/>
                      <a:pt x="316" y="295"/>
                      <a:pt x="316" y="295"/>
                    </a:cubicBezTo>
                    <a:cubicBezTo>
                      <a:pt x="292" y="284"/>
                      <a:pt x="262" y="277"/>
                      <a:pt x="228" y="277"/>
                    </a:cubicBezTo>
                    <a:cubicBezTo>
                      <a:pt x="169" y="277"/>
                      <a:pt x="133" y="300"/>
                      <a:pt x="133" y="344"/>
                    </a:cubicBezTo>
                    <a:cubicBezTo>
                      <a:pt x="133" y="346"/>
                      <a:pt x="133" y="346"/>
                      <a:pt x="133" y="346"/>
                    </a:cubicBezTo>
                    <a:cubicBezTo>
                      <a:pt x="133" y="383"/>
                      <a:pt x="164" y="404"/>
                      <a:pt x="208" y="404"/>
                    </a:cubicBezTo>
                    <a:cubicBezTo>
                      <a:pt x="272" y="404"/>
                      <a:pt x="316" y="369"/>
                      <a:pt x="316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Freeform 8">
                <a:extLst>
                  <a:ext uri="{FF2B5EF4-FFF2-40B4-BE49-F238E27FC236}">
                    <a16:creationId xmlns:a16="http://schemas.microsoft.com/office/drawing/2014/main" id="{262E0FEC-2981-11B0-3D88-8A94D08178C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36529" y="564438"/>
                <a:ext cx="127665" cy="216321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1 h 498"/>
                  <a:gd name="T6" fmla="*/ 293 w 293"/>
                  <a:gd name="T7" fmla="*/ 4 h 498"/>
                  <a:gd name="T8" fmla="*/ 293 w 293"/>
                  <a:gd name="T9" fmla="*/ 148 h 498"/>
                  <a:gd name="T10" fmla="*/ 285 w 293"/>
                  <a:gd name="T11" fmla="*/ 148 h 498"/>
                  <a:gd name="T12" fmla="*/ 138 w 293"/>
                  <a:gd name="T13" fmla="*/ 319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1"/>
                      <a:pt x="138" y="111"/>
                      <a:pt x="138" y="111"/>
                    </a:cubicBezTo>
                    <a:cubicBezTo>
                      <a:pt x="166" y="44"/>
                      <a:pt x="211" y="0"/>
                      <a:pt x="293" y="4"/>
                    </a:cubicBezTo>
                    <a:cubicBezTo>
                      <a:pt x="293" y="148"/>
                      <a:pt x="293" y="148"/>
                      <a:pt x="293" y="148"/>
                    </a:cubicBezTo>
                    <a:cubicBezTo>
                      <a:pt x="285" y="148"/>
                      <a:pt x="285" y="148"/>
                      <a:pt x="285" y="148"/>
                    </a:cubicBezTo>
                    <a:cubicBezTo>
                      <a:pt x="194" y="148"/>
                      <a:pt x="138" y="203"/>
                      <a:pt x="138" y="319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Freeform 9">
                <a:extLst>
                  <a:ext uri="{FF2B5EF4-FFF2-40B4-BE49-F238E27FC236}">
                    <a16:creationId xmlns:a16="http://schemas.microsoft.com/office/drawing/2014/main" id="{FECC1288-545E-BDB4-6462-3EE5544D702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475719" y="516121"/>
                <a:ext cx="134757" cy="268184"/>
              </a:xfrm>
              <a:custGeom>
                <a:avLst/>
                <a:gdLst>
                  <a:gd name="T0" fmla="*/ 58 w 310"/>
                  <a:gd name="T1" fmla="*/ 472 h 617"/>
                  <a:gd name="T2" fmla="*/ 58 w 310"/>
                  <a:gd name="T3" fmla="*/ 242 h 617"/>
                  <a:gd name="T4" fmla="*/ 0 w 310"/>
                  <a:gd name="T5" fmla="*/ 242 h 617"/>
                  <a:gd name="T6" fmla="*/ 0 w 310"/>
                  <a:gd name="T7" fmla="*/ 124 h 617"/>
                  <a:gd name="T8" fmla="*/ 58 w 310"/>
                  <a:gd name="T9" fmla="*/ 124 h 617"/>
                  <a:gd name="T10" fmla="*/ 58 w 310"/>
                  <a:gd name="T11" fmla="*/ 0 h 617"/>
                  <a:gd name="T12" fmla="*/ 196 w 310"/>
                  <a:gd name="T13" fmla="*/ 0 h 617"/>
                  <a:gd name="T14" fmla="*/ 196 w 310"/>
                  <a:gd name="T15" fmla="*/ 124 h 617"/>
                  <a:gd name="T16" fmla="*/ 310 w 310"/>
                  <a:gd name="T17" fmla="*/ 124 h 617"/>
                  <a:gd name="T18" fmla="*/ 310 w 310"/>
                  <a:gd name="T19" fmla="*/ 242 h 617"/>
                  <a:gd name="T20" fmla="*/ 196 w 310"/>
                  <a:gd name="T21" fmla="*/ 242 h 617"/>
                  <a:gd name="T22" fmla="*/ 196 w 310"/>
                  <a:gd name="T23" fmla="*/ 449 h 617"/>
                  <a:gd name="T24" fmla="*/ 240 w 310"/>
                  <a:gd name="T25" fmla="*/ 496 h 617"/>
                  <a:gd name="T26" fmla="*/ 308 w 310"/>
                  <a:gd name="T27" fmla="*/ 479 h 617"/>
                  <a:gd name="T28" fmla="*/ 308 w 310"/>
                  <a:gd name="T29" fmla="*/ 589 h 617"/>
                  <a:gd name="T30" fmla="*/ 199 w 310"/>
                  <a:gd name="T31" fmla="*/ 617 h 617"/>
                  <a:gd name="T32" fmla="*/ 58 w 310"/>
                  <a:gd name="T33" fmla="*/ 472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617">
                    <a:moveTo>
                      <a:pt x="58" y="472"/>
                    </a:moveTo>
                    <a:cubicBezTo>
                      <a:pt x="58" y="242"/>
                      <a:pt x="58" y="242"/>
                      <a:pt x="58" y="242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196" y="0"/>
                      <a:pt x="196" y="0"/>
                      <a:pt x="196" y="0"/>
                    </a:cubicBezTo>
                    <a:cubicBezTo>
                      <a:pt x="196" y="124"/>
                      <a:pt x="196" y="124"/>
                      <a:pt x="196" y="124"/>
                    </a:cubicBezTo>
                    <a:cubicBezTo>
                      <a:pt x="310" y="124"/>
                      <a:pt x="310" y="124"/>
                      <a:pt x="310" y="124"/>
                    </a:cubicBezTo>
                    <a:cubicBezTo>
                      <a:pt x="310" y="242"/>
                      <a:pt x="310" y="242"/>
                      <a:pt x="310" y="242"/>
                    </a:cubicBezTo>
                    <a:cubicBezTo>
                      <a:pt x="196" y="242"/>
                      <a:pt x="196" y="242"/>
                      <a:pt x="196" y="242"/>
                    </a:cubicBezTo>
                    <a:cubicBezTo>
                      <a:pt x="196" y="449"/>
                      <a:pt x="196" y="449"/>
                      <a:pt x="196" y="449"/>
                    </a:cubicBezTo>
                    <a:cubicBezTo>
                      <a:pt x="196" y="481"/>
                      <a:pt x="209" y="496"/>
                      <a:pt x="240" y="496"/>
                    </a:cubicBezTo>
                    <a:cubicBezTo>
                      <a:pt x="265" y="496"/>
                      <a:pt x="288" y="490"/>
                      <a:pt x="308" y="479"/>
                    </a:cubicBezTo>
                    <a:cubicBezTo>
                      <a:pt x="308" y="589"/>
                      <a:pt x="308" y="589"/>
                      <a:pt x="308" y="589"/>
                    </a:cubicBezTo>
                    <a:cubicBezTo>
                      <a:pt x="279" y="607"/>
                      <a:pt x="245" y="617"/>
                      <a:pt x="199" y="617"/>
                    </a:cubicBezTo>
                    <a:cubicBezTo>
                      <a:pt x="115" y="617"/>
                      <a:pt x="58" y="584"/>
                      <a:pt x="58" y="4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Freeform 10">
                <a:extLst>
                  <a:ext uri="{FF2B5EF4-FFF2-40B4-BE49-F238E27FC236}">
                    <a16:creationId xmlns:a16="http://schemas.microsoft.com/office/drawing/2014/main" id="{9DB49BE1-F1C8-5A4F-1BE7-B9C5B671A4B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18455" y="566212"/>
                <a:ext cx="207012" cy="219424"/>
              </a:xfrm>
              <a:custGeom>
                <a:avLst/>
                <a:gdLst>
                  <a:gd name="T0" fmla="*/ 0 w 476"/>
                  <a:gd name="T1" fmla="*/ 254 h 505"/>
                  <a:gd name="T2" fmla="*/ 0 w 476"/>
                  <a:gd name="T3" fmla="*/ 253 h 505"/>
                  <a:gd name="T4" fmla="*/ 240 w 476"/>
                  <a:gd name="T5" fmla="*/ 0 h 505"/>
                  <a:gd name="T6" fmla="*/ 476 w 476"/>
                  <a:gd name="T7" fmla="*/ 263 h 505"/>
                  <a:gd name="T8" fmla="*/ 475 w 476"/>
                  <a:gd name="T9" fmla="*/ 300 h 505"/>
                  <a:gd name="T10" fmla="*/ 137 w 476"/>
                  <a:gd name="T11" fmla="*/ 300 h 505"/>
                  <a:gd name="T12" fmla="*/ 256 w 476"/>
                  <a:gd name="T13" fmla="*/ 395 h 505"/>
                  <a:gd name="T14" fmla="*/ 373 w 476"/>
                  <a:gd name="T15" fmla="*/ 345 h 505"/>
                  <a:gd name="T16" fmla="*/ 452 w 476"/>
                  <a:gd name="T17" fmla="*/ 415 h 505"/>
                  <a:gd name="T18" fmla="*/ 254 w 476"/>
                  <a:gd name="T19" fmla="*/ 505 h 505"/>
                  <a:gd name="T20" fmla="*/ 0 w 476"/>
                  <a:gd name="T21" fmla="*/ 254 h 505"/>
                  <a:gd name="T22" fmla="*/ 342 w 476"/>
                  <a:gd name="T23" fmla="*/ 214 h 505"/>
                  <a:gd name="T24" fmla="*/ 240 w 476"/>
                  <a:gd name="T25" fmla="*/ 111 h 505"/>
                  <a:gd name="T26" fmla="*/ 135 w 476"/>
                  <a:gd name="T27" fmla="*/ 214 h 505"/>
                  <a:gd name="T28" fmla="*/ 342 w 476"/>
                  <a:gd name="T29" fmla="*/ 21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6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99" y="0"/>
                      <a:pt x="240" y="0"/>
                    </a:cubicBezTo>
                    <a:cubicBezTo>
                      <a:pt x="402" y="0"/>
                      <a:pt x="476" y="126"/>
                      <a:pt x="476" y="263"/>
                    </a:cubicBezTo>
                    <a:cubicBezTo>
                      <a:pt x="476" y="274"/>
                      <a:pt x="476" y="287"/>
                      <a:pt x="475" y="300"/>
                    </a:cubicBezTo>
                    <a:cubicBezTo>
                      <a:pt x="137" y="300"/>
                      <a:pt x="137" y="300"/>
                      <a:pt x="137" y="300"/>
                    </a:cubicBezTo>
                    <a:cubicBezTo>
                      <a:pt x="151" y="362"/>
                      <a:pt x="194" y="395"/>
                      <a:pt x="256" y="395"/>
                    </a:cubicBezTo>
                    <a:cubicBezTo>
                      <a:pt x="302" y="395"/>
                      <a:pt x="335" y="380"/>
                      <a:pt x="373" y="345"/>
                    </a:cubicBezTo>
                    <a:cubicBezTo>
                      <a:pt x="452" y="415"/>
                      <a:pt x="452" y="415"/>
                      <a:pt x="452" y="415"/>
                    </a:cubicBezTo>
                    <a:cubicBezTo>
                      <a:pt x="407" y="471"/>
                      <a:pt x="342" y="505"/>
                      <a:pt x="254" y="505"/>
                    </a:cubicBezTo>
                    <a:cubicBezTo>
                      <a:pt x="108" y="505"/>
                      <a:pt x="0" y="403"/>
                      <a:pt x="0" y="254"/>
                    </a:cubicBezTo>
                    <a:close/>
                    <a:moveTo>
                      <a:pt x="342" y="214"/>
                    </a:moveTo>
                    <a:cubicBezTo>
                      <a:pt x="334" y="152"/>
                      <a:pt x="298" y="111"/>
                      <a:pt x="240" y="111"/>
                    </a:cubicBezTo>
                    <a:cubicBezTo>
                      <a:pt x="183" y="111"/>
                      <a:pt x="146" y="151"/>
                      <a:pt x="135" y="214"/>
                    </a:cubicBezTo>
                    <a:lnTo>
                      <a:pt x="342" y="2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Freeform 11">
                <a:extLst>
                  <a:ext uri="{FF2B5EF4-FFF2-40B4-BE49-F238E27FC236}">
                    <a16:creationId xmlns:a16="http://schemas.microsoft.com/office/drawing/2014/main" id="{5700CEE7-82FA-F314-D150-00348A9C199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837879" y="564438"/>
                <a:ext cx="127221" cy="216321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1 h 498"/>
                  <a:gd name="T6" fmla="*/ 293 w 293"/>
                  <a:gd name="T7" fmla="*/ 4 h 498"/>
                  <a:gd name="T8" fmla="*/ 293 w 293"/>
                  <a:gd name="T9" fmla="*/ 148 h 498"/>
                  <a:gd name="T10" fmla="*/ 285 w 293"/>
                  <a:gd name="T11" fmla="*/ 148 h 498"/>
                  <a:gd name="T12" fmla="*/ 138 w 293"/>
                  <a:gd name="T13" fmla="*/ 319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1"/>
                      <a:pt x="138" y="111"/>
                      <a:pt x="138" y="111"/>
                    </a:cubicBezTo>
                    <a:cubicBezTo>
                      <a:pt x="166" y="44"/>
                      <a:pt x="211" y="0"/>
                      <a:pt x="293" y="4"/>
                    </a:cubicBezTo>
                    <a:cubicBezTo>
                      <a:pt x="293" y="148"/>
                      <a:pt x="293" y="148"/>
                      <a:pt x="293" y="148"/>
                    </a:cubicBezTo>
                    <a:cubicBezTo>
                      <a:pt x="285" y="148"/>
                      <a:pt x="285" y="148"/>
                      <a:pt x="285" y="148"/>
                    </a:cubicBezTo>
                    <a:cubicBezTo>
                      <a:pt x="194" y="148"/>
                      <a:pt x="138" y="203"/>
                      <a:pt x="138" y="319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Freeform 12">
                <a:extLst>
                  <a:ext uri="{FF2B5EF4-FFF2-40B4-BE49-F238E27FC236}">
                    <a16:creationId xmlns:a16="http://schemas.microsoft.com/office/drawing/2014/main" id="{FC0AB9F7-3D02-4537-31F6-D98B2250C9F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988072" y="888476"/>
                <a:ext cx="134757" cy="268628"/>
              </a:xfrm>
              <a:custGeom>
                <a:avLst/>
                <a:gdLst>
                  <a:gd name="T0" fmla="*/ 58 w 310"/>
                  <a:gd name="T1" fmla="*/ 472 h 618"/>
                  <a:gd name="T2" fmla="*/ 58 w 310"/>
                  <a:gd name="T3" fmla="*/ 242 h 618"/>
                  <a:gd name="T4" fmla="*/ 0 w 310"/>
                  <a:gd name="T5" fmla="*/ 242 h 618"/>
                  <a:gd name="T6" fmla="*/ 0 w 310"/>
                  <a:gd name="T7" fmla="*/ 124 h 618"/>
                  <a:gd name="T8" fmla="*/ 58 w 310"/>
                  <a:gd name="T9" fmla="*/ 124 h 618"/>
                  <a:gd name="T10" fmla="*/ 58 w 310"/>
                  <a:gd name="T11" fmla="*/ 0 h 618"/>
                  <a:gd name="T12" fmla="*/ 195 w 310"/>
                  <a:gd name="T13" fmla="*/ 0 h 618"/>
                  <a:gd name="T14" fmla="*/ 195 w 310"/>
                  <a:gd name="T15" fmla="*/ 124 h 618"/>
                  <a:gd name="T16" fmla="*/ 310 w 310"/>
                  <a:gd name="T17" fmla="*/ 124 h 618"/>
                  <a:gd name="T18" fmla="*/ 310 w 310"/>
                  <a:gd name="T19" fmla="*/ 242 h 618"/>
                  <a:gd name="T20" fmla="*/ 195 w 310"/>
                  <a:gd name="T21" fmla="*/ 242 h 618"/>
                  <a:gd name="T22" fmla="*/ 195 w 310"/>
                  <a:gd name="T23" fmla="*/ 449 h 618"/>
                  <a:gd name="T24" fmla="*/ 240 w 310"/>
                  <a:gd name="T25" fmla="*/ 496 h 618"/>
                  <a:gd name="T26" fmla="*/ 308 w 310"/>
                  <a:gd name="T27" fmla="*/ 479 h 618"/>
                  <a:gd name="T28" fmla="*/ 308 w 310"/>
                  <a:gd name="T29" fmla="*/ 590 h 618"/>
                  <a:gd name="T30" fmla="*/ 199 w 310"/>
                  <a:gd name="T31" fmla="*/ 618 h 618"/>
                  <a:gd name="T32" fmla="*/ 58 w 310"/>
                  <a:gd name="T33" fmla="*/ 472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618">
                    <a:moveTo>
                      <a:pt x="58" y="472"/>
                    </a:moveTo>
                    <a:cubicBezTo>
                      <a:pt x="58" y="242"/>
                      <a:pt x="58" y="242"/>
                      <a:pt x="58" y="242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195" y="0"/>
                      <a:pt x="195" y="0"/>
                      <a:pt x="195" y="0"/>
                    </a:cubicBezTo>
                    <a:cubicBezTo>
                      <a:pt x="195" y="124"/>
                      <a:pt x="195" y="124"/>
                      <a:pt x="195" y="124"/>
                    </a:cubicBezTo>
                    <a:cubicBezTo>
                      <a:pt x="310" y="124"/>
                      <a:pt x="310" y="124"/>
                      <a:pt x="310" y="124"/>
                    </a:cubicBezTo>
                    <a:cubicBezTo>
                      <a:pt x="310" y="242"/>
                      <a:pt x="310" y="242"/>
                      <a:pt x="310" y="242"/>
                    </a:cubicBezTo>
                    <a:cubicBezTo>
                      <a:pt x="195" y="242"/>
                      <a:pt x="195" y="242"/>
                      <a:pt x="195" y="242"/>
                    </a:cubicBezTo>
                    <a:cubicBezTo>
                      <a:pt x="195" y="449"/>
                      <a:pt x="195" y="449"/>
                      <a:pt x="195" y="449"/>
                    </a:cubicBezTo>
                    <a:cubicBezTo>
                      <a:pt x="195" y="481"/>
                      <a:pt x="209" y="496"/>
                      <a:pt x="240" y="496"/>
                    </a:cubicBezTo>
                    <a:cubicBezTo>
                      <a:pt x="265" y="496"/>
                      <a:pt x="288" y="490"/>
                      <a:pt x="308" y="479"/>
                    </a:cubicBezTo>
                    <a:cubicBezTo>
                      <a:pt x="308" y="590"/>
                      <a:pt x="308" y="590"/>
                      <a:pt x="308" y="590"/>
                    </a:cubicBezTo>
                    <a:cubicBezTo>
                      <a:pt x="279" y="607"/>
                      <a:pt x="245" y="618"/>
                      <a:pt x="199" y="618"/>
                    </a:cubicBezTo>
                    <a:cubicBezTo>
                      <a:pt x="115" y="618"/>
                      <a:pt x="58" y="584"/>
                      <a:pt x="58" y="4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Freeform 13">
                <a:extLst>
                  <a:ext uri="{FF2B5EF4-FFF2-40B4-BE49-F238E27FC236}">
                    <a16:creationId xmlns:a16="http://schemas.microsoft.com/office/drawing/2014/main" id="{12D11DBC-90A7-4337-F6CB-C20DBD872CB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131251" y="938123"/>
                <a:ext cx="207455" cy="219867"/>
              </a:xfrm>
              <a:custGeom>
                <a:avLst/>
                <a:gdLst>
                  <a:gd name="T0" fmla="*/ 0 w 477"/>
                  <a:gd name="T1" fmla="*/ 254 h 505"/>
                  <a:gd name="T2" fmla="*/ 0 w 477"/>
                  <a:gd name="T3" fmla="*/ 253 h 505"/>
                  <a:gd name="T4" fmla="*/ 240 w 477"/>
                  <a:gd name="T5" fmla="*/ 0 h 505"/>
                  <a:gd name="T6" fmla="*/ 477 w 477"/>
                  <a:gd name="T7" fmla="*/ 263 h 505"/>
                  <a:gd name="T8" fmla="*/ 475 w 477"/>
                  <a:gd name="T9" fmla="*/ 300 h 505"/>
                  <a:gd name="T10" fmla="*/ 137 w 477"/>
                  <a:gd name="T11" fmla="*/ 300 h 505"/>
                  <a:gd name="T12" fmla="*/ 256 w 477"/>
                  <a:gd name="T13" fmla="*/ 395 h 505"/>
                  <a:gd name="T14" fmla="*/ 373 w 477"/>
                  <a:gd name="T15" fmla="*/ 345 h 505"/>
                  <a:gd name="T16" fmla="*/ 452 w 477"/>
                  <a:gd name="T17" fmla="*/ 415 h 505"/>
                  <a:gd name="T18" fmla="*/ 254 w 477"/>
                  <a:gd name="T19" fmla="*/ 505 h 505"/>
                  <a:gd name="T20" fmla="*/ 0 w 477"/>
                  <a:gd name="T21" fmla="*/ 254 h 505"/>
                  <a:gd name="T22" fmla="*/ 343 w 477"/>
                  <a:gd name="T23" fmla="*/ 214 h 505"/>
                  <a:gd name="T24" fmla="*/ 240 w 477"/>
                  <a:gd name="T25" fmla="*/ 111 h 505"/>
                  <a:gd name="T26" fmla="*/ 135 w 477"/>
                  <a:gd name="T27" fmla="*/ 214 h 505"/>
                  <a:gd name="T28" fmla="*/ 343 w 477"/>
                  <a:gd name="T29" fmla="*/ 21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7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99" y="0"/>
                      <a:pt x="240" y="0"/>
                    </a:cubicBezTo>
                    <a:cubicBezTo>
                      <a:pt x="402" y="0"/>
                      <a:pt x="477" y="126"/>
                      <a:pt x="477" y="263"/>
                    </a:cubicBezTo>
                    <a:cubicBezTo>
                      <a:pt x="477" y="274"/>
                      <a:pt x="476" y="287"/>
                      <a:pt x="475" y="300"/>
                    </a:cubicBezTo>
                    <a:cubicBezTo>
                      <a:pt x="137" y="300"/>
                      <a:pt x="137" y="300"/>
                      <a:pt x="137" y="300"/>
                    </a:cubicBezTo>
                    <a:cubicBezTo>
                      <a:pt x="151" y="362"/>
                      <a:pt x="194" y="395"/>
                      <a:pt x="256" y="395"/>
                    </a:cubicBezTo>
                    <a:cubicBezTo>
                      <a:pt x="302" y="395"/>
                      <a:pt x="335" y="380"/>
                      <a:pt x="373" y="345"/>
                    </a:cubicBezTo>
                    <a:cubicBezTo>
                      <a:pt x="452" y="415"/>
                      <a:pt x="452" y="415"/>
                      <a:pt x="452" y="415"/>
                    </a:cubicBezTo>
                    <a:cubicBezTo>
                      <a:pt x="407" y="471"/>
                      <a:pt x="342" y="505"/>
                      <a:pt x="254" y="505"/>
                    </a:cubicBezTo>
                    <a:cubicBezTo>
                      <a:pt x="108" y="505"/>
                      <a:pt x="0" y="403"/>
                      <a:pt x="0" y="254"/>
                    </a:cubicBezTo>
                    <a:close/>
                    <a:moveTo>
                      <a:pt x="343" y="214"/>
                    </a:moveTo>
                    <a:cubicBezTo>
                      <a:pt x="334" y="152"/>
                      <a:pt x="298" y="111"/>
                      <a:pt x="240" y="111"/>
                    </a:cubicBezTo>
                    <a:cubicBezTo>
                      <a:pt x="183" y="111"/>
                      <a:pt x="146" y="151"/>
                      <a:pt x="135" y="214"/>
                    </a:cubicBezTo>
                    <a:lnTo>
                      <a:pt x="343" y="2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Freeform 14">
                <a:extLst>
                  <a:ext uri="{FF2B5EF4-FFF2-40B4-BE49-F238E27FC236}">
                    <a16:creationId xmlns:a16="http://schemas.microsoft.com/office/drawing/2014/main" id="{F524D8E9-37C3-A27E-30E8-DF8ACF25D41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48015" y="938123"/>
                <a:ext cx="195486" cy="219867"/>
              </a:xfrm>
              <a:custGeom>
                <a:avLst/>
                <a:gdLst>
                  <a:gd name="T0" fmla="*/ 0 w 450"/>
                  <a:gd name="T1" fmla="*/ 254 h 505"/>
                  <a:gd name="T2" fmla="*/ 0 w 450"/>
                  <a:gd name="T3" fmla="*/ 253 h 505"/>
                  <a:gd name="T4" fmla="*/ 254 w 450"/>
                  <a:gd name="T5" fmla="*/ 0 h 505"/>
                  <a:gd name="T6" fmla="*/ 448 w 450"/>
                  <a:gd name="T7" fmla="*/ 82 h 505"/>
                  <a:gd name="T8" fmla="*/ 363 w 450"/>
                  <a:gd name="T9" fmla="*/ 172 h 505"/>
                  <a:gd name="T10" fmla="*/ 253 w 450"/>
                  <a:gd name="T11" fmla="*/ 119 h 505"/>
                  <a:gd name="T12" fmla="*/ 135 w 450"/>
                  <a:gd name="T13" fmla="*/ 251 h 505"/>
                  <a:gd name="T14" fmla="*/ 135 w 450"/>
                  <a:gd name="T15" fmla="*/ 253 h 505"/>
                  <a:gd name="T16" fmla="*/ 258 w 450"/>
                  <a:gd name="T17" fmla="*/ 387 h 505"/>
                  <a:gd name="T18" fmla="*/ 370 w 450"/>
                  <a:gd name="T19" fmla="*/ 335 h 505"/>
                  <a:gd name="T20" fmla="*/ 450 w 450"/>
                  <a:gd name="T21" fmla="*/ 416 h 505"/>
                  <a:gd name="T22" fmla="*/ 252 w 450"/>
                  <a:gd name="T23" fmla="*/ 505 h 505"/>
                  <a:gd name="T24" fmla="*/ 0 w 450"/>
                  <a:gd name="T25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50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106" y="0"/>
                      <a:pt x="254" y="0"/>
                    </a:cubicBezTo>
                    <a:cubicBezTo>
                      <a:pt x="345" y="0"/>
                      <a:pt x="402" y="31"/>
                      <a:pt x="448" y="82"/>
                    </a:cubicBezTo>
                    <a:cubicBezTo>
                      <a:pt x="363" y="172"/>
                      <a:pt x="363" y="172"/>
                      <a:pt x="363" y="172"/>
                    </a:cubicBezTo>
                    <a:cubicBezTo>
                      <a:pt x="333" y="139"/>
                      <a:pt x="302" y="119"/>
                      <a:pt x="253" y="119"/>
                    </a:cubicBezTo>
                    <a:cubicBezTo>
                      <a:pt x="184" y="119"/>
                      <a:pt x="135" y="179"/>
                      <a:pt x="135" y="251"/>
                    </a:cubicBezTo>
                    <a:cubicBezTo>
                      <a:pt x="135" y="253"/>
                      <a:pt x="135" y="253"/>
                      <a:pt x="135" y="253"/>
                    </a:cubicBezTo>
                    <a:cubicBezTo>
                      <a:pt x="135" y="327"/>
                      <a:pt x="183" y="387"/>
                      <a:pt x="258" y="387"/>
                    </a:cubicBezTo>
                    <a:cubicBezTo>
                      <a:pt x="305" y="387"/>
                      <a:pt x="336" y="367"/>
                      <a:pt x="370" y="335"/>
                    </a:cubicBezTo>
                    <a:cubicBezTo>
                      <a:pt x="450" y="416"/>
                      <a:pt x="450" y="416"/>
                      <a:pt x="450" y="416"/>
                    </a:cubicBezTo>
                    <a:cubicBezTo>
                      <a:pt x="403" y="468"/>
                      <a:pt x="349" y="505"/>
                      <a:pt x="252" y="505"/>
                    </a:cubicBezTo>
                    <a:cubicBezTo>
                      <a:pt x="106" y="505"/>
                      <a:pt x="0" y="393"/>
                      <a:pt x="0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Freeform 15">
                <a:extLst>
                  <a:ext uri="{FF2B5EF4-FFF2-40B4-BE49-F238E27FC236}">
                    <a16:creationId xmlns:a16="http://schemas.microsoft.com/office/drawing/2014/main" id="{083673F6-E265-4005-D62C-293234A8CE0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53254" y="866312"/>
                <a:ext cx="193270" cy="286802"/>
              </a:xfrm>
              <a:custGeom>
                <a:avLst/>
                <a:gdLst>
                  <a:gd name="T0" fmla="*/ 0 w 445"/>
                  <a:gd name="T1" fmla="*/ 0 h 660"/>
                  <a:gd name="T2" fmla="*/ 138 w 445"/>
                  <a:gd name="T3" fmla="*/ 0 h 660"/>
                  <a:gd name="T4" fmla="*/ 138 w 445"/>
                  <a:gd name="T5" fmla="*/ 244 h 660"/>
                  <a:gd name="T6" fmla="*/ 280 w 445"/>
                  <a:gd name="T7" fmla="*/ 166 h 660"/>
                  <a:gd name="T8" fmla="*/ 445 w 445"/>
                  <a:gd name="T9" fmla="*/ 346 h 660"/>
                  <a:gd name="T10" fmla="*/ 445 w 445"/>
                  <a:gd name="T11" fmla="*/ 660 h 660"/>
                  <a:gd name="T12" fmla="*/ 307 w 445"/>
                  <a:gd name="T13" fmla="*/ 660 h 660"/>
                  <a:gd name="T14" fmla="*/ 307 w 445"/>
                  <a:gd name="T15" fmla="*/ 390 h 660"/>
                  <a:gd name="T16" fmla="*/ 224 w 445"/>
                  <a:gd name="T17" fmla="*/ 291 h 660"/>
                  <a:gd name="T18" fmla="*/ 138 w 445"/>
                  <a:gd name="T19" fmla="*/ 390 h 660"/>
                  <a:gd name="T20" fmla="*/ 138 w 445"/>
                  <a:gd name="T21" fmla="*/ 660 h 660"/>
                  <a:gd name="T22" fmla="*/ 0 w 445"/>
                  <a:gd name="T23" fmla="*/ 660 h 660"/>
                  <a:gd name="T24" fmla="*/ 0 w 445"/>
                  <a:gd name="T25" fmla="*/ 0 h 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5" h="660">
                    <a:moveTo>
                      <a:pt x="0" y="0"/>
                    </a:moveTo>
                    <a:cubicBezTo>
                      <a:pt x="138" y="0"/>
                      <a:pt x="138" y="0"/>
                      <a:pt x="138" y="0"/>
                    </a:cubicBezTo>
                    <a:cubicBezTo>
                      <a:pt x="138" y="244"/>
                      <a:pt x="138" y="244"/>
                      <a:pt x="138" y="244"/>
                    </a:cubicBezTo>
                    <a:cubicBezTo>
                      <a:pt x="169" y="203"/>
                      <a:pt x="210" y="166"/>
                      <a:pt x="280" y="166"/>
                    </a:cubicBezTo>
                    <a:cubicBezTo>
                      <a:pt x="384" y="166"/>
                      <a:pt x="445" y="235"/>
                      <a:pt x="445" y="346"/>
                    </a:cubicBezTo>
                    <a:cubicBezTo>
                      <a:pt x="445" y="660"/>
                      <a:pt x="445" y="660"/>
                      <a:pt x="445" y="660"/>
                    </a:cubicBezTo>
                    <a:cubicBezTo>
                      <a:pt x="307" y="660"/>
                      <a:pt x="307" y="660"/>
                      <a:pt x="307" y="660"/>
                    </a:cubicBezTo>
                    <a:cubicBezTo>
                      <a:pt x="307" y="390"/>
                      <a:pt x="307" y="390"/>
                      <a:pt x="307" y="390"/>
                    </a:cubicBezTo>
                    <a:cubicBezTo>
                      <a:pt x="307" y="324"/>
                      <a:pt x="276" y="291"/>
                      <a:pt x="224" y="291"/>
                    </a:cubicBezTo>
                    <a:cubicBezTo>
                      <a:pt x="171" y="291"/>
                      <a:pt x="138" y="324"/>
                      <a:pt x="138" y="390"/>
                    </a:cubicBezTo>
                    <a:cubicBezTo>
                      <a:pt x="138" y="660"/>
                      <a:pt x="138" y="660"/>
                      <a:pt x="138" y="660"/>
                    </a:cubicBezTo>
                    <a:cubicBezTo>
                      <a:pt x="0" y="660"/>
                      <a:pt x="0" y="660"/>
                      <a:pt x="0" y="66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Freeform 16">
                <a:extLst>
                  <a:ext uri="{FF2B5EF4-FFF2-40B4-BE49-F238E27FC236}">
                    <a16:creationId xmlns:a16="http://schemas.microsoft.com/office/drawing/2014/main" id="{4F04928C-BA06-2085-F636-A4F44FC6E98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762039" y="938123"/>
                <a:ext cx="192827" cy="214991"/>
              </a:xfrm>
              <a:custGeom>
                <a:avLst/>
                <a:gdLst>
                  <a:gd name="T0" fmla="*/ 0 w 444"/>
                  <a:gd name="T1" fmla="*/ 9 h 494"/>
                  <a:gd name="T2" fmla="*/ 137 w 444"/>
                  <a:gd name="T3" fmla="*/ 9 h 494"/>
                  <a:gd name="T4" fmla="*/ 137 w 444"/>
                  <a:gd name="T5" fmla="*/ 78 h 494"/>
                  <a:gd name="T6" fmla="*/ 279 w 444"/>
                  <a:gd name="T7" fmla="*/ 0 h 494"/>
                  <a:gd name="T8" fmla="*/ 444 w 444"/>
                  <a:gd name="T9" fmla="*/ 180 h 494"/>
                  <a:gd name="T10" fmla="*/ 444 w 444"/>
                  <a:gd name="T11" fmla="*/ 494 h 494"/>
                  <a:gd name="T12" fmla="*/ 306 w 444"/>
                  <a:gd name="T13" fmla="*/ 494 h 494"/>
                  <a:gd name="T14" fmla="*/ 306 w 444"/>
                  <a:gd name="T15" fmla="*/ 224 h 494"/>
                  <a:gd name="T16" fmla="*/ 223 w 444"/>
                  <a:gd name="T17" fmla="*/ 125 h 494"/>
                  <a:gd name="T18" fmla="*/ 137 w 444"/>
                  <a:gd name="T19" fmla="*/ 224 h 494"/>
                  <a:gd name="T20" fmla="*/ 137 w 444"/>
                  <a:gd name="T21" fmla="*/ 494 h 494"/>
                  <a:gd name="T22" fmla="*/ 0 w 444"/>
                  <a:gd name="T23" fmla="*/ 494 h 494"/>
                  <a:gd name="T24" fmla="*/ 0 w 444"/>
                  <a:gd name="T25" fmla="*/ 9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4" h="494">
                    <a:moveTo>
                      <a:pt x="0" y="9"/>
                    </a:moveTo>
                    <a:cubicBezTo>
                      <a:pt x="137" y="9"/>
                      <a:pt x="137" y="9"/>
                      <a:pt x="137" y="9"/>
                    </a:cubicBezTo>
                    <a:cubicBezTo>
                      <a:pt x="137" y="78"/>
                      <a:pt x="137" y="78"/>
                      <a:pt x="137" y="78"/>
                    </a:cubicBezTo>
                    <a:cubicBezTo>
                      <a:pt x="169" y="37"/>
                      <a:pt x="210" y="0"/>
                      <a:pt x="279" y="0"/>
                    </a:cubicBezTo>
                    <a:cubicBezTo>
                      <a:pt x="383" y="0"/>
                      <a:pt x="444" y="69"/>
                      <a:pt x="444" y="180"/>
                    </a:cubicBezTo>
                    <a:cubicBezTo>
                      <a:pt x="444" y="494"/>
                      <a:pt x="444" y="494"/>
                      <a:pt x="444" y="494"/>
                    </a:cubicBezTo>
                    <a:cubicBezTo>
                      <a:pt x="306" y="494"/>
                      <a:pt x="306" y="494"/>
                      <a:pt x="306" y="494"/>
                    </a:cubicBezTo>
                    <a:cubicBezTo>
                      <a:pt x="306" y="224"/>
                      <a:pt x="306" y="224"/>
                      <a:pt x="306" y="224"/>
                    </a:cubicBezTo>
                    <a:cubicBezTo>
                      <a:pt x="306" y="158"/>
                      <a:pt x="276" y="125"/>
                      <a:pt x="223" y="125"/>
                    </a:cubicBezTo>
                    <a:cubicBezTo>
                      <a:pt x="171" y="125"/>
                      <a:pt x="137" y="158"/>
                      <a:pt x="137" y="224"/>
                    </a:cubicBezTo>
                    <a:cubicBezTo>
                      <a:pt x="137" y="494"/>
                      <a:pt x="137" y="494"/>
                      <a:pt x="137" y="494"/>
                    </a:cubicBezTo>
                    <a:cubicBezTo>
                      <a:pt x="0" y="494"/>
                      <a:pt x="0" y="494"/>
                      <a:pt x="0" y="494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Freeform 17">
                <a:extLst>
                  <a:ext uri="{FF2B5EF4-FFF2-40B4-BE49-F238E27FC236}">
                    <a16:creationId xmlns:a16="http://schemas.microsoft.com/office/drawing/2014/main" id="{0B7609F1-6889-0F3F-1078-1078D3AEDAE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967277" y="938123"/>
                <a:ext cx="228289" cy="219867"/>
              </a:xfrm>
              <a:custGeom>
                <a:avLst/>
                <a:gdLst>
                  <a:gd name="T0" fmla="*/ 0 w 525"/>
                  <a:gd name="T1" fmla="*/ 254 h 505"/>
                  <a:gd name="T2" fmla="*/ 0 w 525"/>
                  <a:gd name="T3" fmla="*/ 253 h 505"/>
                  <a:gd name="T4" fmla="*/ 263 w 525"/>
                  <a:gd name="T5" fmla="*/ 0 h 505"/>
                  <a:gd name="T6" fmla="*/ 525 w 525"/>
                  <a:gd name="T7" fmla="*/ 251 h 505"/>
                  <a:gd name="T8" fmla="*/ 525 w 525"/>
                  <a:gd name="T9" fmla="*/ 253 h 505"/>
                  <a:gd name="T10" fmla="*/ 262 w 525"/>
                  <a:gd name="T11" fmla="*/ 505 h 505"/>
                  <a:gd name="T12" fmla="*/ 0 w 525"/>
                  <a:gd name="T13" fmla="*/ 254 h 505"/>
                  <a:gd name="T14" fmla="*/ 389 w 525"/>
                  <a:gd name="T15" fmla="*/ 254 h 505"/>
                  <a:gd name="T16" fmla="*/ 389 w 525"/>
                  <a:gd name="T17" fmla="*/ 253 h 505"/>
                  <a:gd name="T18" fmla="*/ 262 w 525"/>
                  <a:gd name="T19" fmla="*/ 119 h 505"/>
                  <a:gd name="T20" fmla="*/ 136 w 525"/>
                  <a:gd name="T21" fmla="*/ 251 h 505"/>
                  <a:gd name="T22" fmla="*/ 136 w 525"/>
                  <a:gd name="T23" fmla="*/ 253 h 505"/>
                  <a:gd name="T24" fmla="*/ 263 w 525"/>
                  <a:gd name="T25" fmla="*/ 387 h 505"/>
                  <a:gd name="T26" fmla="*/ 389 w 525"/>
                  <a:gd name="T27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3"/>
                      <a:pt x="112" y="0"/>
                      <a:pt x="263" y="0"/>
                    </a:cubicBezTo>
                    <a:cubicBezTo>
                      <a:pt x="414" y="0"/>
                      <a:pt x="525" y="111"/>
                      <a:pt x="525" y="251"/>
                    </a:cubicBezTo>
                    <a:cubicBezTo>
                      <a:pt x="525" y="253"/>
                      <a:pt x="525" y="253"/>
                      <a:pt x="525" y="253"/>
                    </a:cubicBezTo>
                    <a:cubicBezTo>
                      <a:pt x="525" y="392"/>
                      <a:pt x="413" y="505"/>
                      <a:pt x="262" y="505"/>
                    </a:cubicBezTo>
                    <a:cubicBezTo>
                      <a:pt x="111" y="505"/>
                      <a:pt x="0" y="394"/>
                      <a:pt x="0" y="254"/>
                    </a:cubicBezTo>
                    <a:close/>
                    <a:moveTo>
                      <a:pt x="389" y="254"/>
                    </a:moveTo>
                    <a:cubicBezTo>
                      <a:pt x="389" y="253"/>
                      <a:pt x="389" y="253"/>
                      <a:pt x="389" y="253"/>
                    </a:cubicBezTo>
                    <a:cubicBezTo>
                      <a:pt x="389" y="181"/>
                      <a:pt x="338" y="119"/>
                      <a:pt x="262" y="119"/>
                    </a:cubicBezTo>
                    <a:cubicBezTo>
                      <a:pt x="183" y="119"/>
                      <a:pt x="136" y="179"/>
                      <a:pt x="136" y="251"/>
                    </a:cubicBezTo>
                    <a:cubicBezTo>
                      <a:pt x="136" y="253"/>
                      <a:pt x="136" y="253"/>
                      <a:pt x="136" y="253"/>
                    </a:cubicBezTo>
                    <a:cubicBezTo>
                      <a:pt x="136" y="324"/>
                      <a:pt x="187" y="387"/>
                      <a:pt x="263" y="387"/>
                    </a:cubicBezTo>
                    <a:cubicBezTo>
                      <a:pt x="342" y="387"/>
                      <a:pt x="389" y="326"/>
                      <a:pt x="389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Rectangle 18">
                <a:extLst>
                  <a:ext uri="{FF2B5EF4-FFF2-40B4-BE49-F238E27FC236}">
                    <a16:creationId xmlns:a16="http://schemas.microsoft.com/office/drawing/2014/main" id="{14DEDB85-DF79-F93C-595F-4B0E6B36F339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207091" y="866312"/>
                <a:ext cx="59843" cy="28680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Freeform 19">
                <a:extLst>
                  <a:ext uri="{FF2B5EF4-FFF2-40B4-BE49-F238E27FC236}">
                    <a16:creationId xmlns:a16="http://schemas.microsoft.com/office/drawing/2014/main" id="{481DD98C-1DDB-14FF-BA62-46FAD00BAA8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78460" y="938123"/>
                <a:ext cx="228732" cy="219867"/>
              </a:xfrm>
              <a:custGeom>
                <a:avLst/>
                <a:gdLst>
                  <a:gd name="T0" fmla="*/ 0 w 526"/>
                  <a:gd name="T1" fmla="*/ 254 h 505"/>
                  <a:gd name="T2" fmla="*/ 0 w 526"/>
                  <a:gd name="T3" fmla="*/ 253 h 505"/>
                  <a:gd name="T4" fmla="*/ 264 w 526"/>
                  <a:gd name="T5" fmla="*/ 0 h 505"/>
                  <a:gd name="T6" fmla="*/ 526 w 526"/>
                  <a:gd name="T7" fmla="*/ 251 h 505"/>
                  <a:gd name="T8" fmla="*/ 526 w 526"/>
                  <a:gd name="T9" fmla="*/ 253 h 505"/>
                  <a:gd name="T10" fmla="*/ 262 w 526"/>
                  <a:gd name="T11" fmla="*/ 505 h 505"/>
                  <a:gd name="T12" fmla="*/ 0 w 526"/>
                  <a:gd name="T13" fmla="*/ 254 h 505"/>
                  <a:gd name="T14" fmla="*/ 390 w 526"/>
                  <a:gd name="T15" fmla="*/ 254 h 505"/>
                  <a:gd name="T16" fmla="*/ 390 w 526"/>
                  <a:gd name="T17" fmla="*/ 253 h 505"/>
                  <a:gd name="T18" fmla="*/ 262 w 526"/>
                  <a:gd name="T19" fmla="*/ 119 h 505"/>
                  <a:gd name="T20" fmla="*/ 136 w 526"/>
                  <a:gd name="T21" fmla="*/ 251 h 505"/>
                  <a:gd name="T22" fmla="*/ 136 w 526"/>
                  <a:gd name="T23" fmla="*/ 253 h 505"/>
                  <a:gd name="T24" fmla="*/ 264 w 526"/>
                  <a:gd name="T25" fmla="*/ 387 h 505"/>
                  <a:gd name="T26" fmla="*/ 390 w 526"/>
                  <a:gd name="T27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6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3"/>
                      <a:pt x="113" y="0"/>
                      <a:pt x="264" y="0"/>
                    </a:cubicBezTo>
                    <a:cubicBezTo>
                      <a:pt x="414" y="0"/>
                      <a:pt x="526" y="111"/>
                      <a:pt x="526" y="251"/>
                    </a:cubicBezTo>
                    <a:cubicBezTo>
                      <a:pt x="526" y="253"/>
                      <a:pt x="526" y="253"/>
                      <a:pt x="526" y="253"/>
                    </a:cubicBezTo>
                    <a:cubicBezTo>
                      <a:pt x="526" y="392"/>
                      <a:pt x="413" y="505"/>
                      <a:pt x="262" y="505"/>
                    </a:cubicBezTo>
                    <a:cubicBezTo>
                      <a:pt x="112" y="505"/>
                      <a:pt x="0" y="394"/>
                      <a:pt x="0" y="254"/>
                    </a:cubicBezTo>
                    <a:close/>
                    <a:moveTo>
                      <a:pt x="390" y="254"/>
                    </a:moveTo>
                    <a:cubicBezTo>
                      <a:pt x="390" y="253"/>
                      <a:pt x="390" y="253"/>
                      <a:pt x="390" y="253"/>
                    </a:cubicBezTo>
                    <a:cubicBezTo>
                      <a:pt x="390" y="181"/>
                      <a:pt x="338" y="119"/>
                      <a:pt x="262" y="119"/>
                    </a:cubicBezTo>
                    <a:cubicBezTo>
                      <a:pt x="183" y="119"/>
                      <a:pt x="136" y="179"/>
                      <a:pt x="136" y="251"/>
                    </a:cubicBezTo>
                    <a:cubicBezTo>
                      <a:pt x="136" y="253"/>
                      <a:pt x="136" y="253"/>
                      <a:pt x="136" y="253"/>
                    </a:cubicBezTo>
                    <a:cubicBezTo>
                      <a:pt x="136" y="324"/>
                      <a:pt x="188" y="387"/>
                      <a:pt x="264" y="387"/>
                    </a:cubicBezTo>
                    <a:cubicBezTo>
                      <a:pt x="343" y="387"/>
                      <a:pt x="390" y="326"/>
                      <a:pt x="390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Freeform 20">
                <a:extLst>
                  <a:ext uri="{FF2B5EF4-FFF2-40B4-BE49-F238E27FC236}">
                    <a16:creationId xmlns:a16="http://schemas.microsoft.com/office/drawing/2014/main" id="{BDC10D2B-8240-1306-CC54-B3F0CF2378C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516057" y="938123"/>
                <a:ext cx="221197" cy="278823"/>
              </a:xfrm>
              <a:custGeom>
                <a:avLst/>
                <a:gdLst>
                  <a:gd name="T0" fmla="*/ 24 w 509"/>
                  <a:gd name="T1" fmla="*/ 590 h 641"/>
                  <a:gd name="T2" fmla="*/ 71 w 509"/>
                  <a:gd name="T3" fmla="*/ 487 h 641"/>
                  <a:gd name="T4" fmla="*/ 235 w 509"/>
                  <a:gd name="T5" fmla="*/ 531 h 641"/>
                  <a:gd name="T6" fmla="*/ 373 w 509"/>
                  <a:gd name="T7" fmla="*/ 399 h 641"/>
                  <a:gd name="T8" fmla="*/ 373 w 509"/>
                  <a:gd name="T9" fmla="*/ 376 h 641"/>
                  <a:gd name="T10" fmla="*/ 215 w 509"/>
                  <a:gd name="T11" fmla="*/ 454 h 641"/>
                  <a:gd name="T12" fmla="*/ 0 w 509"/>
                  <a:gd name="T13" fmla="*/ 228 h 641"/>
                  <a:gd name="T14" fmla="*/ 0 w 509"/>
                  <a:gd name="T15" fmla="*/ 226 h 641"/>
                  <a:gd name="T16" fmla="*/ 215 w 509"/>
                  <a:gd name="T17" fmla="*/ 0 h 641"/>
                  <a:gd name="T18" fmla="*/ 372 w 509"/>
                  <a:gd name="T19" fmla="*/ 72 h 641"/>
                  <a:gd name="T20" fmla="*/ 372 w 509"/>
                  <a:gd name="T21" fmla="*/ 9 h 641"/>
                  <a:gd name="T22" fmla="*/ 509 w 509"/>
                  <a:gd name="T23" fmla="*/ 9 h 641"/>
                  <a:gd name="T24" fmla="*/ 509 w 509"/>
                  <a:gd name="T25" fmla="*/ 385 h 641"/>
                  <a:gd name="T26" fmla="*/ 448 w 509"/>
                  <a:gd name="T27" fmla="*/ 576 h 641"/>
                  <a:gd name="T28" fmla="*/ 239 w 509"/>
                  <a:gd name="T29" fmla="*/ 641 h 641"/>
                  <a:gd name="T30" fmla="*/ 24 w 509"/>
                  <a:gd name="T31" fmla="*/ 590 h 641"/>
                  <a:gd name="T32" fmla="*/ 373 w 509"/>
                  <a:gd name="T33" fmla="*/ 228 h 641"/>
                  <a:gd name="T34" fmla="*/ 373 w 509"/>
                  <a:gd name="T35" fmla="*/ 226 h 641"/>
                  <a:gd name="T36" fmla="*/ 255 w 509"/>
                  <a:gd name="T37" fmla="*/ 114 h 641"/>
                  <a:gd name="T38" fmla="*/ 137 w 509"/>
                  <a:gd name="T39" fmla="*/ 226 h 641"/>
                  <a:gd name="T40" fmla="*/ 137 w 509"/>
                  <a:gd name="T41" fmla="*/ 228 h 641"/>
                  <a:gd name="T42" fmla="*/ 255 w 509"/>
                  <a:gd name="T43" fmla="*/ 340 h 641"/>
                  <a:gd name="T44" fmla="*/ 373 w 509"/>
                  <a:gd name="T45" fmla="*/ 228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09" h="641">
                    <a:moveTo>
                      <a:pt x="24" y="590"/>
                    </a:moveTo>
                    <a:cubicBezTo>
                      <a:pt x="71" y="487"/>
                      <a:pt x="71" y="487"/>
                      <a:pt x="71" y="487"/>
                    </a:cubicBezTo>
                    <a:cubicBezTo>
                      <a:pt x="121" y="515"/>
                      <a:pt x="171" y="531"/>
                      <a:pt x="235" y="531"/>
                    </a:cubicBezTo>
                    <a:cubicBezTo>
                      <a:pt x="329" y="531"/>
                      <a:pt x="373" y="486"/>
                      <a:pt x="373" y="399"/>
                    </a:cubicBezTo>
                    <a:cubicBezTo>
                      <a:pt x="373" y="376"/>
                      <a:pt x="373" y="376"/>
                      <a:pt x="373" y="376"/>
                    </a:cubicBezTo>
                    <a:cubicBezTo>
                      <a:pt x="333" y="425"/>
                      <a:pt x="288" y="454"/>
                      <a:pt x="215" y="454"/>
                    </a:cubicBezTo>
                    <a:cubicBezTo>
                      <a:pt x="102" y="454"/>
                      <a:pt x="0" y="372"/>
                      <a:pt x="0" y="228"/>
                    </a:cubicBezTo>
                    <a:cubicBezTo>
                      <a:pt x="0" y="226"/>
                      <a:pt x="0" y="226"/>
                      <a:pt x="0" y="226"/>
                    </a:cubicBezTo>
                    <a:cubicBezTo>
                      <a:pt x="0" y="82"/>
                      <a:pt x="104" y="0"/>
                      <a:pt x="215" y="0"/>
                    </a:cubicBezTo>
                    <a:cubicBezTo>
                      <a:pt x="290" y="0"/>
                      <a:pt x="334" y="32"/>
                      <a:pt x="372" y="72"/>
                    </a:cubicBezTo>
                    <a:cubicBezTo>
                      <a:pt x="372" y="9"/>
                      <a:pt x="372" y="9"/>
                      <a:pt x="372" y="9"/>
                    </a:cubicBezTo>
                    <a:cubicBezTo>
                      <a:pt x="509" y="9"/>
                      <a:pt x="509" y="9"/>
                      <a:pt x="509" y="9"/>
                    </a:cubicBezTo>
                    <a:cubicBezTo>
                      <a:pt x="509" y="385"/>
                      <a:pt x="509" y="385"/>
                      <a:pt x="509" y="385"/>
                    </a:cubicBezTo>
                    <a:cubicBezTo>
                      <a:pt x="509" y="472"/>
                      <a:pt x="488" y="535"/>
                      <a:pt x="448" y="576"/>
                    </a:cubicBezTo>
                    <a:cubicBezTo>
                      <a:pt x="402" y="621"/>
                      <a:pt x="333" y="641"/>
                      <a:pt x="239" y="641"/>
                    </a:cubicBezTo>
                    <a:cubicBezTo>
                      <a:pt x="160" y="641"/>
                      <a:pt x="86" y="623"/>
                      <a:pt x="24" y="590"/>
                    </a:cubicBezTo>
                    <a:close/>
                    <a:moveTo>
                      <a:pt x="373" y="228"/>
                    </a:moveTo>
                    <a:cubicBezTo>
                      <a:pt x="373" y="226"/>
                      <a:pt x="373" y="226"/>
                      <a:pt x="373" y="226"/>
                    </a:cubicBezTo>
                    <a:cubicBezTo>
                      <a:pt x="373" y="160"/>
                      <a:pt x="322" y="114"/>
                      <a:pt x="255" y="114"/>
                    </a:cubicBezTo>
                    <a:cubicBezTo>
                      <a:pt x="188" y="114"/>
                      <a:pt x="137" y="160"/>
                      <a:pt x="137" y="226"/>
                    </a:cubicBezTo>
                    <a:cubicBezTo>
                      <a:pt x="137" y="228"/>
                      <a:pt x="137" y="228"/>
                      <a:pt x="137" y="228"/>
                    </a:cubicBezTo>
                    <a:cubicBezTo>
                      <a:pt x="137" y="295"/>
                      <a:pt x="188" y="340"/>
                      <a:pt x="255" y="340"/>
                    </a:cubicBezTo>
                    <a:cubicBezTo>
                      <a:pt x="322" y="340"/>
                      <a:pt x="373" y="294"/>
                      <a:pt x="373" y="2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Freeform 21">
                <a:extLst>
                  <a:ext uri="{FF2B5EF4-FFF2-40B4-BE49-F238E27FC236}">
                    <a16:creationId xmlns:a16="http://schemas.microsoft.com/office/drawing/2014/main" id="{A2A74FC7-B210-AC23-8BAD-A8CEF20144F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747450" y="942113"/>
                <a:ext cx="219424" cy="275277"/>
              </a:xfrm>
              <a:custGeom>
                <a:avLst/>
                <a:gdLst>
                  <a:gd name="T0" fmla="*/ 362 w 505"/>
                  <a:gd name="T1" fmla="*/ 0 h 633"/>
                  <a:gd name="T2" fmla="*/ 505 w 505"/>
                  <a:gd name="T3" fmla="*/ 0 h 633"/>
                  <a:gd name="T4" fmla="*/ 319 w 505"/>
                  <a:gd name="T5" fmla="*/ 497 h 633"/>
                  <a:gd name="T6" fmla="*/ 159 w 505"/>
                  <a:gd name="T7" fmla="*/ 633 h 633"/>
                  <a:gd name="T8" fmla="*/ 37 w 505"/>
                  <a:gd name="T9" fmla="*/ 599 h 633"/>
                  <a:gd name="T10" fmla="*/ 83 w 505"/>
                  <a:gd name="T11" fmla="*/ 500 h 633"/>
                  <a:gd name="T12" fmla="*/ 142 w 505"/>
                  <a:gd name="T13" fmla="*/ 519 h 633"/>
                  <a:gd name="T14" fmla="*/ 190 w 505"/>
                  <a:gd name="T15" fmla="*/ 487 h 633"/>
                  <a:gd name="T16" fmla="*/ 0 w 505"/>
                  <a:gd name="T17" fmla="*/ 0 h 633"/>
                  <a:gd name="T18" fmla="*/ 146 w 505"/>
                  <a:gd name="T19" fmla="*/ 0 h 633"/>
                  <a:gd name="T20" fmla="*/ 256 w 505"/>
                  <a:gd name="T21" fmla="*/ 331 h 633"/>
                  <a:gd name="T22" fmla="*/ 362 w 505"/>
                  <a:gd name="T23" fmla="*/ 0 h 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5" h="633">
                    <a:moveTo>
                      <a:pt x="362" y="0"/>
                    </a:moveTo>
                    <a:cubicBezTo>
                      <a:pt x="505" y="0"/>
                      <a:pt x="505" y="0"/>
                      <a:pt x="505" y="0"/>
                    </a:cubicBezTo>
                    <a:cubicBezTo>
                      <a:pt x="319" y="497"/>
                      <a:pt x="319" y="497"/>
                      <a:pt x="319" y="497"/>
                    </a:cubicBezTo>
                    <a:cubicBezTo>
                      <a:pt x="282" y="596"/>
                      <a:pt x="242" y="633"/>
                      <a:pt x="159" y="633"/>
                    </a:cubicBezTo>
                    <a:cubicBezTo>
                      <a:pt x="110" y="633"/>
                      <a:pt x="73" y="620"/>
                      <a:pt x="37" y="599"/>
                    </a:cubicBezTo>
                    <a:cubicBezTo>
                      <a:pt x="83" y="500"/>
                      <a:pt x="83" y="500"/>
                      <a:pt x="83" y="500"/>
                    </a:cubicBezTo>
                    <a:cubicBezTo>
                      <a:pt x="101" y="511"/>
                      <a:pt x="124" y="519"/>
                      <a:pt x="142" y="519"/>
                    </a:cubicBezTo>
                    <a:cubicBezTo>
                      <a:pt x="166" y="519"/>
                      <a:pt x="178" y="512"/>
                      <a:pt x="190" y="48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256" y="331"/>
                      <a:pt x="256" y="331"/>
                      <a:pt x="256" y="331"/>
                    </a:cubicBezTo>
                    <a:lnTo>
                      <a:pt x="36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" name="Freeform 22">
                <a:extLst>
                  <a:ext uri="{FF2B5EF4-FFF2-40B4-BE49-F238E27FC236}">
                    <a16:creationId xmlns:a16="http://schemas.microsoft.com/office/drawing/2014/main" id="{ACC82ECF-72D6-6ED9-EF73-7495DE192F9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05842" y="1258171"/>
                <a:ext cx="132541" cy="290348"/>
              </a:xfrm>
              <a:custGeom>
                <a:avLst/>
                <a:gdLst>
                  <a:gd name="T0" fmla="*/ 57 w 305"/>
                  <a:gd name="T1" fmla="*/ 299 h 667"/>
                  <a:gd name="T2" fmla="*/ 0 w 305"/>
                  <a:gd name="T3" fmla="*/ 299 h 667"/>
                  <a:gd name="T4" fmla="*/ 0 w 305"/>
                  <a:gd name="T5" fmla="*/ 186 h 667"/>
                  <a:gd name="T6" fmla="*/ 57 w 305"/>
                  <a:gd name="T7" fmla="*/ 186 h 667"/>
                  <a:gd name="T8" fmla="*/ 57 w 305"/>
                  <a:gd name="T9" fmla="*/ 155 h 667"/>
                  <a:gd name="T10" fmla="*/ 96 w 305"/>
                  <a:gd name="T11" fmla="*/ 38 h 667"/>
                  <a:gd name="T12" fmla="*/ 208 w 305"/>
                  <a:gd name="T13" fmla="*/ 0 h 667"/>
                  <a:gd name="T14" fmla="*/ 305 w 305"/>
                  <a:gd name="T15" fmla="*/ 13 h 667"/>
                  <a:gd name="T16" fmla="*/ 305 w 305"/>
                  <a:gd name="T17" fmla="*/ 127 h 667"/>
                  <a:gd name="T18" fmla="*/ 243 w 305"/>
                  <a:gd name="T19" fmla="*/ 115 h 667"/>
                  <a:gd name="T20" fmla="*/ 193 w 305"/>
                  <a:gd name="T21" fmla="*/ 168 h 667"/>
                  <a:gd name="T22" fmla="*/ 193 w 305"/>
                  <a:gd name="T23" fmla="*/ 187 h 667"/>
                  <a:gd name="T24" fmla="*/ 305 w 305"/>
                  <a:gd name="T25" fmla="*/ 187 h 667"/>
                  <a:gd name="T26" fmla="*/ 305 w 305"/>
                  <a:gd name="T27" fmla="*/ 299 h 667"/>
                  <a:gd name="T28" fmla="*/ 195 w 305"/>
                  <a:gd name="T29" fmla="*/ 299 h 667"/>
                  <a:gd name="T30" fmla="*/ 195 w 305"/>
                  <a:gd name="T31" fmla="*/ 667 h 667"/>
                  <a:gd name="T32" fmla="*/ 57 w 305"/>
                  <a:gd name="T33" fmla="*/ 667 h 667"/>
                  <a:gd name="T34" fmla="*/ 57 w 305"/>
                  <a:gd name="T35" fmla="*/ 299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5" h="667">
                    <a:moveTo>
                      <a:pt x="57" y="299"/>
                    </a:moveTo>
                    <a:cubicBezTo>
                      <a:pt x="0" y="299"/>
                      <a:pt x="0" y="299"/>
                      <a:pt x="0" y="299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57" y="186"/>
                      <a:pt x="57" y="186"/>
                      <a:pt x="57" y="186"/>
                    </a:cubicBezTo>
                    <a:cubicBezTo>
                      <a:pt x="57" y="155"/>
                      <a:pt x="57" y="155"/>
                      <a:pt x="57" y="155"/>
                    </a:cubicBezTo>
                    <a:cubicBezTo>
                      <a:pt x="57" y="102"/>
                      <a:pt x="71" y="63"/>
                      <a:pt x="96" y="38"/>
                    </a:cubicBezTo>
                    <a:cubicBezTo>
                      <a:pt x="122" y="12"/>
                      <a:pt x="159" y="0"/>
                      <a:pt x="208" y="0"/>
                    </a:cubicBezTo>
                    <a:cubicBezTo>
                      <a:pt x="251" y="0"/>
                      <a:pt x="280" y="5"/>
                      <a:pt x="305" y="13"/>
                    </a:cubicBezTo>
                    <a:cubicBezTo>
                      <a:pt x="305" y="127"/>
                      <a:pt x="305" y="127"/>
                      <a:pt x="305" y="127"/>
                    </a:cubicBezTo>
                    <a:cubicBezTo>
                      <a:pt x="286" y="120"/>
                      <a:pt x="267" y="115"/>
                      <a:pt x="243" y="115"/>
                    </a:cubicBezTo>
                    <a:cubicBezTo>
                      <a:pt x="211" y="115"/>
                      <a:pt x="193" y="132"/>
                      <a:pt x="193" y="168"/>
                    </a:cubicBezTo>
                    <a:cubicBezTo>
                      <a:pt x="193" y="187"/>
                      <a:pt x="193" y="187"/>
                      <a:pt x="193" y="187"/>
                    </a:cubicBezTo>
                    <a:cubicBezTo>
                      <a:pt x="305" y="187"/>
                      <a:pt x="305" y="187"/>
                      <a:pt x="305" y="187"/>
                    </a:cubicBezTo>
                    <a:cubicBezTo>
                      <a:pt x="305" y="299"/>
                      <a:pt x="305" y="299"/>
                      <a:pt x="305" y="299"/>
                    </a:cubicBezTo>
                    <a:cubicBezTo>
                      <a:pt x="195" y="299"/>
                      <a:pt x="195" y="299"/>
                      <a:pt x="195" y="299"/>
                    </a:cubicBezTo>
                    <a:cubicBezTo>
                      <a:pt x="195" y="667"/>
                      <a:pt x="195" y="667"/>
                      <a:pt x="195" y="667"/>
                    </a:cubicBezTo>
                    <a:cubicBezTo>
                      <a:pt x="57" y="667"/>
                      <a:pt x="57" y="667"/>
                      <a:pt x="57" y="667"/>
                    </a:cubicBezTo>
                    <a:lnTo>
                      <a:pt x="57" y="29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Freeform 23">
                <a:extLst>
                  <a:ext uri="{FF2B5EF4-FFF2-40B4-BE49-F238E27FC236}">
                    <a16:creationId xmlns:a16="http://schemas.microsoft.com/office/drawing/2014/main" id="{22DAB937-2E79-C195-4D0E-AD10E570DD1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137497" y="1333086"/>
                <a:ext cx="228289" cy="219867"/>
              </a:xfrm>
              <a:custGeom>
                <a:avLst/>
                <a:gdLst>
                  <a:gd name="T0" fmla="*/ 0 w 525"/>
                  <a:gd name="T1" fmla="*/ 255 h 506"/>
                  <a:gd name="T2" fmla="*/ 0 w 525"/>
                  <a:gd name="T3" fmla="*/ 253 h 506"/>
                  <a:gd name="T4" fmla="*/ 263 w 525"/>
                  <a:gd name="T5" fmla="*/ 0 h 506"/>
                  <a:gd name="T6" fmla="*/ 525 w 525"/>
                  <a:gd name="T7" fmla="*/ 251 h 506"/>
                  <a:gd name="T8" fmla="*/ 525 w 525"/>
                  <a:gd name="T9" fmla="*/ 253 h 506"/>
                  <a:gd name="T10" fmla="*/ 261 w 525"/>
                  <a:gd name="T11" fmla="*/ 506 h 506"/>
                  <a:gd name="T12" fmla="*/ 0 w 525"/>
                  <a:gd name="T13" fmla="*/ 255 h 506"/>
                  <a:gd name="T14" fmla="*/ 389 w 525"/>
                  <a:gd name="T15" fmla="*/ 255 h 506"/>
                  <a:gd name="T16" fmla="*/ 389 w 525"/>
                  <a:gd name="T17" fmla="*/ 253 h 506"/>
                  <a:gd name="T18" fmla="*/ 261 w 525"/>
                  <a:gd name="T19" fmla="*/ 119 h 506"/>
                  <a:gd name="T20" fmla="*/ 135 w 525"/>
                  <a:gd name="T21" fmla="*/ 251 h 506"/>
                  <a:gd name="T22" fmla="*/ 135 w 525"/>
                  <a:gd name="T23" fmla="*/ 253 h 506"/>
                  <a:gd name="T24" fmla="*/ 263 w 525"/>
                  <a:gd name="T25" fmla="*/ 387 h 506"/>
                  <a:gd name="T26" fmla="*/ 389 w 525"/>
                  <a:gd name="T27" fmla="*/ 255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06">
                    <a:moveTo>
                      <a:pt x="0" y="255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112" y="0"/>
                      <a:pt x="263" y="0"/>
                    </a:cubicBezTo>
                    <a:cubicBezTo>
                      <a:pt x="413" y="0"/>
                      <a:pt x="525" y="112"/>
                      <a:pt x="525" y="251"/>
                    </a:cubicBezTo>
                    <a:cubicBezTo>
                      <a:pt x="525" y="253"/>
                      <a:pt x="525" y="253"/>
                      <a:pt x="525" y="253"/>
                    </a:cubicBezTo>
                    <a:cubicBezTo>
                      <a:pt x="525" y="392"/>
                      <a:pt x="412" y="506"/>
                      <a:pt x="261" y="506"/>
                    </a:cubicBezTo>
                    <a:cubicBezTo>
                      <a:pt x="111" y="506"/>
                      <a:pt x="0" y="394"/>
                      <a:pt x="0" y="255"/>
                    </a:cubicBezTo>
                    <a:close/>
                    <a:moveTo>
                      <a:pt x="389" y="255"/>
                    </a:moveTo>
                    <a:cubicBezTo>
                      <a:pt x="389" y="253"/>
                      <a:pt x="389" y="253"/>
                      <a:pt x="389" y="253"/>
                    </a:cubicBezTo>
                    <a:cubicBezTo>
                      <a:pt x="389" y="182"/>
                      <a:pt x="337" y="119"/>
                      <a:pt x="261" y="119"/>
                    </a:cubicBezTo>
                    <a:cubicBezTo>
                      <a:pt x="183" y="119"/>
                      <a:pt x="135" y="180"/>
                      <a:pt x="135" y="251"/>
                    </a:cubicBezTo>
                    <a:cubicBezTo>
                      <a:pt x="135" y="253"/>
                      <a:pt x="135" y="253"/>
                      <a:pt x="135" y="253"/>
                    </a:cubicBezTo>
                    <a:cubicBezTo>
                      <a:pt x="135" y="325"/>
                      <a:pt x="187" y="387"/>
                      <a:pt x="263" y="387"/>
                    </a:cubicBezTo>
                    <a:cubicBezTo>
                      <a:pt x="342" y="387"/>
                      <a:pt x="389" y="326"/>
                      <a:pt x="389" y="2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" name="Freeform 24">
                <a:extLst>
                  <a:ext uri="{FF2B5EF4-FFF2-40B4-BE49-F238E27FC236}">
                    <a16:creationId xmlns:a16="http://schemas.microsoft.com/office/drawing/2014/main" id="{10B466F6-F9DE-C9E9-D98F-5CB17B8BE4D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79084" y="1331756"/>
                <a:ext cx="127665" cy="216764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0 h 498"/>
                  <a:gd name="T6" fmla="*/ 293 w 293"/>
                  <a:gd name="T7" fmla="*/ 3 h 498"/>
                  <a:gd name="T8" fmla="*/ 293 w 293"/>
                  <a:gd name="T9" fmla="*/ 147 h 498"/>
                  <a:gd name="T10" fmla="*/ 286 w 293"/>
                  <a:gd name="T11" fmla="*/ 147 h 498"/>
                  <a:gd name="T12" fmla="*/ 138 w 293"/>
                  <a:gd name="T13" fmla="*/ 318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0"/>
                      <a:pt x="138" y="110"/>
                      <a:pt x="138" y="110"/>
                    </a:cubicBezTo>
                    <a:cubicBezTo>
                      <a:pt x="166" y="43"/>
                      <a:pt x="211" y="0"/>
                      <a:pt x="293" y="3"/>
                    </a:cubicBezTo>
                    <a:cubicBezTo>
                      <a:pt x="293" y="147"/>
                      <a:pt x="293" y="147"/>
                      <a:pt x="293" y="147"/>
                    </a:cubicBezTo>
                    <a:cubicBezTo>
                      <a:pt x="286" y="147"/>
                      <a:pt x="286" y="147"/>
                      <a:pt x="286" y="147"/>
                    </a:cubicBezTo>
                    <a:cubicBezTo>
                      <a:pt x="194" y="147"/>
                      <a:pt x="138" y="203"/>
                      <a:pt x="138" y="318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" name="Freeform 25">
                <a:extLst>
                  <a:ext uri="{FF2B5EF4-FFF2-40B4-BE49-F238E27FC236}">
                    <a16:creationId xmlns:a16="http://schemas.microsoft.com/office/drawing/2014/main" id="{AD3E18E3-90EA-4D54-E039-6221DAC5595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582993" y="1334859"/>
                <a:ext cx="194157" cy="217207"/>
              </a:xfrm>
              <a:custGeom>
                <a:avLst/>
                <a:gdLst>
                  <a:gd name="T0" fmla="*/ 0 w 446"/>
                  <a:gd name="T1" fmla="*/ 351 h 500"/>
                  <a:gd name="T2" fmla="*/ 0 w 446"/>
                  <a:gd name="T3" fmla="*/ 349 h 500"/>
                  <a:gd name="T4" fmla="*/ 195 w 446"/>
                  <a:gd name="T5" fmla="*/ 195 h 500"/>
                  <a:gd name="T6" fmla="*/ 314 w 446"/>
                  <a:gd name="T7" fmla="*/ 215 h 500"/>
                  <a:gd name="T8" fmla="*/ 314 w 446"/>
                  <a:gd name="T9" fmla="*/ 206 h 500"/>
                  <a:gd name="T10" fmla="*/ 210 w 446"/>
                  <a:gd name="T11" fmla="*/ 118 h 500"/>
                  <a:gd name="T12" fmla="*/ 76 w 446"/>
                  <a:gd name="T13" fmla="*/ 144 h 500"/>
                  <a:gd name="T14" fmla="*/ 42 w 446"/>
                  <a:gd name="T15" fmla="*/ 39 h 500"/>
                  <a:gd name="T16" fmla="*/ 230 w 446"/>
                  <a:gd name="T17" fmla="*/ 0 h 500"/>
                  <a:gd name="T18" fmla="*/ 394 w 446"/>
                  <a:gd name="T19" fmla="*/ 54 h 500"/>
                  <a:gd name="T20" fmla="*/ 446 w 446"/>
                  <a:gd name="T21" fmla="*/ 209 h 500"/>
                  <a:gd name="T22" fmla="*/ 446 w 446"/>
                  <a:gd name="T23" fmla="*/ 491 h 500"/>
                  <a:gd name="T24" fmla="*/ 313 w 446"/>
                  <a:gd name="T25" fmla="*/ 491 h 500"/>
                  <a:gd name="T26" fmla="*/ 313 w 446"/>
                  <a:gd name="T27" fmla="*/ 438 h 500"/>
                  <a:gd name="T28" fmla="*/ 167 w 446"/>
                  <a:gd name="T29" fmla="*/ 500 h 500"/>
                  <a:gd name="T30" fmla="*/ 0 w 446"/>
                  <a:gd name="T31" fmla="*/ 351 h 500"/>
                  <a:gd name="T32" fmla="*/ 316 w 446"/>
                  <a:gd name="T33" fmla="*/ 320 h 500"/>
                  <a:gd name="T34" fmla="*/ 316 w 446"/>
                  <a:gd name="T35" fmla="*/ 295 h 500"/>
                  <a:gd name="T36" fmla="*/ 228 w 446"/>
                  <a:gd name="T37" fmla="*/ 277 h 500"/>
                  <a:gd name="T38" fmla="*/ 133 w 446"/>
                  <a:gd name="T39" fmla="*/ 344 h 500"/>
                  <a:gd name="T40" fmla="*/ 133 w 446"/>
                  <a:gd name="T41" fmla="*/ 346 h 500"/>
                  <a:gd name="T42" fmla="*/ 208 w 446"/>
                  <a:gd name="T43" fmla="*/ 405 h 500"/>
                  <a:gd name="T44" fmla="*/ 316 w 446"/>
                  <a:gd name="T45" fmla="*/ 32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6" h="500">
                    <a:moveTo>
                      <a:pt x="0" y="351"/>
                    </a:moveTo>
                    <a:cubicBezTo>
                      <a:pt x="0" y="349"/>
                      <a:pt x="0" y="349"/>
                      <a:pt x="0" y="349"/>
                    </a:cubicBezTo>
                    <a:cubicBezTo>
                      <a:pt x="0" y="244"/>
                      <a:pt x="81" y="195"/>
                      <a:pt x="195" y="195"/>
                    </a:cubicBezTo>
                    <a:cubicBezTo>
                      <a:pt x="244" y="195"/>
                      <a:pt x="280" y="203"/>
                      <a:pt x="314" y="215"/>
                    </a:cubicBezTo>
                    <a:cubicBezTo>
                      <a:pt x="314" y="206"/>
                      <a:pt x="314" y="206"/>
                      <a:pt x="314" y="206"/>
                    </a:cubicBezTo>
                    <a:cubicBezTo>
                      <a:pt x="314" y="149"/>
                      <a:pt x="279" y="118"/>
                      <a:pt x="210" y="118"/>
                    </a:cubicBezTo>
                    <a:cubicBezTo>
                      <a:pt x="157" y="118"/>
                      <a:pt x="120" y="128"/>
                      <a:pt x="76" y="144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95" y="15"/>
                      <a:pt x="148" y="0"/>
                      <a:pt x="230" y="0"/>
                    </a:cubicBezTo>
                    <a:cubicBezTo>
                      <a:pt x="305" y="0"/>
                      <a:pt x="359" y="20"/>
                      <a:pt x="394" y="54"/>
                    </a:cubicBezTo>
                    <a:cubicBezTo>
                      <a:pt x="430" y="91"/>
                      <a:pt x="446" y="144"/>
                      <a:pt x="446" y="209"/>
                    </a:cubicBezTo>
                    <a:cubicBezTo>
                      <a:pt x="446" y="491"/>
                      <a:pt x="446" y="491"/>
                      <a:pt x="446" y="491"/>
                    </a:cubicBezTo>
                    <a:cubicBezTo>
                      <a:pt x="313" y="491"/>
                      <a:pt x="313" y="491"/>
                      <a:pt x="313" y="491"/>
                    </a:cubicBezTo>
                    <a:cubicBezTo>
                      <a:pt x="313" y="438"/>
                      <a:pt x="313" y="438"/>
                      <a:pt x="313" y="438"/>
                    </a:cubicBezTo>
                    <a:cubicBezTo>
                      <a:pt x="280" y="475"/>
                      <a:pt x="234" y="500"/>
                      <a:pt x="167" y="500"/>
                    </a:cubicBezTo>
                    <a:cubicBezTo>
                      <a:pt x="75" y="500"/>
                      <a:pt x="0" y="447"/>
                      <a:pt x="0" y="351"/>
                    </a:cubicBezTo>
                    <a:close/>
                    <a:moveTo>
                      <a:pt x="316" y="320"/>
                    </a:moveTo>
                    <a:cubicBezTo>
                      <a:pt x="316" y="295"/>
                      <a:pt x="316" y="295"/>
                      <a:pt x="316" y="295"/>
                    </a:cubicBezTo>
                    <a:cubicBezTo>
                      <a:pt x="292" y="284"/>
                      <a:pt x="262" y="277"/>
                      <a:pt x="228" y="277"/>
                    </a:cubicBezTo>
                    <a:cubicBezTo>
                      <a:pt x="169" y="277"/>
                      <a:pt x="133" y="301"/>
                      <a:pt x="133" y="344"/>
                    </a:cubicBezTo>
                    <a:cubicBezTo>
                      <a:pt x="133" y="346"/>
                      <a:pt x="133" y="346"/>
                      <a:pt x="133" y="346"/>
                    </a:cubicBezTo>
                    <a:cubicBezTo>
                      <a:pt x="133" y="383"/>
                      <a:pt x="164" y="405"/>
                      <a:pt x="208" y="405"/>
                    </a:cubicBezTo>
                    <a:cubicBezTo>
                      <a:pt x="272" y="405"/>
                      <a:pt x="316" y="369"/>
                      <a:pt x="316" y="3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Rectangle 26">
                <a:extLst>
                  <a:ext uri="{FF2B5EF4-FFF2-40B4-BE49-F238E27FC236}">
                    <a16:creationId xmlns:a16="http://schemas.microsoft.com/office/drawing/2014/main" id="{144E16EA-4F3F-420C-5D8D-753A1E9F0B11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801973" y="1260831"/>
                <a:ext cx="59843" cy="28768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Rectangle 27">
                <a:extLst>
                  <a:ext uri="{FF2B5EF4-FFF2-40B4-BE49-F238E27FC236}">
                    <a16:creationId xmlns:a16="http://schemas.microsoft.com/office/drawing/2014/main" id="{E009FD22-AB72-D26D-205F-29DF66B5BFFA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886639" y="1260831"/>
                <a:ext cx="59399" cy="28768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77" name="Rectangle 28">
              <a:extLst>
                <a:ext uri="{FF2B5EF4-FFF2-40B4-BE49-F238E27FC236}">
                  <a16:creationId xmlns:a16="http://schemas.microsoft.com/office/drawing/2014/main" id="{FB305569-AB33-7799-ED76-68F103CE5B8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1556230" y="767096"/>
              <a:ext cx="634181" cy="189869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DC4D5431-76CB-4561-B2E0-664C3E75E88C}"/>
                </a:ext>
              </a:extLst>
            </p:cNvPr>
            <p:cNvGrpSpPr/>
            <p:nvPr userDrawn="1"/>
          </p:nvGrpSpPr>
          <p:grpSpPr>
            <a:xfrm>
              <a:off x="11701122" y="936748"/>
              <a:ext cx="321494" cy="1552800"/>
              <a:chOff x="7313961" y="501936"/>
              <a:chExt cx="323594" cy="1566108"/>
            </a:xfrm>
          </p:grpSpPr>
          <p:sp>
            <p:nvSpPr>
              <p:cNvPr id="79" name="Freeform 29">
                <a:extLst>
                  <a:ext uri="{FF2B5EF4-FFF2-40B4-BE49-F238E27FC236}">
                    <a16:creationId xmlns:a16="http://schemas.microsoft.com/office/drawing/2014/main" id="{9EB7EA56-59D4-7E58-E9A3-5C4585DF00F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83556" y="1311808"/>
                <a:ext cx="249567" cy="247350"/>
              </a:xfrm>
              <a:custGeom>
                <a:avLst/>
                <a:gdLst>
                  <a:gd name="T0" fmla="*/ 0 w 574"/>
                  <a:gd name="T1" fmla="*/ 229 h 569"/>
                  <a:gd name="T2" fmla="*/ 90 w 574"/>
                  <a:gd name="T3" fmla="*/ 413 h 569"/>
                  <a:gd name="T4" fmla="*/ 90 w 574"/>
                  <a:gd name="T5" fmla="*/ 413 h 569"/>
                  <a:gd name="T6" fmla="*/ 90 w 574"/>
                  <a:gd name="T7" fmla="*/ 413 h 569"/>
                  <a:gd name="T8" fmla="*/ 9 w 574"/>
                  <a:gd name="T9" fmla="*/ 413 h 569"/>
                  <a:gd name="T10" fmla="*/ 9 w 574"/>
                  <a:gd name="T11" fmla="*/ 569 h 569"/>
                  <a:gd name="T12" fmla="*/ 574 w 574"/>
                  <a:gd name="T13" fmla="*/ 569 h 569"/>
                  <a:gd name="T14" fmla="*/ 574 w 574"/>
                  <a:gd name="T15" fmla="*/ 413 h 569"/>
                  <a:gd name="T16" fmla="*/ 253 w 574"/>
                  <a:gd name="T17" fmla="*/ 413 h 569"/>
                  <a:gd name="T18" fmla="*/ 133 w 574"/>
                  <a:gd name="T19" fmla="*/ 286 h 569"/>
                  <a:gd name="T20" fmla="*/ 253 w 574"/>
                  <a:gd name="T21" fmla="*/ 155 h 569"/>
                  <a:gd name="T22" fmla="*/ 574 w 574"/>
                  <a:gd name="T23" fmla="*/ 155 h 569"/>
                  <a:gd name="T24" fmla="*/ 574 w 574"/>
                  <a:gd name="T25" fmla="*/ 0 h 569"/>
                  <a:gd name="T26" fmla="*/ 224 w 574"/>
                  <a:gd name="T27" fmla="*/ 0 h 569"/>
                  <a:gd name="T28" fmla="*/ 0 w 574"/>
                  <a:gd name="T29" fmla="*/ 229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74" h="569">
                    <a:moveTo>
                      <a:pt x="0" y="229"/>
                    </a:moveTo>
                    <a:cubicBezTo>
                      <a:pt x="0" y="294"/>
                      <a:pt x="30" y="368"/>
                      <a:pt x="90" y="413"/>
                    </a:cubicBezTo>
                    <a:cubicBezTo>
                      <a:pt x="90" y="413"/>
                      <a:pt x="90" y="413"/>
                      <a:pt x="90" y="413"/>
                    </a:cubicBezTo>
                    <a:cubicBezTo>
                      <a:pt x="90" y="413"/>
                      <a:pt x="90" y="413"/>
                      <a:pt x="90" y="413"/>
                    </a:cubicBezTo>
                    <a:cubicBezTo>
                      <a:pt x="9" y="413"/>
                      <a:pt x="9" y="413"/>
                      <a:pt x="9" y="413"/>
                    </a:cubicBezTo>
                    <a:cubicBezTo>
                      <a:pt x="9" y="569"/>
                      <a:pt x="9" y="569"/>
                      <a:pt x="9" y="569"/>
                    </a:cubicBezTo>
                    <a:cubicBezTo>
                      <a:pt x="574" y="569"/>
                      <a:pt x="574" y="569"/>
                      <a:pt x="574" y="569"/>
                    </a:cubicBezTo>
                    <a:cubicBezTo>
                      <a:pt x="574" y="413"/>
                      <a:pt x="574" y="413"/>
                      <a:pt x="574" y="413"/>
                    </a:cubicBezTo>
                    <a:cubicBezTo>
                      <a:pt x="253" y="413"/>
                      <a:pt x="253" y="413"/>
                      <a:pt x="253" y="413"/>
                    </a:cubicBezTo>
                    <a:cubicBezTo>
                      <a:pt x="195" y="413"/>
                      <a:pt x="133" y="369"/>
                      <a:pt x="133" y="286"/>
                    </a:cubicBezTo>
                    <a:cubicBezTo>
                      <a:pt x="133" y="221"/>
                      <a:pt x="178" y="155"/>
                      <a:pt x="253" y="155"/>
                    </a:cubicBezTo>
                    <a:cubicBezTo>
                      <a:pt x="574" y="155"/>
                      <a:pt x="574" y="155"/>
                      <a:pt x="574" y="155"/>
                    </a:cubicBezTo>
                    <a:cubicBezTo>
                      <a:pt x="574" y="0"/>
                      <a:pt x="574" y="0"/>
                      <a:pt x="574" y="0"/>
                    </a:cubicBezTo>
                    <a:cubicBezTo>
                      <a:pt x="224" y="0"/>
                      <a:pt x="224" y="0"/>
                      <a:pt x="224" y="0"/>
                    </a:cubicBezTo>
                    <a:cubicBezTo>
                      <a:pt x="94" y="0"/>
                      <a:pt x="0" y="93"/>
                      <a:pt x="0" y="2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Freeform 30">
                <a:extLst>
                  <a:ext uri="{FF2B5EF4-FFF2-40B4-BE49-F238E27FC236}">
                    <a16:creationId xmlns:a16="http://schemas.microsoft.com/office/drawing/2014/main" id="{93B05BBE-DBEC-684B-B012-F63384131C1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87546" y="755049"/>
                <a:ext cx="245577" cy="276163"/>
              </a:xfrm>
              <a:custGeom>
                <a:avLst/>
                <a:gdLst>
                  <a:gd name="T0" fmla="*/ 0 w 554"/>
                  <a:gd name="T1" fmla="*/ 174 h 623"/>
                  <a:gd name="T2" fmla="*/ 377 w 554"/>
                  <a:gd name="T3" fmla="*/ 311 h 623"/>
                  <a:gd name="T4" fmla="*/ 0 w 554"/>
                  <a:gd name="T5" fmla="*/ 450 h 623"/>
                  <a:gd name="T6" fmla="*/ 0 w 554"/>
                  <a:gd name="T7" fmla="*/ 623 h 623"/>
                  <a:gd name="T8" fmla="*/ 554 w 554"/>
                  <a:gd name="T9" fmla="*/ 395 h 623"/>
                  <a:gd name="T10" fmla="*/ 554 w 554"/>
                  <a:gd name="T11" fmla="*/ 228 h 623"/>
                  <a:gd name="T12" fmla="*/ 0 w 554"/>
                  <a:gd name="T13" fmla="*/ 0 h 623"/>
                  <a:gd name="T14" fmla="*/ 0 w 554"/>
                  <a:gd name="T15" fmla="*/ 174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4" h="623">
                    <a:moveTo>
                      <a:pt x="0" y="174"/>
                    </a:moveTo>
                    <a:lnTo>
                      <a:pt x="377" y="311"/>
                    </a:lnTo>
                    <a:lnTo>
                      <a:pt x="0" y="450"/>
                    </a:lnTo>
                    <a:lnTo>
                      <a:pt x="0" y="623"/>
                    </a:lnTo>
                    <a:lnTo>
                      <a:pt x="554" y="395"/>
                    </a:lnTo>
                    <a:lnTo>
                      <a:pt x="554" y="228"/>
                    </a:lnTo>
                    <a:lnTo>
                      <a:pt x="0" y="0"/>
                    </a:lnTo>
                    <a:lnTo>
                      <a:pt x="0" y="17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31">
                <a:extLst>
                  <a:ext uri="{FF2B5EF4-FFF2-40B4-BE49-F238E27FC236}">
                    <a16:creationId xmlns:a16="http://schemas.microsoft.com/office/drawing/2014/main" id="{972F0292-22E7-DDB2-79F6-6703AF74768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1583096"/>
                <a:ext cx="253999" cy="256659"/>
              </a:xfrm>
              <a:custGeom>
                <a:avLst/>
                <a:gdLst>
                  <a:gd name="T0" fmla="*/ 401 w 584"/>
                  <a:gd name="T1" fmla="*/ 110 h 590"/>
                  <a:gd name="T2" fmla="*/ 460 w 584"/>
                  <a:gd name="T3" fmla="*/ 272 h 590"/>
                  <a:gd name="T4" fmla="*/ 415 w 584"/>
                  <a:gd name="T5" fmla="*/ 397 h 590"/>
                  <a:gd name="T6" fmla="*/ 250 w 584"/>
                  <a:gd name="T7" fmla="*/ 0 h 590"/>
                  <a:gd name="T8" fmla="*/ 92 w 584"/>
                  <a:gd name="T9" fmla="*/ 68 h 590"/>
                  <a:gd name="T10" fmla="*/ 0 w 584"/>
                  <a:gd name="T11" fmla="*/ 291 h 590"/>
                  <a:gd name="T12" fmla="*/ 292 w 584"/>
                  <a:gd name="T13" fmla="*/ 590 h 590"/>
                  <a:gd name="T14" fmla="*/ 584 w 584"/>
                  <a:gd name="T15" fmla="*/ 274 h 590"/>
                  <a:gd name="T16" fmla="*/ 476 w 584"/>
                  <a:gd name="T17" fmla="*/ 12 h 590"/>
                  <a:gd name="T18" fmla="*/ 401 w 584"/>
                  <a:gd name="T19" fmla="*/ 110 h 590"/>
                  <a:gd name="T20" fmla="*/ 179 w 584"/>
                  <a:gd name="T21" fmla="*/ 408 h 590"/>
                  <a:gd name="T22" fmla="*/ 123 w 584"/>
                  <a:gd name="T23" fmla="*/ 288 h 590"/>
                  <a:gd name="T24" fmla="*/ 202 w 584"/>
                  <a:gd name="T25" fmla="*/ 168 h 590"/>
                  <a:gd name="T26" fmla="*/ 315 w 584"/>
                  <a:gd name="T27" fmla="*/ 439 h 590"/>
                  <a:gd name="T28" fmla="*/ 179 w 584"/>
                  <a:gd name="T29" fmla="*/ 408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4" h="590">
                    <a:moveTo>
                      <a:pt x="401" y="110"/>
                    </a:moveTo>
                    <a:cubicBezTo>
                      <a:pt x="449" y="175"/>
                      <a:pt x="460" y="212"/>
                      <a:pt x="460" y="272"/>
                    </a:cubicBezTo>
                    <a:cubicBezTo>
                      <a:pt x="460" y="325"/>
                      <a:pt x="444" y="367"/>
                      <a:pt x="415" y="397"/>
                    </a:cubicBezTo>
                    <a:cubicBezTo>
                      <a:pt x="250" y="0"/>
                      <a:pt x="250" y="0"/>
                      <a:pt x="250" y="0"/>
                    </a:cubicBezTo>
                    <a:cubicBezTo>
                      <a:pt x="189" y="9"/>
                      <a:pt x="134" y="32"/>
                      <a:pt x="92" y="68"/>
                    </a:cubicBezTo>
                    <a:cubicBezTo>
                      <a:pt x="32" y="120"/>
                      <a:pt x="0" y="197"/>
                      <a:pt x="0" y="291"/>
                    </a:cubicBezTo>
                    <a:cubicBezTo>
                      <a:pt x="0" y="462"/>
                      <a:pt x="126" y="590"/>
                      <a:pt x="292" y="590"/>
                    </a:cubicBezTo>
                    <a:cubicBezTo>
                      <a:pt x="462" y="590"/>
                      <a:pt x="584" y="462"/>
                      <a:pt x="584" y="274"/>
                    </a:cubicBezTo>
                    <a:cubicBezTo>
                      <a:pt x="584" y="169"/>
                      <a:pt x="534" y="62"/>
                      <a:pt x="476" y="12"/>
                    </a:cubicBezTo>
                    <a:lnTo>
                      <a:pt x="401" y="110"/>
                    </a:lnTo>
                    <a:close/>
                    <a:moveTo>
                      <a:pt x="179" y="408"/>
                    </a:moveTo>
                    <a:cubicBezTo>
                      <a:pt x="144" y="381"/>
                      <a:pt x="123" y="339"/>
                      <a:pt x="123" y="288"/>
                    </a:cubicBezTo>
                    <a:cubicBezTo>
                      <a:pt x="123" y="232"/>
                      <a:pt x="155" y="190"/>
                      <a:pt x="202" y="168"/>
                    </a:cubicBezTo>
                    <a:cubicBezTo>
                      <a:pt x="315" y="439"/>
                      <a:pt x="315" y="439"/>
                      <a:pt x="315" y="439"/>
                    </a:cubicBezTo>
                    <a:cubicBezTo>
                      <a:pt x="257" y="447"/>
                      <a:pt x="212" y="432"/>
                      <a:pt x="179" y="40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Freeform 32">
                <a:extLst>
                  <a:ext uri="{FF2B5EF4-FFF2-40B4-BE49-F238E27FC236}">
                    <a16:creationId xmlns:a16="http://schemas.microsoft.com/office/drawing/2014/main" id="{8FB3E4DF-D685-E83E-C831-3D30D648641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13961" y="1846404"/>
                <a:ext cx="319161" cy="221640"/>
              </a:xfrm>
              <a:custGeom>
                <a:avLst/>
                <a:gdLst>
                  <a:gd name="T0" fmla="*/ 580 w 720"/>
                  <a:gd name="T1" fmla="*/ 0 h 500"/>
                  <a:gd name="T2" fmla="*/ 580 w 720"/>
                  <a:gd name="T3" fmla="*/ 346 h 500"/>
                  <a:gd name="T4" fmla="*/ 0 w 720"/>
                  <a:gd name="T5" fmla="*/ 346 h 500"/>
                  <a:gd name="T6" fmla="*/ 0 w 720"/>
                  <a:gd name="T7" fmla="*/ 500 h 500"/>
                  <a:gd name="T8" fmla="*/ 720 w 720"/>
                  <a:gd name="T9" fmla="*/ 500 h 500"/>
                  <a:gd name="T10" fmla="*/ 720 w 720"/>
                  <a:gd name="T11" fmla="*/ 0 h 500"/>
                  <a:gd name="T12" fmla="*/ 580 w 720"/>
                  <a:gd name="T13" fmla="*/ 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0" h="500">
                    <a:moveTo>
                      <a:pt x="580" y="0"/>
                    </a:moveTo>
                    <a:lnTo>
                      <a:pt x="580" y="346"/>
                    </a:lnTo>
                    <a:lnTo>
                      <a:pt x="0" y="346"/>
                    </a:lnTo>
                    <a:lnTo>
                      <a:pt x="0" y="500"/>
                    </a:lnTo>
                    <a:lnTo>
                      <a:pt x="720" y="500"/>
                    </a:lnTo>
                    <a:lnTo>
                      <a:pt x="720" y="0"/>
                    </a:lnTo>
                    <a:lnTo>
                      <a:pt x="58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Freeform 33">
                <a:extLst>
                  <a:ext uri="{FF2B5EF4-FFF2-40B4-BE49-F238E27FC236}">
                    <a16:creationId xmlns:a16="http://schemas.microsoft.com/office/drawing/2014/main" id="{7E51460F-8A6D-E455-ADF5-BF3600A7DAC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501936"/>
                <a:ext cx="253999" cy="263752"/>
              </a:xfrm>
              <a:custGeom>
                <a:avLst/>
                <a:gdLst>
                  <a:gd name="T0" fmla="*/ 584 w 584"/>
                  <a:gd name="T1" fmla="*/ 304 h 607"/>
                  <a:gd name="T2" fmla="*/ 292 w 584"/>
                  <a:gd name="T3" fmla="*/ 607 h 607"/>
                  <a:gd name="T4" fmla="*/ 0 w 584"/>
                  <a:gd name="T5" fmla="*/ 302 h 607"/>
                  <a:gd name="T6" fmla="*/ 292 w 584"/>
                  <a:gd name="T7" fmla="*/ 0 h 607"/>
                  <a:gd name="T8" fmla="*/ 584 w 584"/>
                  <a:gd name="T9" fmla="*/ 304 h 607"/>
                  <a:gd name="T10" fmla="*/ 133 w 584"/>
                  <a:gd name="T11" fmla="*/ 304 h 607"/>
                  <a:gd name="T12" fmla="*/ 292 w 584"/>
                  <a:gd name="T13" fmla="*/ 454 h 607"/>
                  <a:gd name="T14" fmla="*/ 451 w 584"/>
                  <a:gd name="T15" fmla="*/ 302 h 607"/>
                  <a:gd name="T16" fmla="*/ 292 w 584"/>
                  <a:gd name="T17" fmla="*/ 153 h 607"/>
                  <a:gd name="T18" fmla="*/ 133 w 584"/>
                  <a:gd name="T19" fmla="*/ 304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4" h="607">
                    <a:moveTo>
                      <a:pt x="584" y="304"/>
                    </a:moveTo>
                    <a:cubicBezTo>
                      <a:pt x="584" y="474"/>
                      <a:pt x="457" y="607"/>
                      <a:pt x="292" y="607"/>
                    </a:cubicBezTo>
                    <a:cubicBezTo>
                      <a:pt x="128" y="607"/>
                      <a:pt x="0" y="473"/>
                      <a:pt x="0" y="302"/>
                    </a:cubicBezTo>
                    <a:cubicBezTo>
                      <a:pt x="0" y="133"/>
                      <a:pt x="126" y="0"/>
                      <a:pt x="292" y="0"/>
                    </a:cubicBezTo>
                    <a:cubicBezTo>
                      <a:pt x="455" y="0"/>
                      <a:pt x="584" y="133"/>
                      <a:pt x="584" y="304"/>
                    </a:cubicBezTo>
                    <a:moveTo>
                      <a:pt x="133" y="304"/>
                    </a:moveTo>
                    <a:cubicBezTo>
                      <a:pt x="133" y="391"/>
                      <a:pt x="198" y="454"/>
                      <a:pt x="292" y="454"/>
                    </a:cubicBezTo>
                    <a:cubicBezTo>
                      <a:pt x="381" y="454"/>
                      <a:pt x="451" y="387"/>
                      <a:pt x="451" y="302"/>
                    </a:cubicBezTo>
                    <a:cubicBezTo>
                      <a:pt x="451" y="216"/>
                      <a:pt x="383" y="153"/>
                      <a:pt x="292" y="153"/>
                    </a:cubicBezTo>
                    <a:cubicBezTo>
                      <a:pt x="203" y="153"/>
                      <a:pt x="133" y="219"/>
                      <a:pt x="133" y="30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Freeform 34">
                <a:extLst>
                  <a:ext uri="{FF2B5EF4-FFF2-40B4-BE49-F238E27FC236}">
                    <a16:creationId xmlns:a16="http://schemas.microsoft.com/office/drawing/2014/main" id="{9296505E-2DA9-07F7-31C5-6D802244B0F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1021017"/>
                <a:ext cx="253999" cy="263752"/>
              </a:xfrm>
              <a:custGeom>
                <a:avLst/>
                <a:gdLst>
                  <a:gd name="T0" fmla="*/ 584 w 584"/>
                  <a:gd name="T1" fmla="*/ 305 h 607"/>
                  <a:gd name="T2" fmla="*/ 292 w 584"/>
                  <a:gd name="T3" fmla="*/ 607 h 607"/>
                  <a:gd name="T4" fmla="*/ 0 w 584"/>
                  <a:gd name="T5" fmla="*/ 303 h 607"/>
                  <a:gd name="T6" fmla="*/ 292 w 584"/>
                  <a:gd name="T7" fmla="*/ 0 h 607"/>
                  <a:gd name="T8" fmla="*/ 584 w 584"/>
                  <a:gd name="T9" fmla="*/ 305 h 607"/>
                  <a:gd name="T10" fmla="*/ 133 w 584"/>
                  <a:gd name="T11" fmla="*/ 305 h 607"/>
                  <a:gd name="T12" fmla="*/ 292 w 584"/>
                  <a:gd name="T13" fmla="*/ 454 h 607"/>
                  <a:gd name="T14" fmla="*/ 451 w 584"/>
                  <a:gd name="T15" fmla="*/ 303 h 607"/>
                  <a:gd name="T16" fmla="*/ 292 w 584"/>
                  <a:gd name="T17" fmla="*/ 153 h 607"/>
                  <a:gd name="T18" fmla="*/ 133 w 584"/>
                  <a:gd name="T19" fmla="*/ 305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4" h="607">
                    <a:moveTo>
                      <a:pt x="584" y="305"/>
                    </a:moveTo>
                    <a:cubicBezTo>
                      <a:pt x="584" y="474"/>
                      <a:pt x="457" y="607"/>
                      <a:pt x="292" y="607"/>
                    </a:cubicBezTo>
                    <a:cubicBezTo>
                      <a:pt x="128" y="607"/>
                      <a:pt x="0" y="474"/>
                      <a:pt x="0" y="303"/>
                    </a:cubicBezTo>
                    <a:cubicBezTo>
                      <a:pt x="0" y="133"/>
                      <a:pt x="126" y="0"/>
                      <a:pt x="292" y="0"/>
                    </a:cubicBezTo>
                    <a:cubicBezTo>
                      <a:pt x="455" y="0"/>
                      <a:pt x="584" y="134"/>
                      <a:pt x="584" y="305"/>
                    </a:cubicBezTo>
                    <a:moveTo>
                      <a:pt x="133" y="305"/>
                    </a:moveTo>
                    <a:cubicBezTo>
                      <a:pt x="133" y="391"/>
                      <a:pt x="198" y="454"/>
                      <a:pt x="292" y="454"/>
                    </a:cubicBezTo>
                    <a:cubicBezTo>
                      <a:pt x="381" y="454"/>
                      <a:pt x="451" y="388"/>
                      <a:pt x="451" y="303"/>
                    </a:cubicBezTo>
                    <a:cubicBezTo>
                      <a:pt x="451" y="216"/>
                      <a:pt x="383" y="153"/>
                      <a:pt x="292" y="153"/>
                    </a:cubicBezTo>
                    <a:cubicBezTo>
                      <a:pt x="203" y="153"/>
                      <a:pt x="133" y="220"/>
                      <a:pt x="133" y="30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20982351"/>
      </p:ext>
    </p:extLst>
  </p:cSld>
  <p:clrMapOvr>
    <a:masterClrMapping/>
  </p:clrMapOvr>
  <p:transition spd="med"/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F66F013C-4673-4598-B729-A71D9DC33DF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37"/>
            <a:ext cx="12188825" cy="6857965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4" y="1527661"/>
            <a:ext cx="9912096" cy="3269709"/>
          </a:xfrm>
          <a:prstGeom prst="rect">
            <a:avLst/>
          </a:prstGeom>
        </p:spPr>
        <p:txBody>
          <a:bodyPr wrap="square" lIns="0" tIns="0" rIns="121899" bIns="0" anchor="b" anchorCtr="0"/>
          <a:lstStyle>
            <a:lvl1pPr marL="0" algn="l" defTabSz="1218621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7998" b="1" kern="1200" cap="none" spc="-15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55" name="Subtitle 2"/>
          <p:cNvSpPr>
            <a:spLocks noGrp="1"/>
          </p:cNvSpPr>
          <p:nvPr>
            <p:ph type="subTitle" idx="1" hasCustomPrompt="1"/>
          </p:nvPr>
        </p:nvSpPr>
        <p:spPr bwMode="gray">
          <a:xfrm>
            <a:off x="760414" y="5046115"/>
            <a:ext cx="9912096" cy="356616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 algn="l" defTabSz="1218621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599" b="0" kern="1200" cap="none" spc="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31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62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79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24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65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58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51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448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75033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B6BD304-FAC7-4023-9B54-8984F7387559}"/>
              </a:ext>
            </a:extLst>
          </p:cNvPr>
          <p:cNvGrpSpPr>
            <a:grpSpLocks noChangeAspect="1"/>
          </p:cNvGrpSpPr>
          <p:nvPr/>
        </p:nvGrpSpPr>
        <p:grpSpPr>
          <a:xfrm rot="16200000">
            <a:off x="10149589" y="2542923"/>
            <a:ext cx="3058160" cy="1020314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1FBBDE3D-E4E2-42E5-9F26-00C1500EF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27C222CE-31C9-4AE2-A9DE-A34ECC37F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710DBB3B-7FB8-4ACB-8FA4-3F2A105B9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3E443DA7-CC51-4460-98C4-193A737507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E1BCDB13-2B5A-46EC-B1D6-C526DEAA8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8EDDE8EA-BE8E-4066-AB4A-21CD274354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EF442D16-F34F-4D4E-A65A-8C3BC17F2F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  <p:sp>
        <p:nvSpPr>
          <p:cNvPr id="22" name="Freeform 5">
            <a:extLst>
              <a:ext uri="{FF2B5EF4-FFF2-40B4-BE49-F238E27FC236}">
                <a16:creationId xmlns:a16="http://schemas.microsoft.com/office/drawing/2014/main" id="{B3FDD5DD-E6F7-480C-BC0C-F6AC555BF17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50334" y="762000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endParaRPr lang="en-US" sz="1799"/>
          </a:p>
        </p:txBody>
      </p:sp>
    </p:spTree>
    <p:extLst>
      <p:ext uri="{BB962C8B-B14F-4D97-AF65-F5344CB8AC3E}">
        <p14:creationId xmlns:p14="http://schemas.microsoft.com/office/powerpoint/2010/main" val="129570120"/>
      </p:ext>
    </p:extLst>
  </p:cSld>
  <p:clrMapOvr>
    <a:masterClrMapping/>
  </p:clrMapOvr>
  <p:transition spd="med"/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_White_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0490B93F-C25A-476B-A1B0-5F566C0157D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37"/>
            <a:ext cx="12188825" cy="6857929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4" y="1527661"/>
            <a:ext cx="9912096" cy="3269709"/>
          </a:xfrm>
          <a:prstGeom prst="rect">
            <a:avLst/>
          </a:prstGeom>
        </p:spPr>
        <p:txBody>
          <a:bodyPr wrap="square" lIns="0" tIns="0" rIns="121899" bIns="0" anchor="b" anchorCtr="0"/>
          <a:lstStyle>
            <a:lvl1pPr marL="0" algn="l" defTabSz="1218621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7998" b="1" kern="1200" cap="none" spc="-15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55" name="Subtitle 2"/>
          <p:cNvSpPr>
            <a:spLocks noGrp="1"/>
          </p:cNvSpPr>
          <p:nvPr>
            <p:ph type="subTitle" idx="1" hasCustomPrompt="1"/>
          </p:nvPr>
        </p:nvSpPr>
        <p:spPr bwMode="gray">
          <a:xfrm>
            <a:off x="760414" y="5046115"/>
            <a:ext cx="9912096" cy="356616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 algn="l" defTabSz="1218621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599" b="0" kern="1200" cap="none" spc="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31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62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79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24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65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58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51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448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75033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B6BD304-FAC7-4023-9B54-8984F7387559}"/>
              </a:ext>
            </a:extLst>
          </p:cNvPr>
          <p:cNvGrpSpPr>
            <a:grpSpLocks noChangeAspect="1"/>
          </p:cNvGrpSpPr>
          <p:nvPr/>
        </p:nvGrpSpPr>
        <p:grpSpPr>
          <a:xfrm rot="16200000">
            <a:off x="10149589" y="2542923"/>
            <a:ext cx="3058160" cy="1020314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1FBBDE3D-E4E2-42E5-9F26-00C1500EF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27C222CE-31C9-4AE2-A9DE-A34ECC37F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710DBB3B-7FB8-4ACB-8FA4-3F2A105B9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3E443DA7-CC51-4460-98C4-193A737507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E1BCDB13-2B5A-46EC-B1D6-C526DEAA8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8EDDE8EA-BE8E-4066-AB4A-21CD274354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EF442D16-F34F-4D4E-A65A-8C3BC17F2F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  <p:sp>
        <p:nvSpPr>
          <p:cNvPr id="22" name="Freeform 5">
            <a:extLst>
              <a:ext uri="{FF2B5EF4-FFF2-40B4-BE49-F238E27FC236}">
                <a16:creationId xmlns:a16="http://schemas.microsoft.com/office/drawing/2014/main" id="{B3FDD5DD-E6F7-480C-BC0C-F6AC555BF17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50334" y="762000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endParaRPr lang="en-US" sz="1799"/>
          </a:p>
        </p:txBody>
      </p:sp>
    </p:spTree>
    <p:extLst>
      <p:ext uri="{BB962C8B-B14F-4D97-AF65-F5344CB8AC3E}">
        <p14:creationId xmlns:p14="http://schemas.microsoft.com/office/powerpoint/2010/main" val="3306257741"/>
      </p:ext>
    </p:extLst>
  </p:cSld>
  <p:clrMapOvr>
    <a:masterClrMapping/>
  </p:clrMapOvr>
  <p:transition spd="med"/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 Slid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9" name="Chart Placeholder 2"/>
          <p:cNvSpPr>
            <a:spLocks noGrp="1"/>
          </p:cNvSpPr>
          <p:nvPr>
            <p:ph type="chart" sz="quarter" idx="10" hasCustomPrompt="1"/>
          </p:nvPr>
        </p:nvSpPr>
        <p:spPr bwMode="gray">
          <a:xfrm>
            <a:off x="548639" y="1307593"/>
            <a:ext cx="11073385" cy="4919588"/>
          </a:xfrm>
          <a:prstGeom prst="rect">
            <a:avLst/>
          </a:prstGeom>
        </p:spPr>
        <p:txBody>
          <a:bodyPr lIns="121899" tIns="853291" rIns="121899" bIns="60949" anchor="ctr" anchorCtr="0"/>
          <a:lstStyle>
            <a:lvl1pPr marL="0" indent="0" algn="ctr">
              <a:buFontTx/>
              <a:buNone/>
              <a:defRPr sz="2400"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create chart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6" name="TextBox 5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7" name="Group 6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8" name="Rectangle 7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2" name="Freeform 11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3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30333210"/>
      </p:ext>
    </p:extLst>
  </p:cSld>
  <p:clrMapOvr>
    <a:masterClrMapping/>
  </p:clrMapOvr>
  <p:transition spd="med"/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0A3FDCC7-BA62-4365-BA68-B2059C6747ED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" y="37"/>
            <a:ext cx="12188825" cy="6857929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4" y="1524000"/>
            <a:ext cx="9912096" cy="3273368"/>
          </a:xfrm>
          <a:prstGeom prst="rect">
            <a:avLst/>
          </a:prstGeom>
        </p:spPr>
        <p:txBody>
          <a:bodyPr lIns="0" tIns="0" rIns="121899" bIns="0" anchor="b" anchorCtr="0"/>
          <a:lstStyle>
            <a:lvl1pPr marL="0" algn="l" defTabSz="1218621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7998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55" name="Subtitle 2"/>
          <p:cNvSpPr>
            <a:spLocks noGrp="1"/>
          </p:cNvSpPr>
          <p:nvPr>
            <p:ph type="subTitle" idx="1" hasCustomPrompt="1"/>
          </p:nvPr>
        </p:nvSpPr>
        <p:spPr bwMode="gray">
          <a:xfrm>
            <a:off x="760414" y="5046115"/>
            <a:ext cx="9912096" cy="356616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 defTabSz="1218621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599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31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62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79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24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65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58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51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448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C178D7C6-5801-6B30-A6A7-963788E95D85}"/>
              </a:ext>
            </a:extLst>
          </p:cNvPr>
          <p:cNvGrpSpPr>
            <a:grpSpLocks noChangeAspect="1"/>
          </p:cNvGrpSpPr>
          <p:nvPr/>
        </p:nvGrpSpPr>
        <p:grpSpPr>
          <a:xfrm rot="16200000">
            <a:off x="10149589" y="2542923"/>
            <a:ext cx="3058160" cy="1020314"/>
            <a:chOff x="547688" y="952500"/>
            <a:chExt cx="12190413" cy="4067175"/>
          </a:xfrm>
        </p:grpSpPr>
        <p:sp>
          <p:nvSpPr>
            <p:cNvPr id="69" name="Rectangle 68">
              <a:extLst>
                <a:ext uri="{FF2B5EF4-FFF2-40B4-BE49-F238E27FC236}">
                  <a16:creationId xmlns:a16="http://schemas.microsoft.com/office/drawing/2014/main" id="{69E9C34A-28EF-207E-149B-9EBED2862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70" name="Freeform 7">
              <a:extLst>
                <a:ext uri="{FF2B5EF4-FFF2-40B4-BE49-F238E27FC236}">
                  <a16:creationId xmlns:a16="http://schemas.microsoft.com/office/drawing/2014/main" id="{158C3A6B-F5BB-E37E-DB3D-C1ABEA07F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71" name="Freeform 8">
              <a:extLst>
                <a:ext uri="{FF2B5EF4-FFF2-40B4-BE49-F238E27FC236}">
                  <a16:creationId xmlns:a16="http://schemas.microsoft.com/office/drawing/2014/main" id="{A56AE87F-217D-4207-F227-987A2E7FE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72" name="Freeform 9">
              <a:extLst>
                <a:ext uri="{FF2B5EF4-FFF2-40B4-BE49-F238E27FC236}">
                  <a16:creationId xmlns:a16="http://schemas.microsoft.com/office/drawing/2014/main" id="{D65BCC2D-74A9-8E37-6BBC-33B74966DA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73" name="Freeform 10">
              <a:extLst>
                <a:ext uri="{FF2B5EF4-FFF2-40B4-BE49-F238E27FC236}">
                  <a16:creationId xmlns:a16="http://schemas.microsoft.com/office/drawing/2014/main" id="{BA8558ED-E4BF-D888-EF3B-A311AFE8C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AFF1776F-9DBA-D51E-8F71-E1FB30D767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820D6E3B-9704-EBDF-9D0D-A571A36CBC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  <p:sp>
        <p:nvSpPr>
          <p:cNvPr id="76" name="Freeform 5">
            <a:extLst>
              <a:ext uri="{FF2B5EF4-FFF2-40B4-BE49-F238E27FC236}">
                <a16:creationId xmlns:a16="http://schemas.microsoft.com/office/drawing/2014/main" id="{C002511A-253F-7F55-6C4F-3D51611D3CB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50334" y="762000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endParaRPr lang="en-US" sz="1799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D0375F64-E651-1A0A-ABF1-9C38BA663F9F}"/>
              </a:ext>
            </a:extLst>
          </p:cNvPr>
          <p:cNvSpPr txBox="1"/>
          <p:nvPr/>
        </p:nvSpPr>
        <p:spPr>
          <a:xfrm>
            <a:off x="75033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913260427"/>
      </p:ext>
    </p:extLst>
  </p:cSld>
  <p:clrMapOvr>
    <a:masterClrMapping/>
  </p:clrMapOvr>
  <p:transition spd="med"/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_Black_Al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3A0DD018-EAF2-48F3-ABFD-828A5E37FEA0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" y="37"/>
            <a:ext cx="12188825" cy="6857929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4" y="1524000"/>
            <a:ext cx="9912096" cy="3273368"/>
          </a:xfrm>
          <a:prstGeom prst="rect">
            <a:avLst/>
          </a:prstGeom>
        </p:spPr>
        <p:txBody>
          <a:bodyPr lIns="0" tIns="0" rIns="121899" bIns="0" anchor="b" anchorCtr="0"/>
          <a:lstStyle>
            <a:lvl1pPr marL="0" algn="l" defTabSz="1218621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7998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55" name="Subtitle 2"/>
          <p:cNvSpPr>
            <a:spLocks noGrp="1"/>
          </p:cNvSpPr>
          <p:nvPr>
            <p:ph type="subTitle" idx="1" hasCustomPrompt="1"/>
          </p:nvPr>
        </p:nvSpPr>
        <p:spPr bwMode="gray">
          <a:xfrm>
            <a:off x="760414" y="5046115"/>
            <a:ext cx="9912096" cy="356616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 defTabSz="1218621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599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31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62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79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24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65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58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51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448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C178D7C6-5801-6B30-A6A7-963788E95D85}"/>
              </a:ext>
            </a:extLst>
          </p:cNvPr>
          <p:cNvGrpSpPr>
            <a:grpSpLocks noChangeAspect="1"/>
          </p:cNvGrpSpPr>
          <p:nvPr/>
        </p:nvGrpSpPr>
        <p:grpSpPr>
          <a:xfrm rot="16200000">
            <a:off x="10149589" y="2542923"/>
            <a:ext cx="3058160" cy="1020314"/>
            <a:chOff x="547688" y="952500"/>
            <a:chExt cx="12190413" cy="4067175"/>
          </a:xfrm>
        </p:grpSpPr>
        <p:sp>
          <p:nvSpPr>
            <p:cNvPr id="69" name="Rectangle 68">
              <a:extLst>
                <a:ext uri="{FF2B5EF4-FFF2-40B4-BE49-F238E27FC236}">
                  <a16:creationId xmlns:a16="http://schemas.microsoft.com/office/drawing/2014/main" id="{69E9C34A-28EF-207E-149B-9EBED2862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70" name="Freeform 7">
              <a:extLst>
                <a:ext uri="{FF2B5EF4-FFF2-40B4-BE49-F238E27FC236}">
                  <a16:creationId xmlns:a16="http://schemas.microsoft.com/office/drawing/2014/main" id="{158C3A6B-F5BB-E37E-DB3D-C1ABEA07F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71" name="Freeform 8">
              <a:extLst>
                <a:ext uri="{FF2B5EF4-FFF2-40B4-BE49-F238E27FC236}">
                  <a16:creationId xmlns:a16="http://schemas.microsoft.com/office/drawing/2014/main" id="{A56AE87F-217D-4207-F227-987A2E7FE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72" name="Freeform 9">
              <a:extLst>
                <a:ext uri="{FF2B5EF4-FFF2-40B4-BE49-F238E27FC236}">
                  <a16:creationId xmlns:a16="http://schemas.microsoft.com/office/drawing/2014/main" id="{D65BCC2D-74A9-8E37-6BBC-33B74966DA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73" name="Freeform 10">
              <a:extLst>
                <a:ext uri="{FF2B5EF4-FFF2-40B4-BE49-F238E27FC236}">
                  <a16:creationId xmlns:a16="http://schemas.microsoft.com/office/drawing/2014/main" id="{BA8558ED-E4BF-D888-EF3B-A311AFE8C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AFF1776F-9DBA-D51E-8F71-E1FB30D767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820D6E3B-9704-EBDF-9D0D-A571A36CBC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  <p:sp>
        <p:nvSpPr>
          <p:cNvPr id="76" name="Freeform 5">
            <a:extLst>
              <a:ext uri="{FF2B5EF4-FFF2-40B4-BE49-F238E27FC236}">
                <a16:creationId xmlns:a16="http://schemas.microsoft.com/office/drawing/2014/main" id="{C002511A-253F-7F55-6C4F-3D51611D3CB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50334" y="762000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endParaRPr lang="en-US" sz="1799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D0375F64-E651-1A0A-ABF1-9C38BA663F9F}"/>
              </a:ext>
            </a:extLst>
          </p:cNvPr>
          <p:cNvSpPr txBox="1"/>
          <p:nvPr/>
        </p:nvSpPr>
        <p:spPr>
          <a:xfrm>
            <a:off x="75033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476658223"/>
      </p:ext>
    </p:extLst>
  </p:cSld>
  <p:clrMapOvr>
    <a:masterClrMapping/>
  </p:clrMapOvr>
  <p:transition spd="med"/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_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Background pattern&#10;&#10;Description automatically generated">
            <a:extLst>
              <a:ext uri="{FF2B5EF4-FFF2-40B4-BE49-F238E27FC236}">
                <a16:creationId xmlns:a16="http://schemas.microsoft.com/office/drawing/2014/main" id="{C08B439B-E84A-4380-B725-5C2E2A35786B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" y="37"/>
            <a:ext cx="12188825" cy="685792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DD813522-5B75-F893-0706-7E3AB7106AEE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00"/>
          <a:stretch/>
        </p:blipFill>
        <p:spPr>
          <a:xfrm flipH="1">
            <a:off x="7616825" y="36"/>
            <a:ext cx="4572000" cy="6857965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89C3EB64-A851-71DD-8882-1FDB7C2E99CB}"/>
              </a:ext>
            </a:extLst>
          </p:cNvPr>
          <p:cNvSpPr txBox="1"/>
          <p:nvPr/>
        </p:nvSpPr>
        <p:spPr>
          <a:xfrm>
            <a:off x="160335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76E4C2BE-620B-6B7D-1426-F9CB0B9DB688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7C002FA1-87AB-10E7-DF14-BCD290424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AFC16D85-BEED-1820-DFF9-5D8B0AACA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1F2566FE-64C0-16F6-945D-296166879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D3B60C47-FE53-B519-B5B0-91907EAADB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51BD7309-4598-0B4D-F955-25A477865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3AB317A1-606F-084E-CD32-A64A53D259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3ECEF077-D5E5-A906-C26A-748935BA5E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3" y="1549493"/>
            <a:ext cx="6263640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621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5998" b="1" kern="1200" cap="none" spc="-15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750333" y="4328651"/>
            <a:ext cx="6263640" cy="327013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499" spc="0" baseline="0">
                <a:solidFill>
                  <a:schemeClr val="accent4"/>
                </a:solidFill>
              </a:defRPr>
            </a:lvl1pPr>
            <a:lvl2pPr marL="457063" indent="0">
              <a:buNone/>
              <a:defRPr sz="1999">
                <a:solidFill>
                  <a:schemeClr val="tx1">
                    <a:tint val="75000"/>
                  </a:schemeClr>
                </a:solidFill>
              </a:defRPr>
            </a:lvl2pPr>
            <a:lvl3pPr marL="914126" indent="0">
              <a:buNone/>
              <a:defRPr sz="1799">
                <a:solidFill>
                  <a:schemeClr val="tx1">
                    <a:tint val="75000"/>
                  </a:schemeClr>
                </a:solidFill>
              </a:defRPr>
            </a:lvl3pPr>
            <a:lvl4pPr marL="137118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25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31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237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19944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650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7C22F89-ADF9-0A52-8877-914CA372E2D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3080732"/>
      </p:ext>
    </p:extLst>
  </p:cSld>
  <p:clrMapOvr>
    <a:masterClrMapping/>
  </p:clrMapOvr>
  <p:transition spd="med"/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_White_Al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Background pattern&#10;&#10;Description automatically generated">
            <a:extLst>
              <a:ext uri="{FF2B5EF4-FFF2-40B4-BE49-F238E27FC236}">
                <a16:creationId xmlns:a16="http://schemas.microsoft.com/office/drawing/2014/main" id="{D5C4C27E-C20F-40CB-85CF-27223BC9C554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" y="37"/>
            <a:ext cx="12188825" cy="6857929"/>
          </a:xfrm>
          <a:prstGeom prst="rect">
            <a:avLst/>
          </a:prstGeom>
        </p:spPr>
      </p:pic>
      <p:pic>
        <p:nvPicPr>
          <p:cNvPr id="4" name="Picture 3" descr="A person in a white dress&#10;&#10;Description automatically generated with low confidence">
            <a:extLst>
              <a:ext uri="{FF2B5EF4-FFF2-40B4-BE49-F238E27FC236}">
                <a16:creationId xmlns:a16="http://schemas.microsoft.com/office/drawing/2014/main" id="{1852C0BD-7572-C8B3-D29B-44B7409BB262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16825" y="0"/>
            <a:ext cx="4572000" cy="6858000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89C3EB64-A851-71DD-8882-1FDB7C2E99CB}"/>
              </a:ext>
            </a:extLst>
          </p:cNvPr>
          <p:cNvSpPr txBox="1"/>
          <p:nvPr/>
        </p:nvSpPr>
        <p:spPr>
          <a:xfrm>
            <a:off x="160335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76E4C2BE-620B-6B7D-1426-F9CB0B9DB688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7C002FA1-87AB-10E7-DF14-BCD290424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AFC16D85-BEED-1820-DFF9-5D8B0AACA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1F2566FE-64C0-16F6-945D-296166879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D3B60C47-FE53-B519-B5B0-91907EAADB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51BD7309-4598-0B4D-F955-25A477865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3AB317A1-606F-084E-CD32-A64A53D259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3ECEF077-D5E5-A906-C26A-748935BA5E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3" y="1549493"/>
            <a:ext cx="6263640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621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5998" b="1" kern="1200" cap="none" spc="-15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750333" y="4328651"/>
            <a:ext cx="6263640" cy="327013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499" spc="0" baseline="0">
                <a:solidFill>
                  <a:schemeClr val="accent4"/>
                </a:solidFill>
              </a:defRPr>
            </a:lvl1pPr>
            <a:lvl2pPr marL="457063" indent="0">
              <a:buNone/>
              <a:defRPr sz="1999">
                <a:solidFill>
                  <a:schemeClr val="tx1">
                    <a:tint val="75000"/>
                  </a:schemeClr>
                </a:solidFill>
              </a:defRPr>
            </a:lvl2pPr>
            <a:lvl3pPr marL="914126" indent="0">
              <a:buNone/>
              <a:defRPr sz="1799">
                <a:solidFill>
                  <a:schemeClr val="tx1">
                    <a:tint val="75000"/>
                  </a:schemeClr>
                </a:solidFill>
              </a:defRPr>
            </a:lvl3pPr>
            <a:lvl4pPr marL="137118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25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31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237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19944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650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7C22F89-ADF9-0A52-8877-914CA372E2D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53402485"/>
      </p:ext>
    </p:extLst>
  </p:cSld>
  <p:clrMapOvr>
    <a:masterClrMapping/>
  </p:clrMapOvr>
  <p:transition spd="med"/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Background pattern&#10;&#10;Description automatically generated">
            <a:extLst>
              <a:ext uri="{FF2B5EF4-FFF2-40B4-BE49-F238E27FC236}">
                <a16:creationId xmlns:a16="http://schemas.microsoft.com/office/drawing/2014/main" id="{BCB70D7F-DA6D-4CCD-81E9-90248EF641E0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" y="73"/>
            <a:ext cx="12188825" cy="6857929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4E412EDD-C562-F92D-41A2-18849B2F30CE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616825" y="37"/>
            <a:ext cx="4572000" cy="6857929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C50D814F-EE5B-C084-7424-D39C0DE54FF7}"/>
              </a:ext>
            </a:extLst>
          </p:cNvPr>
          <p:cNvSpPr txBox="1"/>
          <p:nvPr/>
        </p:nvSpPr>
        <p:spPr>
          <a:xfrm>
            <a:off x="160335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3C498D60-2F6C-6ADE-BB9A-D957660E0731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C8414641-DA5A-BDF2-889C-1430A63E35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6CAA72E6-FAE3-6740-34C0-7A0809125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0EE70422-5E10-8634-79CC-15428116C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F9B9866C-878A-3BAE-D601-6317EEEB78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20DD7C9B-A88C-7ECB-27AE-CB4579CDB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084B2859-A58F-9171-5328-94CFD162F5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DC1829C2-6CD9-FE35-3F45-EEC10E2F16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4" y="1549493"/>
            <a:ext cx="6263640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621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5998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750334" y="4328651"/>
            <a:ext cx="6263640" cy="327013"/>
          </a:xfrm>
          <a:prstGeom prst="rect">
            <a:avLst/>
          </a:prstGeom>
        </p:spPr>
        <p:txBody>
          <a:bodyPr lIns="0" tIns="0" rIns="0" bIns="0" anchor="t" anchorCtr="0">
            <a:sp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499" spc="0" baseline="0">
                <a:solidFill>
                  <a:schemeClr val="bg1"/>
                </a:solidFill>
              </a:defRPr>
            </a:lvl1pPr>
            <a:lvl2pPr marL="457063" indent="0">
              <a:buNone/>
              <a:defRPr sz="1999">
                <a:solidFill>
                  <a:schemeClr val="tx1">
                    <a:tint val="75000"/>
                  </a:schemeClr>
                </a:solidFill>
              </a:defRPr>
            </a:lvl2pPr>
            <a:lvl3pPr marL="914126" indent="0">
              <a:buNone/>
              <a:defRPr sz="1799">
                <a:solidFill>
                  <a:schemeClr val="tx1">
                    <a:tint val="75000"/>
                  </a:schemeClr>
                </a:solidFill>
              </a:defRPr>
            </a:lvl3pPr>
            <a:lvl4pPr marL="137118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25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31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237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19944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650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01CC465-FDF1-C0A2-5A83-FB03B2F0F4B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6036973"/>
      </p:ext>
    </p:extLst>
  </p:cSld>
  <p:clrMapOvr>
    <a:masterClrMapping/>
  </p:clrMapOvr>
  <p:transition spd="med"/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_Black_Al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Background pattern&#10;&#10;Description automatically generated">
            <a:extLst>
              <a:ext uri="{FF2B5EF4-FFF2-40B4-BE49-F238E27FC236}">
                <a16:creationId xmlns:a16="http://schemas.microsoft.com/office/drawing/2014/main" id="{D2ED0643-8C31-4A20-AE73-693EFF66546C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" y="37"/>
            <a:ext cx="12188825" cy="6857929"/>
          </a:xfrm>
          <a:prstGeom prst="rect">
            <a:avLst/>
          </a:prstGeom>
        </p:spPr>
      </p:pic>
      <p:pic>
        <p:nvPicPr>
          <p:cNvPr id="28" name="Picture 27" descr="A picture containing tree, plant&#10;&#10;Description automatically generated">
            <a:extLst>
              <a:ext uri="{FF2B5EF4-FFF2-40B4-BE49-F238E27FC236}">
                <a16:creationId xmlns:a16="http://schemas.microsoft.com/office/drawing/2014/main" id="{9C99B980-13C4-5E34-911C-94CDEEA6063C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16825" y="0"/>
            <a:ext cx="4572000" cy="6858000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C50D814F-EE5B-C084-7424-D39C0DE54FF7}"/>
              </a:ext>
            </a:extLst>
          </p:cNvPr>
          <p:cNvSpPr txBox="1"/>
          <p:nvPr/>
        </p:nvSpPr>
        <p:spPr>
          <a:xfrm>
            <a:off x="160335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3C498D60-2F6C-6ADE-BB9A-D957660E0731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C8414641-DA5A-BDF2-889C-1430A63E35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6CAA72E6-FAE3-6740-34C0-7A0809125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0EE70422-5E10-8634-79CC-15428116C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F9B9866C-878A-3BAE-D601-6317EEEB78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20DD7C9B-A88C-7ECB-27AE-CB4579CDB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084B2859-A58F-9171-5328-94CFD162F5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DC1829C2-6CD9-FE35-3F45-EEC10E2F16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4" y="1549493"/>
            <a:ext cx="6263640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621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5998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750334" y="4328651"/>
            <a:ext cx="6263640" cy="327013"/>
          </a:xfrm>
          <a:prstGeom prst="rect">
            <a:avLst/>
          </a:prstGeom>
        </p:spPr>
        <p:txBody>
          <a:bodyPr lIns="0" tIns="0" rIns="0" bIns="0" anchor="t" anchorCtr="0">
            <a:sp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499" spc="0" baseline="0">
                <a:solidFill>
                  <a:schemeClr val="bg1"/>
                </a:solidFill>
              </a:defRPr>
            </a:lvl1pPr>
            <a:lvl2pPr marL="457063" indent="0">
              <a:buNone/>
              <a:defRPr sz="1999">
                <a:solidFill>
                  <a:schemeClr val="tx1">
                    <a:tint val="75000"/>
                  </a:schemeClr>
                </a:solidFill>
              </a:defRPr>
            </a:lvl2pPr>
            <a:lvl3pPr marL="914126" indent="0">
              <a:buNone/>
              <a:defRPr sz="1799">
                <a:solidFill>
                  <a:schemeClr val="tx1">
                    <a:tint val="75000"/>
                  </a:schemeClr>
                </a:solidFill>
              </a:defRPr>
            </a:lvl3pPr>
            <a:lvl4pPr marL="137118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25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31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237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19944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650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01CC465-FDF1-C0A2-5A83-FB03B2F0F4B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333372"/>
      </p:ext>
    </p:extLst>
  </p:cSld>
  <p:clrMapOvr>
    <a:masterClrMapping/>
  </p:clrMapOvr>
  <p:transition spd="med"/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3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621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621" algn="l"/>
              </a:tabLst>
              <a:defRPr lang="en-US" sz="3199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9A0C0A2-1C95-CF60-15E7-57B445A8992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5346071"/>
      </p:ext>
    </p:extLst>
  </p:cSld>
  <p:clrMapOvr>
    <a:masterClrMapping/>
  </p:clrMapOvr>
  <p:transition spd="med"/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Only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3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621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621" algn="l"/>
              </a:tabLst>
              <a:defRPr lang="en-US" sz="3199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CBEE098D-3AB1-76DB-7D94-47416B95B315}"/>
              </a:ext>
            </a:extLst>
          </p:cNvPr>
          <p:cNvSpPr txBox="1"/>
          <p:nvPr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7D3A8838-C4DB-A234-AE13-77FD359114A0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27C46987-CA04-04BE-C5FA-56E293EEB9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91EA1B80-EF2A-EAE6-2B00-FF82A1405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679F583A-C57A-3239-E8A4-1C575A0EA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36324797-C488-8192-F77E-9F600E5490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6A067FCF-35DE-4E09-CCD5-280D653D4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65171654-F4B2-F1B9-6AF4-18F3A499E4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7E3A5950-4507-5E83-F8E2-F78AD0930D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245D89D-54AB-A7D6-4141-95E6B3C3695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9044338"/>
      </p:ext>
    </p:extLst>
  </p:cSld>
  <p:clrMapOvr>
    <a:masterClrMapping/>
  </p:clrMapOvr>
  <p:transition spd="med"/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with Sub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760412" y="931563"/>
            <a:ext cx="10671048" cy="261610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1999" b="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310" indent="0">
              <a:buNone/>
              <a:defRPr sz="2699" b="1"/>
            </a:lvl2pPr>
            <a:lvl3pPr marL="1218621" indent="0">
              <a:buNone/>
              <a:defRPr sz="2399" b="1"/>
            </a:lvl3pPr>
            <a:lvl4pPr marL="1827931" indent="0">
              <a:buNone/>
              <a:defRPr sz="2099" b="1"/>
            </a:lvl4pPr>
            <a:lvl5pPr marL="2437242" indent="0">
              <a:buNone/>
              <a:defRPr sz="2099" b="1"/>
            </a:lvl5pPr>
            <a:lvl6pPr marL="3046553" indent="0">
              <a:buNone/>
              <a:defRPr sz="2099" b="1"/>
            </a:lvl6pPr>
            <a:lvl7pPr marL="3655863" indent="0">
              <a:buNone/>
              <a:defRPr sz="2099" b="1"/>
            </a:lvl7pPr>
            <a:lvl8pPr marL="4265173" indent="0">
              <a:buNone/>
              <a:defRPr sz="2099" b="1"/>
            </a:lvl8pPr>
            <a:lvl9pPr marL="4874484" indent="0">
              <a:buNone/>
              <a:defRPr sz="2099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3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621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621" algn="l"/>
              </a:tabLst>
              <a:defRPr lang="en-US" sz="3199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55B6443-4299-282C-565B-68E5F970278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1281947"/>
      </p:ext>
    </p:extLst>
  </p:cSld>
  <p:clrMapOvr>
    <a:masterClrMapping/>
  </p:clrMapOvr>
  <p:transition spd="med"/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with Subtitle Only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760412" y="931563"/>
            <a:ext cx="10671048" cy="261610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1999" b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310" indent="0">
              <a:buNone/>
              <a:defRPr sz="2699" b="1"/>
            </a:lvl2pPr>
            <a:lvl3pPr marL="1218621" indent="0">
              <a:buNone/>
              <a:defRPr sz="2399" b="1"/>
            </a:lvl3pPr>
            <a:lvl4pPr marL="1827931" indent="0">
              <a:buNone/>
              <a:defRPr sz="2099" b="1"/>
            </a:lvl4pPr>
            <a:lvl5pPr marL="2437242" indent="0">
              <a:buNone/>
              <a:defRPr sz="2099" b="1"/>
            </a:lvl5pPr>
            <a:lvl6pPr marL="3046553" indent="0">
              <a:buNone/>
              <a:defRPr sz="2099" b="1"/>
            </a:lvl6pPr>
            <a:lvl7pPr marL="3655863" indent="0">
              <a:buNone/>
              <a:defRPr sz="2099" b="1"/>
            </a:lvl7pPr>
            <a:lvl8pPr marL="4265173" indent="0">
              <a:buNone/>
              <a:defRPr sz="2099" b="1"/>
            </a:lvl8pPr>
            <a:lvl9pPr marL="4874484" indent="0">
              <a:buNone/>
              <a:defRPr sz="2099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8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621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621" algn="l"/>
              </a:tabLst>
              <a:defRPr lang="en-US" sz="3199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BC296FD5-38BC-1E97-5513-17F333DF59B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EA10E5A7-B9D3-4A2B-DE64-11D11241AC78}"/>
              </a:ext>
            </a:extLst>
          </p:cNvPr>
          <p:cNvSpPr txBox="1"/>
          <p:nvPr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11153D81-7548-F581-513D-B7CD48FD3635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C2984EA1-BF8F-D5A5-11B3-9FD6DD75D1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2" name="Freeform 7">
              <a:extLst>
                <a:ext uri="{FF2B5EF4-FFF2-40B4-BE49-F238E27FC236}">
                  <a16:creationId xmlns:a16="http://schemas.microsoft.com/office/drawing/2014/main" id="{303FC84A-8F52-5F1D-38A9-C64EE5C6B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4" name="Freeform 8">
              <a:extLst>
                <a:ext uri="{FF2B5EF4-FFF2-40B4-BE49-F238E27FC236}">
                  <a16:creationId xmlns:a16="http://schemas.microsoft.com/office/drawing/2014/main" id="{51547846-5B73-A894-F0B4-466A292FE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5" name="Freeform 9">
              <a:extLst>
                <a:ext uri="{FF2B5EF4-FFF2-40B4-BE49-F238E27FC236}">
                  <a16:creationId xmlns:a16="http://schemas.microsoft.com/office/drawing/2014/main" id="{39F5F64D-B9AA-2AAA-21F6-2CAF46B091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E093FA7E-6243-55E3-A1D8-E9A2E7479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882876AE-214A-F90F-FAE5-C3E50982F4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8" name="Freeform 11">
              <a:extLst>
                <a:ext uri="{FF2B5EF4-FFF2-40B4-BE49-F238E27FC236}">
                  <a16:creationId xmlns:a16="http://schemas.microsoft.com/office/drawing/2014/main" id="{75EC1C0B-EC3B-C973-9828-360528AEB9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</p:spTree>
    <p:extLst>
      <p:ext uri="{BB962C8B-B14F-4D97-AF65-F5344CB8AC3E}">
        <p14:creationId xmlns:p14="http://schemas.microsoft.com/office/powerpoint/2010/main" val="2812160658"/>
      </p:ext>
    </p:extLst>
  </p:cSld>
  <p:clrMapOvr>
    <a:masterClrMapping/>
  </p:clrMapOvr>
  <p:transition spd="med"/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3835932"/>
      </p:ext>
    </p:extLst>
  </p:cSld>
  <p:clrMapOvr>
    <a:masterClrMapping/>
  </p:clrMapOvr>
  <p:transition spd="med"/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8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621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621" algn="l"/>
              </a:tabLst>
              <a:defRPr lang="en-US" sz="3199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308880"/>
            <a:ext cx="10671048" cy="4787120"/>
          </a:xfrm>
          <a:prstGeom prst="rect">
            <a:avLst/>
          </a:prstGeom>
        </p:spPr>
        <p:txBody>
          <a:bodyPr lIns="0" tIns="0" rIns="0" bIns="0"/>
          <a:lstStyle>
            <a:lvl1pPr marL="171399" indent="-171399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19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310" indent="-228491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68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6689" indent="-156559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499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399"/>
            </a:lvl6pPr>
            <a:lvl7pPr>
              <a:defRPr sz="2399"/>
            </a:lvl7pPr>
            <a:lvl8pPr>
              <a:defRPr sz="2399"/>
            </a:lvl8pPr>
            <a:lvl9pPr>
              <a:defRPr sz="23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BC5559F-D4D6-DA53-A720-07C2A2D68FA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5154028"/>
      </p:ext>
    </p:extLst>
  </p:cSld>
  <p:clrMapOvr>
    <a:masterClrMapping/>
  </p:clrMapOvr>
  <p:transition spd="med"/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and Content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3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621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621" algn="l"/>
              </a:tabLst>
              <a:defRPr lang="en-US" sz="3199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4" y="1308880"/>
            <a:ext cx="10667999" cy="4787120"/>
          </a:xfrm>
          <a:prstGeom prst="rect">
            <a:avLst/>
          </a:prstGeom>
        </p:spPr>
        <p:txBody>
          <a:bodyPr lIns="0" tIns="0" rIns="0" bIns="0"/>
          <a:lstStyle>
            <a:lvl1pPr marL="171399" indent="-171399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19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310" indent="-228491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68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6689" indent="-156559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499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399"/>
            </a:lvl6pPr>
            <a:lvl7pPr>
              <a:defRPr sz="2399"/>
            </a:lvl7pPr>
            <a:lvl8pPr>
              <a:defRPr sz="2399"/>
            </a:lvl8pPr>
            <a:lvl9pPr>
              <a:defRPr sz="23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2B190EFC-69A6-D92C-008E-75B891AE770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3D9DA9F1-36A0-76F9-4D49-1FFB30F8CFEA}"/>
              </a:ext>
            </a:extLst>
          </p:cNvPr>
          <p:cNvSpPr txBox="1"/>
          <p:nvPr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8573FE22-DB46-2221-24B6-EA9CED934BF8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44D8FA39-BBC5-4239-E23A-6A96E07DB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1" name="Freeform 7">
              <a:extLst>
                <a:ext uri="{FF2B5EF4-FFF2-40B4-BE49-F238E27FC236}">
                  <a16:creationId xmlns:a16="http://schemas.microsoft.com/office/drawing/2014/main" id="{1E3E6E29-BEC4-288C-B32B-AF774446E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3" name="Freeform 8">
              <a:extLst>
                <a:ext uri="{FF2B5EF4-FFF2-40B4-BE49-F238E27FC236}">
                  <a16:creationId xmlns:a16="http://schemas.microsoft.com/office/drawing/2014/main" id="{E12B6CAE-326B-E34A-31F1-77AFF3538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4" name="Freeform 9">
              <a:extLst>
                <a:ext uri="{FF2B5EF4-FFF2-40B4-BE49-F238E27FC236}">
                  <a16:creationId xmlns:a16="http://schemas.microsoft.com/office/drawing/2014/main" id="{AF684C43-A236-A698-D9CB-1D9BB8955A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5" name="Freeform 10">
              <a:extLst>
                <a:ext uri="{FF2B5EF4-FFF2-40B4-BE49-F238E27FC236}">
                  <a16:creationId xmlns:a16="http://schemas.microsoft.com/office/drawing/2014/main" id="{22E76D79-F84B-B7B3-36C7-DDFA1F84B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F8B250DB-C361-A6E3-4C85-D21F8209C1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7" name="Freeform 11">
              <a:extLst>
                <a:ext uri="{FF2B5EF4-FFF2-40B4-BE49-F238E27FC236}">
                  <a16:creationId xmlns:a16="http://schemas.microsoft.com/office/drawing/2014/main" id="{147BE96E-3F4B-84BA-6775-D41FF7C532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</p:spTree>
    <p:extLst>
      <p:ext uri="{BB962C8B-B14F-4D97-AF65-F5344CB8AC3E}">
        <p14:creationId xmlns:p14="http://schemas.microsoft.com/office/powerpoint/2010/main" val="738337289"/>
      </p:ext>
    </p:extLst>
  </p:cSld>
  <p:clrMapOvr>
    <a:masterClrMapping/>
  </p:clrMapOvr>
  <p:transition spd="med"/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with Subtitle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749388"/>
            <a:ext cx="10671049" cy="4346612"/>
          </a:xfrm>
          <a:prstGeom prst="rect">
            <a:avLst/>
          </a:prstGeom>
        </p:spPr>
        <p:txBody>
          <a:bodyPr lIns="0" tIns="0" rIns="0" bIns="0"/>
          <a:lstStyle>
            <a:lvl1pPr marL="171399" indent="-171399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19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310" indent="-228491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68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6689" indent="-156559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499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399"/>
            </a:lvl6pPr>
            <a:lvl7pPr>
              <a:defRPr sz="2399"/>
            </a:lvl7pPr>
            <a:lvl8pPr>
              <a:defRPr sz="2399"/>
            </a:lvl8pPr>
            <a:lvl9pPr>
              <a:defRPr sz="23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Text Placeholder 2"/>
          <p:cNvSpPr>
            <a:spLocks noGrp="1"/>
          </p:cNvSpPr>
          <p:nvPr>
            <p:ph type="body" idx="10"/>
          </p:nvPr>
        </p:nvSpPr>
        <p:spPr bwMode="gray">
          <a:xfrm>
            <a:off x="760412" y="931563"/>
            <a:ext cx="10671048" cy="261610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1999" b="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310" indent="0">
              <a:buNone/>
              <a:defRPr sz="2699" b="1"/>
            </a:lvl2pPr>
            <a:lvl3pPr marL="1218621" indent="0">
              <a:buNone/>
              <a:defRPr sz="2399" b="1"/>
            </a:lvl3pPr>
            <a:lvl4pPr marL="1827931" indent="0">
              <a:buNone/>
              <a:defRPr sz="2099" b="1"/>
            </a:lvl4pPr>
            <a:lvl5pPr marL="2437242" indent="0">
              <a:buNone/>
              <a:defRPr sz="2099" b="1"/>
            </a:lvl5pPr>
            <a:lvl6pPr marL="3046553" indent="0">
              <a:buNone/>
              <a:defRPr sz="2099" b="1"/>
            </a:lvl6pPr>
            <a:lvl7pPr marL="3655863" indent="0">
              <a:buNone/>
              <a:defRPr sz="2099" b="1"/>
            </a:lvl7pPr>
            <a:lvl8pPr marL="4265173" indent="0">
              <a:buNone/>
              <a:defRPr sz="2099" b="1"/>
            </a:lvl8pPr>
            <a:lvl9pPr marL="4874484" indent="0">
              <a:buNone/>
              <a:defRPr sz="2099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3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621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621" algn="l"/>
              </a:tabLst>
              <a:defRPr lang="en-US" sz="3199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827BD319-CE6A-C56C-FAF4-F7D3C4B20C0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380394"/>
      </p:ext>
    </p:extLst>
  </p:cSld>
  <p:clrMapOvr>
    <a:masterClrMapping/>
  </p:clrMapOvr>
  <p:transition spd="med"/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with Subtitle Content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749389"/>
            <a:ext cx="10671049" cy="4346612"/>
          </a:xfrm>
          <a:prstGeom prst="rect">
            <a:avLst/>
          </a:prstGeom>
        </p:spPr>
        <p:txBody>
          <a:bodyPr lIns="0" tIns="0" rIns="0" bIns="0"/>
          <a:lstStyle>
            <a:lvl1pPr marL="171399" indent="-171399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19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310" indent="-228491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68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6689" indent="-156559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499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399"/>
            </a:lvl6pPr>
            <a:lvl7pPr>
              <a:defRPr sz="2399"/>
            </a:lvl7pPr>
            <a:lvl8pPr>
              <a:defRPr sz="2399"/>
            </a:lvl8pPr>
            <a:lvl9pPr>
              <a:defRPr sz="23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760412" y="931563"/>
            <a:ext cx="10671048" cy="261610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1999" b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310" indent="0">
              <a:buNone/>
              <a:defRPr sz="2699" b="1"/>
            </a:lvl2pPr>
            <a:lvl3pPr marL="1218621" indent="0">
              <a:buNone/>
              <a:defRPr sz="2399" b="1"/>
            </a:lvl3pPr>
            <a:lvl4pPr marL="1827931" indent="0">
              <a:buNone/>
              <a:defRPr sz="2099" b="1"/>
            </a:lvl4pPr>
            <a:lvl5pPr marL="2437242" indent="0">
              <a:buNone/>
              <a:defRPr sz="2099" b="1"/>
            </a:lvl5pPr>
            <a:lvl6pPr marL="3046553" indent="0">
              <a:buNone/>
              <a:defRPr sz="2099" b="1"/>
            </a:lvl6pPr>
            <a:lvl7pPr marL="3655863" indent="0">
              <a:buNone/>
              <a:defRPr sz="2099" b="1"/>
            </a:lvl7pPr>
            <a:lvl8pPr marL="4265173" indent="0">
              <a:buNone/>
              <a:defRPr sz="2099" b="1"/>
            </a:lvl8pPr>
            <a:lvl9pPr marL="4874484" indent="0">
              <a:buNone/>
              <a:defRPr sz="2099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3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621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621" algn="l"/>
              </a:tabLst>
              <a:defRPr lang="en-US" sz="3199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2F390D5-FAC3-3E07-D977-2FACDFA7E86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05F3551-81ED-C908-0D9D-64C876F81F0D}"/>
              </a:ext>
            </a:extLst>
          </p:cNvPr>
          <p:cNvSpPr txBox="1"/>
          <p:nvPr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FE1D901D-347E-CD3C-E49E-6240407331F6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7D379CA7-ADA1-DB35-B963-28B950F90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4" name="Freeform 7">
              <a:extLst>
                <a:ext uri="{FF2B5EF4-FFF2-40B4-BE49-F238E27FC236}">
                  <a16:creationId xmlns:a16="http://schemas.microsoft.com/office/drawing/2014/main" id="{6CCA88FD-78DE-CEC8-8BFD-721D475EC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5" name="Freeform 8">
              <a:extLst>
                <a:ext uri="{FF2B5EF4-FFF2-40B4-BE49-F238E27FC236}">
                  <a16:creationId xmlns:a16="http://schemas.microsoft.com/office/drawing/2014/main" id="{FF7D2711-8021-39A5-678E-CDC6C4470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6" name="Freeform 9">
              <a:extLst>
                <a:ext uri="{FF2B5EF4-FFF2-40B4-BE49-F238E27FC236}">
                  <a16:creationId xmlns:a16="http://schemas.microsoft.com/office/drawing/2014/main" id="{C3BC8212-B451-4273-2728-F59952E7BC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FE52C8F5-D1FE-4AC8-4162-7CF0174C7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8" name="Freeform 10">
              <a:extLst>
                <a:ext uri="{FF2B5EF4-FFF2-40B4-BE49-F238E27FC236}">
                  <a16:creationId xmlns:a16="http://schemas.microsoft.com/office/drawing/2014/main" id="{1B573B61-8792-4F95-2044-72CB5D6018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9" name="Freeform 11">
              <a:extLst>
                <a:ext uri="{FF2B5EF4-FFF2-40B4-BE49-F238E27FC236}">
                  <a16:creationId xmlns:a16="http://schemas.microsoft.com/office/drawing/2014/main" id="{FEFCA5AB-AA3A-875C-1ECF-F75A93964C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</p:spTree>
    <p:extLst>
      <p:ext uri="{BB962C8B-B14F-4D97-AF65-F5344CB8AC3E}">
        <p14:creationId xmlns:p14="http://schemas.microsoft.com/office/powerpoint/2010/main" val="2246484347"/>
      </p:ext>
    </p:extLst>
  </p:cSld>
  <p:clrMapOvr>
    <a:masterClrMapping/>
  </p:clrMapOvr>
  <p:transition spd="med"/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lumn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3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621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621" algn="l"/>
              </a:tabLst>
              <a:defRPr lang="en-US" sz="3199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307593"/>
            <a:ext cx="5069004" cy="4788408"/>
          </a:xfrm>
          <a:prstGeom prst="rect">
            <a:avLst/>
          </a:prstGeom>
        </p:spPr>
        <p:txBody>
          <a:bodyPr lIns="0" tIns="0" rIns="0" bIns="0"/>
          <a:lstStyle>
            <a:lvl1pPr marL="171399" indent="-171399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19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310" indent="-228491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68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6689" indent="-156559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499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399"/>
            </a:lvl6pPr>
            <a:lvl7pPr>
              <a:defRPr sz="2399"/>
            </a:lvl7pPr>
            <a:lvl8pPr>
              <a:defRPr sz="2399"/>
            </a:lvl8pPr>
            <a:lvl9pPr>
              <a:defRPr sz="23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0" name="Content Placeholder 2"/>
          <p:cNvSpPr>
            <a:spLocks noGrp="1"/>
          </p:cNvSpPr>
          <p:nvPr>
            <p:ph sz="half" idx="14"/>
          </p:nvPr>
        </p:nvSpPr>
        <p:spPr bwMode="gray">
          <a:xfrm>
            <a:off x="6339311" y="1307593"/>
            <a:ext cx="5065776" cy="4788408"/>
          </a:xfrm>
          <a:prstGeom prst="rect">
            <a:avLst/>
          </a:prstGeom>
        </p:spPr>
        <p:txBody>
          <a:bodyPr lIns="0" tIns="0" rIns="0" bIns="0"/>
          <a:lstStyle>
            <a:lvl1pPr marL="171399" indent="-171399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19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310" indent="-228491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68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6689" indent="-156559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499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399"/>
            </a:lvl6pPr>
            <a:lvl7pPr>
              <a:defRPr sz="2399"/>
            </a:lvl7pPr>
            <a:lvl8pPr>
              <a:defRPr sz="2399"/>
            </a:lvl8pPr>
            <a:lvl9pPr>
              <a:defRPr sz="23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2FE5186-E704-46DB-A234-0339427F829C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5537292"/>
      </p:ext>
    </p:extLst>
  </p:cSld>
  <p:clrMapOvr>
    <a:masterClrMapping/>
  </p:clrMapOvr>
  <p:transition spd="med"/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wo Column Slid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3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621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621" algn="l"/>
              </a:tabLst>
              <a:defRPr lang="en-US" sz="3199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307595"/>
            <a:ext cx="5069004" cy="4788407"/>
          </a:xfrm>
          <a:prstGeom prst="rect">
            <a:avLst/>
          </a:prstGeom>
        </p:spPr>
        <p:txBody>
          <a:bodyPr lIns="0" tIns="0" rIns="0" bIns="0"/>
          <a:lstStyle>
            <a:lvl1pPr marL="171399" indent="-171399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19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310" indent="-228491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68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6689" indent="-156559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499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399"/>
            </a:lvl6pPr>
            <a:lvl7pPr>
              <a:defRPr sz="2399"/>
            </a:lvl7pPr>
            <a:lvl8pPr>
              <a:defRPr sz="2399"/>
            </a:lvl8pPr>
            <a:lvl9pPr>
              <a:defRPr sz="23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0" name="Content Placeholder 2"/>
          <p:cNvSpPr>
            <a:spLocks noGrp="1"/>
          </p:cNvSpPr>
          <p:nvPr>
            <p:ph sz="half" idx="14"/>
          </p:nvPr>
        </p:nvSpPr>
        <p:spPr bwMode="gray">
          <a:xfrm>
            <a:off x="6339311" y="1307595"/>
            <a:ext cx="5065776" cy="4788407"/>
          </a:xfrm>
          <a:prstGeom prst="rect">
            <a:avLst/>
          </a:prstGeom>
        </p:spPr>
        <p:txBody>
          <a:bodyPr lIns="0" tIns="0" rIns="0" bIns="0"/>
          <a:lstStyle>
            <a:lvl1pPr marL="171399" indent="-171399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19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310" indent="-228491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68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6689" indent="-156559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499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399"/>
            </a:lvl6pPr>
            <a:lvl7pPr>
              <a:defRPr sz="2399"/>
            </a:lvl7pPr>
            <a:lvl8pPr>
              <a:defRPr sz="2399"/>
            </a:lvl8pPr>
            <a:lvl9pPr>
              <a:defRPr sz="23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54156568-E050-C688-ED26-0B21D0654CAA}"/>
              </a:ext>
            </a:extLst>
          </p:cNvPr>
          <p:cNvSpPr txBox="1"/>
          <p:nvPr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8432C778-5728-8296-7A9A-58D2F0D46543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915A9787-DD7C-7130-A8DF-4C258B1FA4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3" name="Freeform 7">
              <a:extLst>
                <a:ext uri="{FF2B5EF4-FFF2-40B4-BE49-F238E27FC236}">
                  <a16:creationId xmlns:a16="http://schemas.microsoft.com/office/drawing/2014/main" id="{C14D81DD-1F3B-B50D-F43D-3E209D454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4" name="Freeform 8">
              <a:extLst>
                <a:ext uri="{FF2B5EF4-FFF2-40B4-BE49-F238E27FC236}">
                  <a16:creationId xmlns:a16="http://schemas.microsoft.com/office/drawing/2014/main" id="{F58D34C8-C6F8-F06E-7715-9288F76C9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5" name="Freeform 9">
              <a:extLst>
                <a:ext uri="{FF2B5EF4-FFF2-40B4-BE49-F238E27FC236}">
                  <a16:creationId xmlns:a16="http://schemas.microsoft.com/office/drawing/2014/main" id="{6107FD63-81FF-191D-0B53-F42767D14F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54F87762-C44E-A3F8-3E3D-46E968477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C9782FAE-D7D9-18FB-6538-0F3C12A16C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8" name="Freeform 11">
              <a:extLst>
                <a:ext uri="{FF2B5EF4-FFF2-40B4-BE49-F238E27FC236}">
                  <a16:creationId xmlns:a16="http://schemas.microsoft.com/office/drawing/2014/main" id="{0396B2B4-C495-974A-4A3B-44C71DDB91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1D52F52-4191-E70A-A15D-3F4D0CF0AA2B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9800262"/>
      </p:ext>
    </p:extLst>
  </p:cSld>
  <p:clrMapOvr>
    <a:masterClrMapping/>
  </p:clrMapOvr>
  <p:transition spd="med"/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lumn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3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621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621" algn="l"/>
              </a:tabLst>
              <a:defRPr lang="en-US" sz="3199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307595"/>
            <a:ext cx="3342271" cy="4788407"/>
          </a:xfrm>
          <a:prstGeom prst="rect">
            <a:avLst/>
          </a:prstGeom>
        </p:spPr>
        <p:txBody>
          <a:bodyPr lIns="0" tIns="0" rIns="0" bIns="0"/>
          <a:lstStyle>
            <a:lvl1pPr marL="171399" indent="-171399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19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310" indent="-228491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68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6689" indent="-156559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499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399"/>
            </a:lvl6pPr>
            <a:lvl7pPr>
              <a:defRPr sz="2399"/>
            </a:lvl7pPr>
            <a:lvl8pPr>
              <a:defRPr sz="2399"/>
            </a:lvl8pPr>
            <a:lvl9pPr>
              <a:defRPr sz="23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Content Placeholder 2"/>
          <p:cNvSpPr>
            <a:spLocks noGrp="1"/>
          </p:cNvSpPr>
          <p:nvPr>
            <p:ph sz="half" idx="10"/>
          </p:nvPr>
        </p:nvSpPr>
        <p:spPr bwMode="gray">
          <a:xfrm>
            <a:off x="4377258" y="1307595"/>
            <a:ext cx="3343188" cy="4788407"/>
          </a:xfrm>
          <a:prstGeom prst="rect">
            <a:avLst/>
          </a:prstGeom>
        </p:spPr>
        <p:txBody>
          <a:bodyPr lIns="0" tIns="0" rIns="0" bIns="0"/>
          <a:lstStyle>
            <a:lvl1pPr marL="171399" indent="-171399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19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310" indent="-228491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68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6689" indent="-156559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499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399"/>
            </a:lvl6pPr>
            <a:lvl7pPr>
              <a:defRPr sz="2399"/>
            </a:lvl7pPr>
            <a:lvl8pPr>
              <a:defRPr sz="2399"/>
            </a:lvl8pPr>
            <a:lvl9pPr>
              <a:defRPr sz="23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1"/>
          </p:nvPr>
        </p:nvSpPr>
        <p:spPr bwMode="gray">
          <a:xfrm>
            <a:off x="8015815" y="1307595"/>
            <a:ext cx="3415646" cy="4788407"/>
          </a:xfrm>
          <a:prstGeom prst="rect">
            <a:avLst/>
          </a:prstGeom>
        </p:spPr>
        <p:txBody>
          <a:bodyPr lIns="0" tIns="0" rIns="0" bIns="0"/>
          <a:lstStyle>
            <a:lvl1pPr marL="171399" indent="-171399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19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310" indent="-228491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68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6689" indent="-156559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499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399"/>
            </a:lvl6pPr>
            <a:lvl7pPr>
              <a:defRPr sz="2399"/>
            </a:lvl7pPr>
            <a:lvl8pPr>
              <a:defRPr sz="2399"/>
            </a:lvl8pPr>
            <a:lvl9pPr>
              <a:defRPr sz="23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C61C74C-45BE-3DE8-0DFD-4B97D814FB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3592132"/>
      </p:ext>
    </p:extLst>
  </p:cSld>
  <p:clrMapOvr>
    <a:masterClrMapping/>
  </p:clrMapOvr>
  <p:transition spd="med"/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hree Column Slid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3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621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621" algn="l"/>
              </a:tabLst>
              <a:defRPr lang="en-US" sz="3199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307595"/>
            <a:ext cx="3342271" cy="4788407"/>
          </a:xfrm>
          <a:prstGeom prst="rect">
            <a:avLst/>
          </a:prstGeom>
        </p:spPr>
        <p:txBody>
          <a:bodyPr lIns="0" tIns="0" rIns="0" bIns="0"/>
          <a:lstStyle>
            <a:lvl1pPr marL="171399" indent="-171399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19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310" indent="-228491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68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6689" indent="-156559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499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399"/>
            </a:lvl6pPr>
            <a:lvl7pPr>
              <a:defRPr sz="2399"/>
            </a:lvl7pPr>
            <a:lvl8pPr>
              <a:defRPr sz="2399"/>
            </a:lvl8pPr>
            <a:lvl9pPr>
              <a:defRPr sz="23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Content Placeholder 2"/>
          <p:cNvSpPr>
            <a:spLocks noGrp="1"/>
          </p:cNvSpPr>
          <p:nvPr>
            <p:ph sz="half" idx="10"/>
          </p:nvPr>
        </p:nvSpPr>
        <p:spPr bwMode="gray">
          <a:xfrm>
            <a:off x="4377259" y="1307595"/>
            <a:ext cx="3342271" cy="4788407"/>
          </a:xfrm>
          <a:prstGeom prst="rect">
            <a:avLst/>
          </a:prstGeom>
        </p:spPr>
        <p:txBody>
          <a:bodyPr lIns="0" tIns="0" rIns="0" bIns="0"/>
          <a:lstStyle>
            <a:lvl1pPr marL="171399" indent="-171399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19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310" indent="-228491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68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6689" indent="-156559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499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399"/>
            </a:lvl6pPr>
            <a:lvl7pPr>
              <a:defRPr sz="2399"/>
            </a:lvl7pPr>
            <a:lvl8pPr>
              <a:defRPr sz="2399"/>
            </a:lvl8pPr>
            <a:lvl9pPr>
              <a:defRPr sz="23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1"/>
          </p:nvPr>
        </p:nvSpPr>
        <p:spPr bwMode="gray">
          <a:xfrm>
            <a:off x="8015815" y="1307595"/>
            <a:ext cx="3415646" cy="4788407"/>
          </a:xfrm>
          <a:prstGeom prst="rect">
            <a:avLst/>
          </a:prstGeom>
        </p:spPr>
        <p:txBody>
          <a:bodyPr lIns="0" tIns="0" rIns="0" bIns="0"/>
          <a:lstStyle>
            <a:lvl1pPr marL="171399" indent="-171399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19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310" indent="-228491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68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6689" indent="-156559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499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399"/>
            </a:lvl6pPr>
            <a:lvl7pPr>
              <a:defRPr sz="2399"/>
            </a:lvl7pPr>
            <a:lvl8pPr>
              <a:defRPr sz="2399"/>
            </a:lvl8pPr>
            <a:lvl9pPr>
              <a:defRPr sz="23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C06526B-689D-F225-B2C2-E0BBC08CF3D7}"/>
              </a:ext>
            </a:extLst>
          </p:cNvPr>
          <p:cNvSpPr txBox="1"/>
          <p:nvPr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BB227283-6F61-7A48-A890-A6560B0C46EE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65B243C2-75F5-6AC0-1833-76F42C53A2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5" name="Freeform 7">
              <a:extLst>
                <a:ext uri="{FF2B5EF4-FFF2-40B4-BE49-F238E27FC236}">
                  <a16:creationId xmlns:a16="http://schemas.microsoft.com/office/drawing/2014/main" id="{3D61DFCD-9B7B-9CEE-09F1-B3FFBCEC4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6" name="Freeform 8">
              <a:extLst>
                <a:ext uri="{FF2B5EF4-FFF2-40B4-BE49-F238E27FC236}">
                  <a16:creationId xmlns:a16="http://schemas.microsoft.com/office/drawing/2014/main" id="{2E7D430F-6BD5-C242-3242-1C4393E85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7" name="Freeform 9">
              <a:extLst>
                <a:ext uri="{FF2B5EF4-FFF2-40B4-BE49-F238E27FC236}">
                  <a16:creationId xmlns:a16="http://schemas.microsoft.com/office/drawing/2014/main" id="{15AA8EC8-6FD0-6F7C-5280-A51D231177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8" name="Freeform 10">
              <a:extLst>
                <a:ext uri="{FF2B5EF4-FFF2-40B4-BE49-F238E27FC236}">
                  <a16:creationId xmlns:a16="http://schemas.microsoft.com/office/drawing/2014/main" id="{E7CAAC3B-4107-FAE2-2BB7-B0E46A4F5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9" name="Freeform 10">
              <a:extLst>
                <a:ext uri="{FF2B5EF4-FFF2-40B4-BE49-F238E27FC236}">
                  <a16:creationId xmlns:a16="http://schemas.microsoft.com/office/drawing/2014/main" id="{F163CF3C-7F65-26FA-53B9-F3B8000834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0" name="Freeform 11">
              <a:extLst>
                <a:ext uri="{FF2B5EF4-FFF2-40B4-BE49-F238E27FC236}">
                  <a16:creationId xmlns:a16="http://schemas.microsoft.com/office/drawing/2014/main" id="{FA837C5D-6026-3DC8-E17F-DE9A1A3337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A92B045-EC23-B30D-E716-8FEBB279E8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9276265"/>
      </p:ext>
    </p:extLst>
  </p:cSld>
  <p:clrMapOvr>
    <a:masterClrMapping/>
  </p:clrMapOvr>
  <p:transition spd="med"/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w/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3" y="442528"/>
            <a:ext cx="5723515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621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621" algn="l"/>
              </a:tabLst>
              <a:defRPr lang="en-US" sz="3199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307593"/>
            <a:ext cx="5723515" cy="4788408"/>
          </a:xfrm>
          <a:prstGeom prst="rect">
            <a:avLst/>
          </a:prstGeom>
        </p:spPr>
        <p:txBody>
          <a:bodyPr lIns="0" tIns="0" rIns="0" bIns="0"/>
          <a:lstStyle>
            <a:lvl1pPr marL="171399" indent="-171399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19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310" indent="-228491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68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6689" indent="-156559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499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399"/>
            </a:lvl6pPr>
            <a:lvl7pPr>
              <a:defRPr sz="2399"/>
            </a:lvl7pPr>
            <a:lvl8pPr>
              <a:defRPr sz="2399"/>
            </a:lvl8pPr>
            <a:lvl9pPr>
              <a:defRPr sz="23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6856413" y="0"/>
            <a:ext cx="5332411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399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8F3C117-A202-AC1A-30DA-A95049B2670E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6613975"/>
      </p:ext>
    </p:extLst>
  </p:cSld>
  <p:clrMapOvr>
    <a:masterClrMapping/>
  </p:clrMapOvr>
  <p:transition spd="med"/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w/Imag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3" y="442528"/>
            <a:ext cx="5723515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621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621" algn="l"/>
              </a:tabLst>
              <a:defRPr lang="en-US" sz="3199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307594"/>
            <a:ext cx="5723515" cy="4919589"/>
          </a:xfrm>
          <a:prstGeom prst="rect">
            <a:avLst/>
          </a:prstGeom>
        </p:spPr>
        <p:txBody>
          <a:bodyPr lIns="0" tIns="0" rIns="0" bIns="0"/>
          <a:lstStyle>
            <a:lvl1pPr marL="171399" indent="-171399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19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310" indent="-228491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68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6689" indent="-156559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499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399"/>
            </a:lvl6pPr>
            <a:lvl7pPr>
              <a:defRPr sz="2399"/>
            </a:lvl7pPr>
            <a:lvl8pPr>
              <a:defRPr sz="2399"/>
            </a:lvl8pPr>
            <a:lvl9pPr>
              <a:defRPr sz="23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6856413" y="0"/>
            <a:ext cx="5332411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399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1A088EC-A7D4-9C0A-C322-1161E9EFEA5E}"/>
              </a:ext>
            </a:extLst>
          </p:cNvPr>
          <p:cNvSpPr txBox="1"/>
          <p:nvPr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54EA4AC3-3E83-652D-5977-C213932004B2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86C692C7-AF24-D9BB-14D5-5012A21698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5C4F613F-1DD6-3F3D-9BAE-708257885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78F30CC7-8DA5-9459-5823-3D7027574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9549D5A1-8221-2608-197C-70D3E119DD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D6C29BFA-EBE0-3409-DA75-D6D86C95C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DE56CA28-603E-6C83-560F-82347F4C92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AE3DA774-A3A9-8F32-B9A2-708F35FC0E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F7E7426-E0FB-DA60-E1E0-A41FD9009F5D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6553885"/>
      </p:ext>
    </p:extLst>
  </p:cSld>
  <p:clrMapOvr>
    <a:masterClrMapping/>
  </p:clrMapOvr>
  <p:transition spd="med"/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 Slid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4" name="TextBox 13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5" name="Group 14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16" name="Rectangle 15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6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7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" name="Freeform 18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" name="Freeform 19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2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37376891"/>
      </p:ext>
    </p:extLst>
  </p:cSld>
  <p:clrMapOvr>
    <a:masterClrMapping/>
  </p:clrMapOvr>
  <p:transition spd="med"/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hoto +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1" y="0"/>
            <a:ext cx="4061791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799"/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4061791" y="0"/>
            <a:ext cx="8127034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399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18" hasCustomPrompt="1"/>
          </p:nvPr>
        </p:nvSpPr>
        <p:spPr>
          <a:xfrm>
            <a:off x="548640" y="849537"/>
            <a:ext cx="3513151" cy="1926795"/>
          </a:xfrm>
          <a:prstGeom prst="rect">
            <a:avLst/>
          </a:prstGeom>
          <a:noFill/>
        </p:spPr>
        <p:txBody>
          <a:bodyPr lIns="0" tIns="0" rIns="0" bIns="0" anchor="t">
            <a:noAutofit/>
          </a:bodyPr>
          <a:lstStyle>
            <a:lvl1pPr marL="0" indent="0">
              <a:lnSpc>
                <a:spcPts val="4199"/>
              </a:lnSpc>
              <a:spcBef>
                <a:spcPts val="0"/>
              </a:spcBef>
              <a:buFont typeface="Arial" panose="020B0604020202020204" pitchFamily="34" charset="0"/>
              <a:buNone/>
              <a:defRPr sz="4599" b="1" strike="noStrike" spc="-150" baseline="0">
                <a:solidFill>
                  <a:schemeClr val="tx1"/>
                </a:solidFill>
              </a:defRPr>
            </a:lvl1pPr>
            <a:lvl2pPr marL="341211" indent="0">
              <a:buNone/>
              <a:defRPr/>
            </a:lvl2pPr>
            <a:lvl3pPr marL="679246" indent="0">
              <a:buNone/>
              <a:defRPr/>
            </a:lvl3pPr>
            <a:lvl4pPr marL="966497" indent="0">
              <a:buNone/>
              <a:defRPr/>
            </a:lvl4pPr>
            <a:lvl5pPr marL="1145831" indent="0">
              <a:buNone/>
              <a:defRPr/>
            </a:lvl5pPr>
          </a:lstStyle>
          <a:p>
            <a:pPr lvl="0"/>
            <a:r>
              <a:rPr lang="en-US"/>
              <a:t>Photo plus</a:t>
            </a:r>
            <a:br>
              <a:rPr lang="en-US"/>
            </a:br>
            <a:r>
              <a:rPr lang="en-US"/>
              <a:t>statement</a:t>
            </a:r>
            <a:br>
              <a:rPr lang="en-US"/>
            </a:br>
            <a:r>
              <a:rPr lang="en-US"/>
              <a:t>layout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9" hasCustomPrompt="1"/>
          </p:nvPr>
        </p:nvSpPr>
        <p:spPr>
          <a:xfrm>
            <a:off x="548642" y="2943640"/>
            <a:ext cx="3513150" cy="1641615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ts val="2399"/>
              </a:lnSpc>
              <a:spcBef>
                <a:spcPts val="0"/>
              </a:spcBef>
              <a:buNone/>
              <a:defRPr sz="2399" baseline="0">
                <a:solidFill>
                  <a:schemeClr val="tx1"/>
                </a:solidFill>
              </a:defRPr>
            </a:lvl1pPr>
            <a:lvl2pPr marL="609311" indent="0">
              <a:buNone/>
              <a:defRPr/>
            </a:lvl2pPr>
            <a:lvl3pPr marL="1218620" indent="0">
              <a:buNone/>
              <a:defRPr/>
            </a:lvl3pPr>
            <a:lvl4pPr marL="1827931" indent="0">
              <a:buNone/>
              <a:defRPr/>
            </a:lvl4pPr>
            <a:lvl5pPr marL="2437242" indent="0">
              <a:buNone/>
              <a:defRPr/>
            </a:lvl5pPr>
          </a:lstStyle>
          <a:p>
            <a:pPr lvl="0"/>
            <a:r>
              <a:rPr lang="en-US"/>
              <a:t>Subtitle goes here</a:t>
            </a:r>
          </a:p>
        </p:txBody>
      </p:sp>
      <p:sp>
        <p:nvSpPr>
          <p:cNvPr id="7" name="Slide Number Placeholder 1">
            <a:extLst>
              <a:ext uri="{FF2B5EF4-FFF2-40B4-BE49-F238E27FC236}">
                <a16:creationId xmlns:a16="http://schemas.microsoft.com/office/drawing/2014/main" id="{C9E4313D-4BB5-4FBE-BED7-2E337B7C6B9C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>
          <a:xfrm>
            <a:off x="11669529" y="6400800"/>
            <a:ext cx="438912" cy="155448"/>
          </a:xfrm>
        </p:spPr>
        <p:txBody>
          <a:bodyPr/>
          <a:lstStyle/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71474638"/>
      </p:ext>
    </p:extLst>
  </p:cSld>
  <p:clrMapOvr>
    <a:masterClrMapping/>
  </p:clrMapOvr>
  <p:transition spd="med"/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Photo + Statement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B8CB8992-3FC1-1D5A-F5A3-5A7867B1CF8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7E0CCBF-ECBB-8D0A-7760-9C09A8DCA070}"/>
              </a:ext>
            </a:extLst>
          </p:cNvPr>
          <p:cNvSpPr txBox="1"/>
          <p:nvPr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89469496-8712-48FF-8E79-3F94F23B18A6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E6AD4F68-2171-D53B-BE99-0870458AEC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B934C45C-E7A5-5950-4EC8-A0C9DD2B4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584A4C2F-986E-EA32-C193-4B1625805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2F89DA65-DEB8-60CE-3119-C54CD2F81D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10A3EE42-0227-D024-FDFC-83E58AB89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B71D7F0F-66ED-5122-7E93-2CCDC18FB8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E827DA00-4AC6-AE82-9263-31F727C178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  <p:sp>
        <p:nvSpPr>
          <p:cNvPr id="17" name="Picture Placeholder 8">
            <a:extLst>
              <a:ext uri="{FF2B5EF4-FFF2-40B4-BE49-F238E27FC236}">
                <a16:creationId xmlns:a16="http://schemas.microsoft.com/office/drawing/2014/main" id="{FF9FB968-F2A9-4C72-AC3C-DC44BBB699A7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4061791" y="0"/>
            <a:ext cx="8127034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399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8" name="Text Placeholder 3">
            <a:extLst>
              <a:ext uri="{FF2B5EF4-FFF2-40B4-BE49-F238E27FC236}">
                <a16:creationId xmlns:a16="http://schemas.microsoft.com/office/drawing/2014/main" id="{BB9C095A-1012-467F-9C44-B19F964C0089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48640" y="849537"/>
            <a:ext cx="3513151" cy="1926795"/>
          </a:xfrm>
          <a:prstGeom prst="rect">
            <a:avLst/>
          </a:prstGeom>
          <a:noFill/>
        </p:spPr>
        <p:txBody>
          <a:bodyPr lIns="0" tIns="0" rIns="0" bIns="0" anchor="t">
            <a:noAutofit/>
          </a:bodyPr>
          <a:lstStyle>
            <a:lvl1pPr marL="0" indent="0">
              <a:lnSpc>
                <a:spcPts val="4199"/>
              </a:lnSpc>
              <a:spcBef>
                <a:spcPts val="0"/>
              </a:spcBef>
              <a:buFont typeface="Arial" panose="020B0604020202020204" pitchFamily="34" charset="0"/>
              <a:buNone/>
              <a:defRPr sz="4599" b="1" strike="noStrike" spc="-150" baseline="0">
                <a:solidFill>
                  <a:schemeClr val="bg1"/>
                </a:solidFill>
              </a:defRPr>
            </a:lvl1pPr>
            <a:lvl2pPr marL="341211" indent="0">
              <a:buNone/>
              <a:defRPr/>
            </a:lvl2pPr>
            <a:lvl3pPr marL="679246" indent="0">
              <a:buNone/>
              <a:defRPr/>
            </a:lvl3pPr>
            <a:lvl4pPr marL="966497" indent="0">
              <a:buNone/>
              <a:defRPr/>
            </a:lvl4pPr>
            <a:lvl5pPr marL="1145831" indent="0">
              <a:buNone/>
              <a:defRPr/>
            </a:lvl5pPr>
          </a:lstStyle>
          <a:p>
            <a:pPr lvl="0"/>
            <a:r>
              <a:rPr lang="en-US"/>
              <a:t>Photo plus</a:t>
            </a:r>
            <a:br>
              <a:rPr lang="en-US"/>
            </a:br>
            <a:r>
              <a:rPr lang="en-US"/>
              <a:t>statement</a:t>
            </a:r>
            <a:br>
              <a:rPr lang="en-US"/>
            </a:br>
            <a:r>
              <a:rPr lang="en-US"/>
              <a:t>layout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20B0D42B-CBC4-443F-B475-39C1A11F88E2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548642" y="2943640"/>
            <a:ext cx="3513150" cy="1641615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ts val="2399"/>
              </a:lnSpc>
              <a:spcBef>
                <a:spcPts val="0"/>
              </a:spcBef>
              <a:buNone/>
              <a:defRPr sz="2399" baseline="0">
                <a:solidFill>
                  <a:schemeClr val="bg1"/>
                </a:solidFill>
              </a:defRPr>
            </a:lvl1pPr>
            <a:lvl2pPr marL="609311" indent="0">
              <a:buNone/>
              <a:defRPr/>
            </a:lvl2pPr>
            <a:lvl3pPr marL="1218620" indent="0">
              <a:buNone/>
              <a:defRPr/>
            </a:lvl3pPr>
            <a:lvl4pPr marL="1827931" indent="0">
              <a:buNone/>
              <a:defRPr/>
            </a:lvl4pPr>
            <a:lvl5pPr marL="2437242" indent="0">
              <a:buNone/>
              <a:defRPr/>
            </a:lvl5pPr>
          </a:lstStyle>
          <a:p>
            <a:pPr lvl="0"/>
            <a:r>
              <a:rPr lang="en-US"/>
              <a:t>Subtitle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612685919"/>
      </p:ext>
    </p:extLst>
  </p:cSld>
  <p:clrMapOvr>
    <a:masterClrMapping/>
  </p:clrMapOvr>
  <p:transition spd="med"/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ig Idea">
    <p:bg>
      <p:bgPr>
        <a:solidFill>
          <a:schemeClr val="accent3">
            <a:lumMod val="2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B8CB8992-3FC1-1D5A-F5A3-5A7867B1CF8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EFEF7F64-EAB6-F941-857A-EB6862B07383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60413" y="1757776"/>
            <a:ext cx="10668000" cy="3342453"/>
          </a:xfrm>
          <a:prstGeom prst="rect">
            <a:avLst/>
          </a:prstGeom>
        </p:spPr>
        <p:txBody>
          <a:bodyPr wrap="square" lIns="0" rIns="0" anchor="ctr" anchorCtr="0">
            <a:spAutoFit/>
          </a:bodyPr>
          <a:lstStyle>
            <a:lvl1pPr marL="0" indent="0">
              <a:lnSpc>
                <a:spcPct val="80000"/>
              </a:lnSpc>
              <a:spcBef>
                <a:spcPts val="0"/>
              </a:spcBef>
              <a:buNone/>
              <a:defRPr sz="8797" b="1">
                <a:solidFill>
                  <a:schemeClr val="bg1"/>
                </a:solidFill>
              </a:defRPr>
            </a:lvl1pPr>
            <a:lvl2pPr marL="609311" indent="0">
              <a:buNone/>
              <a:defRPr/>
            </a:lvl2pPr>
          </a:lstStyle>
          <a:p>
            <a:pPr lvl="0"/>
            <a:r>
              <a:rPr lang="en-US"/>
              <a:t>Click to edit big idea, statement or subject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7E0CCBF-ECBB-8D0A-7760-9C09A8DCA070}"/>
              </a:ext>
            </a:extLst>
          </p:cNvPr>
          <p:cNvSpPr txBox="1"/>
          <p:nvPr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89469496-8712-48FF-8E79-3F94F23B18A6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E6AD4F68-2171-D53B-BE99-0870458AEC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B934C45C-E7A5-5950-4EC8-A0C9DD2B4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584A4C2F-986E-EA32-C193-4B1625805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2F89DA65-DEB8-60CE-3119-C54CD2F81D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10A3EE42-0227-D024-FDFC-83E58AB89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B71D7F0F-66ED-5122-7E93-2CCDC18FB8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E827DA00-4AC6-AE82-9263-31F727C178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</p:spTree>
    <p:extLst>
      <p:ext uri="{BB962C8B-B14F-4D97-AF65-F5344CB8AC3E}">
        <p14:creationId xmlns:p14="http://schemas.microsoft.com/office/powerpoint/2010/main" val="3409669226"/>
      </p:ext>
    </p:extLst>
  </p:cSld>
  <p:clrMapOvr>
    <a:masterClrMapping/>
  </p:clrMapOvr>
  <p:transition spd="med"/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758828" y="1812557"/>
            <a:ext cx="9907588" cy="2759445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4399" b="1" spc="-150">
                <a:solidFill>
                  <a:schemeClr val="tx1"/>
                </a:solidFill>
              </a:defRPr>
            </a:lvl1pPr>
            <a:lvl2pPr marL="341211" indent="0" algn="ctr">
              <a:buNone/>
              <a:defRPr>
                <a:solidFill>
                  <a:schemeClr val="bg1"/>
                </a:solidFill>
              </a:defRPr>
            </a:lvl2pPr>
            <a:lvl3pPr marL="679246" indent="0" algn="ctr">
              <a:buNone/>
              <a:defRPr>
                <a:solidFill>
                  <a:schemeClr val="bg1"/>
                </a:solidFill>
              </a:defRPr>
            </a:lvl3pPr>
            <a:lvl4pPr marL="966497" indent="0" algn="ctr">
              <a:buNone/>
              <a:defRPr>
                <a:solidFill>
                  <a:schemeClr val="bg1"/>
                </a:solidFill>
              </a:defRPr>
            </a:lvl4pPr>
            <a:lvl5pPr marL="1145831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758827" y="5045447"/>
            <a:ext cx="9907588" cy="406265"/>
          </a:xfrm>
          <a:prstGeom prst="rect">
            <a:avLst/>
          </a:prstGeom>
        </p:spPr>
        <p:txBody>
          <a:bodyPr lIns="0">
            <a:sp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2399" b="1" spc="-150" baseline="0">
                <a:solidFill>
                  <a:schemeClr val="tx1"/>
                </a:solidFill>
              </a:defRPr>
            </a:lvl1pPr>
            <a:lvl2pPr marL="341211" indent="0">
              <a:buNone/>
              <a:defRPr/>
            </a:lvl2pPr>
            <a:lvl3pPr marL="679246" indent="0">
              <a:buNone/>
              <a:defRPr/>
            </a:lvl3pPr>
            <a:lvl4pPr marL="966497" indent="0">
              <a:buNone/>
              <a:defRPr/>
            </a:lvl4pPr>
            <a:lvl5pPr marL="1145831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E815315-0D5A-DC09-BF8B-373910164840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037CD95-D004-2B21-4A36-C02C76A5C015}"/>
              </a:ext>
            </a:extLst>
          </p:cNvPr>
          <p:cNvGrpSpPr/>
          <p:nvPr/>
        </p:nvGrpSpPr>
        <p:grpSpPr>
          <a:xfrm>
            <a:off x="758826" y="788989"/>
            <a:ext cx="990600" cy="735013"/>
            <a:chOff x="657226" y="398463"/>
            <a:chExt cx="990600" cy="735013"/>
          </a:xfrm>
          <a:gradFill>
            <a:gsLst>
              <a:gs pos="100000">
                <a:srgbClr val="F5A598"/>
              </a:gs>
              <a:gs pos="47000">
                <a:srgbClr val="D2ADC9"/>
              </a:gs>
              <a:gs pos="77000">
                <a:srgbClr val="E6BDC1"/>
              </a:gs>
              <a:gs pos="9000">
                <a:srgbClr val="A7B6D3"/>
              </a:gs>
            </a:gsLst>
            <a:lin ang="13500000" scaled="1"/>
          </a:gradFill>
        </p:grpSpPr>
        <p:sp>
          <p:nvSpPr>
            <p:cNvPr id="12" name="Freeform 5">
              <a:extLst>
                <a:ext uri="{FF2B5EF4-FFF2-40B4-BE49-F238E27FC236}">
                  <a16:creationId xmlns:a16="http://schemas.microsoft.com/office/drawing/2014/main" id="{7478010D-01FF-497C-41EB-76A4E063D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3" name="Freeform 6">
              <a:extLst>
                <a:ext uri="{FF2B5EF4-FFF2-40B4-BE49-F238E27FC236}">
                  <a16:creationId xmlns:a16="http://schemas.microsoft.com/office/drawing/2014/main" id="{C7C4737E-BF88-7B2F-7399-008A3E052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</p:spTree>
    <p:extLst>
      <p:ext uri="{BB962C8B-B14F-4D97-AF65-F5344CB8AC3E}">
        <p14:creationId xmlns:p14="http://schemas.microsoft.com/office/powerpoint/2010/main" val="1889077738"/>
      </p:ext>
    </p:extLst>
  </p:cSld>
  <p:clrMapOvr>
    <a:masterClrMapping/>
  </p:clrMapOvr>
  <p:transition spd="med"/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Quote Layout_Black">
    <p:bg>
      <p:bgPr>
        <a:solidFill>
          <a:srgbClr val="1E01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758827" y="1812557"/>
            <a:ext cx="9912096" cy="2763845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4399" b="1" spc="-150">
                <a:solidFill>
                  <a:schemeClr val="bg1"/>
                </a:solidFill>
              </a:defRPr>
            </a:lvl1pPr>
            <a:lvl2pPr marL="341211" indent="0" algn="ctr">
              <a:buNone/>
              <a:defRPr>
                <a:solidFill>
                  <a:schemeClr val="bg1"/>
                </a:solidFill>
              </a:defRPr>
            </a:lvl2pPr>
            <a:lvl3pPr marL="679246" indent="0" algn="ctr">
              <a:buNone/>
              <a:defRPr>
                <a:solidFill>
                  <a:schemeClr val="bg1"/>
                </a:solidFill>
              </a:defRPr>
            </a:lvl3pPr>
            <a:lvl4pPr marL="966497" indent="0" algn="ctr">
              <a:buNone/>
              <a:defRPr>
                <a:solidFill>
                  <a:schemeClr val="bg1"/>
                </a:solidFill>
              </a:defRPr>
            </a:lvl4pPr>
            <a:lvl5pPr marL="1145831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758827" y="5045447"/>
            <a:ext cx="9912097" cy="406265"/>
          </a:xfrm>
          <a:prstGeom prst="rect">
            <a:avLst/>
          </a:prstGeom>
        </p:spPr>
        <p:txBody>
          <a:bodyPr lIns="0">
            <a:no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2399" b="1" spc="-150" baseline="0">
                <a:solidFill>
                  <a:schemeClr val="bg1"/>
                </a:solidFill>
              </a:defRPr>
            </a:lvl1pPr>
            <a:lvl2pPr marL="341211" indent="0">
              <a:buNone/>
              <a:defRPr/>
            </a:lvl2pPr>
            <a:lvl3pPr marL="679246" indent="0">
              <a:buNone/>
              <a:defRPr/>
            </a:lvl3pPr>
            <a:lvl4pPr marL="966497" indent="0">
              <a:buNone/>
              <a:defRPr/>
            </a:lvl4pPr>
            <a:lvl5pPr marL="1145831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C9005ED3-DC5A-16D6-BC0D-2BC8DBC127C3}"/>
              </a:ext>
            </a:extLst>
          </p:cNvPr>
          <p:cNvSpPr txBox="1"/>
          <p:nvPr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4CB189A2-A5C7-0BFE-DC45-2B6C62F67C05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F584051D-228D-60EF-D68E-4B4E925E1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425E7774-98DD-0FEF-9145-91D6B46D2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7F3BA1AE-9A9D-B9A4-5403-6AA4C35F1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437AAFBE-8A17-35F2-274B-EB0FA065C2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A3380145-9EE8-3EC6-9B1C-FB9540A9C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0BF31EAF-B3E0-97CF-2E5E-B91BC8A708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0F3C66CC-04BD-A3C8-72CC-31B30C4C59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765C380F-7235-3AB0-03FD-9418F9E88CA5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3302BD98-6DAE-1743-EC0B-3BD86F2E6E9E}"/>
              </a:ext>
            </a:extLst>
          </p:cNvPr>
          <p:cNvGrpSpPr/>
          <p:nvPr/>
        </p:nvGrpSpPr>
        <p:grpSpPr>
          <a:xfrm>
            <a:off x="758826" y="788989"/>
            <a:ext cx="990600" cy="735013"/>
            <a:chOff x="657226" y="398463"/>
            <a:chExt cx="990600" cy="735013"/>
          </a:xfrm>
          <a:gradFill>
            <a:gsLst>
              <a:gs pos="100000">
                <a:srgbClr val="391262"/>
              </a:gs>
              <a:gs pos="26000">
                <a:srgbClr val="64131E"/>
              </a:gs>
              <a:gs pos="0">
                <a:srgbClr val="831B22"/>
              </a:gs>
              <a:gs pos="66000">
                <a:srgbClr val="4D144A"/>
              </a:gs>
            </a:gsLst>
            <a:lin ang="13500000" scaled="1"/>
          </a:gradFill>
        </p:grpSpPr>
        <p:sp>
          <p:nvSpPr>
            <p:cNvPr id="19" name="Freeform 5">
              <a:extLst>
                <a:ext uri="{FF2B5EF4-FFF2-40B4-BE49-F238E27FC236}">
                  <a16:creationId xmlns:a16="http://schemas.microsoft.com/office/drawing/2014/main" id="{7427A43A-50DD-D6E1-5FBF-AC4CB7870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0" name="Freeform 6">
              <a:extLst>
                <a:ext uri="{FF2B5EF4-FFF2-40B4-BE49-F238E27FC236}">
                  <a16:creationId xmlns:a16="http://schemas.microsoft.com/office/drawing/2014/main" id="{10BB8F0C-C9B6-64D7-DD2C-3BDDA0FDE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</p:spTree>
    <p:extLst>
      <p:ext uri="{BB962C8B-B14F-4D97-AF65-F5344CB8AC3E}">
        <p14:creationId xmlns:p14="http://schemas.microsoft.com/office/powerpoint/2010/main" val="2352250948"/>
      </p:ext>
    </p:extLst>
  </p:cSld>
  <p:clrMapOvr>
    <a:masterClrMapping/>
  </p:clrMapOvr>
  <p:transition spd="med"/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Quote Layout_Color">
    <p:bg>
      <p:bgPr>
        <a:gradFill>
          <a:gsLst>
            <a:gs pos="100000">
              <a:srgbClr val="391262"/>
            </a:gs>
            <a:gs pos="38000">
              <a:srgbClr val="64131E"/>
            </a:gs>
            <a:gs pos="0">
              <a:srgbClr val="831B22"/>
            </a:gs>
            <a:gs pos="71000">
              <a:srgbClr val="4D144A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758828" y="1812557"/>
            <a:ext cx="9907586" cy="2759445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4399" b="1" spc="-150">
                <a:solidFill>
                  <a:schemeClr val="bg1"/>
                </a:solidFill>
              </a:defRPr>
            </a:lvl1pPr>
            <a:lvl2pPr marL="341211" indent="0" algn="ctr">
              <a:buNone/>
              <a:defRPr>
                <a:solidFill>
                  <a:schemeClr val="bg1"/>
                </a:solidFill>
              </a:defRPr>
            </a:lvl2pPr>
            <a:lvl3pPr marL="679246" indent="0" algn="ctr">
              <a:buNone/>
              <a:defRPr>
                <a:solidFill>
                  <a:schemeClr val="bg1"/>
                </a:solidFill>
              </a:defRPr>
            </a:lvl3pPr>
            <a:lvl4pPr marL="966497" indent="0" algn="ctr">
              <a:buNone/>
              <a:defRPr>
                <a:solidFill>
                  <a:schemeClr val="bg1"/>
                </a:solidFill>
              </a:defRPr>
            </a:lvl4pPr>
            <a:lvl5pPr marL="1145831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758826" y="5045447"/>
            <a:ext cx="9907587" cy="406265"/>
          </a:xfrm>
          <a:prstGeom prst="rect">
            <a:avLst/>
          </a:prstGeom>
        </p:spPr>
        <p:txBody>
          <a:bodyPr lIns="0">
            <a:no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2399" b="1" spc="-150" baseline="0">
                <a:solidFill>
                  <a:schemeClr val="bg1"/>
                </a:solidFill>
              </a:defRPr>
            </a:lvl1pPr>
            <a:lvl2pPr marL="341211" indent="0">
              <a:buNone/>
              <a:defRPr/>
            </a:lvl2pPr>
            <a:lvl3pPr marL="679246" indent="0">
              <a:buNone/>
              <a:defRPr/>
            </a:lvl3pPr>
            <a:lvl4pPr marL="966497" indent="0">
              <a:buNone/>
              <a:defRPr/>
            </a:lvl4pPr>
            <a:lvl5pPr marL="1145831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1A4D94C-10A5-93DD-7545-E8A78E3E76DF}"/>
              </a:ext>
            </a:extLst>
          </p:cNvPr>
          <p:cNvSpPr txBox="1"/>
          <p:nvPr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18A1024-2417-9AB8-1B11-FFC8E6664065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2EF2F641-C50E-7EF9-174F-C814CE79B1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EB7F9CF2-27FB-5CFF-3AF9-F3D782AF8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A4FE0BE7-E21B-0A34-6A99-A25D9D183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D9344221-152E-2762-91B6-95EFB33B4E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2B8FF3A7-A802-4EFD-1B3E-BE4FD5593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8E61D3F6-A1B4-B1CF-57E5-6C0A92BC8A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CECCA6D3-F3B6-26C6-0F5D-83832B6120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BA179E8-3325-1689-7216-8DD26DF9516C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E897E0CA-E9A9-E0E3-3CBF-4638AF7AEA37}"/>
              </a:ext>
            </a:extLst>
          </p:cNvPr>
          <p:cNvGrpSpPr/>
          <p:nvPr/>
        </p:nvGrpSpPr>
        <p:grpSpPr>
          <a:xfrm>
            <a:off x="758826" y="788989"/>
            <a:ext cx="990600" cy="735013"/>
            <a:chOff x="657226" y="398463"/>
            <a:chExt cx="990600" cy="735013"/>
          </a:xfrm>
          <a:solidFill>
            <a:schemeClr val="bg1"/>
          </a:solidFill>
        </p:grpSpPr>
        <p:sp>
          <p:nvSpPr>
            <p:cNvPr id="35" name="Freeform 5">
              <a:extLst>
                <a:ext uri="{FF2B5EF4-FFF2-40B4-BE49-F238E27FC236}">
                  <a16:creationId xmlns:a16="http://schemas.microsoft.com/office/drawing/2014/main" id="{7EEF4626-4306-CF44-30F2-238CF5A9D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6" name="Freeform 6">
              <a:extLst>
                <a:ext uri="{FF2B5EF4-FFF2-40B4-BE49-F238E27FC236}">
                  <a16:creationId xmlns:a16="http://schemas.microsoft.com/office/drawing/2014/main" id="{6E76F828-F318-AE96-8117-C054CA893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</p:spTree>
    <p:extLst>
      <p:ext uri="{BB962C8B-B14F-4D97-AF65-F5344CB8AC3E}">
        <p14:creationId xmlns:p14="http://schemas.microsoft.com/office/powerpoint/2010/main" val="480204141"/>
      </p:ext>
    </p:extLst>
  </p:cSld>
  <p:clrMapOvr>
    <a:masterClrMapping/>
  </p:clrMapOvr>
  <p:transition spd="med"/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w/ Produ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0" y="0"/>
            <a:ext cx="6094412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399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8"/>
          </p:nvPr>
        </p:nvSpPr>
        <p:spPr bwMode="gray">
          <a:xfrm>
            <a:off x="6856412" y="1307593"/>
            <a:ext cx="4572001" cy="4788408"/>
          </a:xfrm>
          <a:prstGeom prst="rect">
            <a:avLst/>
          </a:prstGeom>
        </p:spPr>
        <p:txBody>
          <a:bodyPr lIns="0" tIns="0" rIns="0" bIns="0"/>
          <a:lstStyle>
            <a:lvl1pPr marL="171399" indent="-171399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19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310" indent="-228491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68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6689" indent="-156559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499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399"/>
            </a:lvl6pPr>
            <a:lvl7pPr>
              <a:defRPr sz="2399"/>
            </a:lvl7pPr>
            <a:lvl8pPr>
              <a:defRPr sz="2399"/>
            </a:lvl8pPr>
            <a:lvl9pPr>
              <a:defRPr sz="23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6856412" y="442528"/>
            <a:ext cx="4572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621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621" algn="l"/>
              </a:tabLst>
              <a:defRPr lang="en-US" sz="3199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AFBC96C-E04F-90E6-1BBE-C65ECD6E5C14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3387279"/>
      </p:ext>
    </p:extLst>
  </p:cSld>
  <p:clrMapOvr>
    <a:masterClrMapping/>
  </p:clrMapOvr>
  <p:transition spd="med"/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ontent w/ Product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0" y="0"/>
            <a:ext cx="6094412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399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8"/>
          </p:nvPr>
        </p:nvSpPr>
        <p:spPr bwMode="gray">
          <a:xfrm>
            <a:off x="6856415" y="1307592"/>
            <a:ext cx="4572000" cy="4788408"/>
          </a:xfrm>
          <a:prstGeom prst="rect">
            <a:avLst/>
          </a:prstGeom>
        </p:spPr>
        <p:txBody>
          <a:bodyPr lIns="0" tIns="0" rIns="0" bIns="0"/>
          <a:lstStyle>
            <a:lvl1pPr marL="171399" indent="-171399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19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310" indent="-228491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68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6689" indent="-156559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499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399"/>
            </a:lvl6pPr>
            <a:lvl7pPr>
              <a:defRPr sz="2399"/>
            </a:lvl7pPr>
            <a:lvl8pPr>
              <a:defRPr sz="2399"/>
            </a:lvl8pPr>
            <a:lvl9pPr>
              <a:defRPr sz="23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6856413" y="442528"/>
            <a:ext cx="4572001" cy="418576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algn="l" defTabSz="1218621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621" algn="l"/>
              </a:tabLst>
              <a:defRPr lang="en-US" sz="3199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title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67B1794D-FA0C-402F-EB44-A50D8C3D4FEE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337DE7D4-E216-9606-EAAF-1A8B5AF40F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3" name="Freeform 7">
              <a:extLst>
                <a:ext uri="{FF2B5EF4-FFF2-40B4-BE49-F238E27FC236}">
                  <a16:creationId xmlns:a16="http://schemas.microsoft.com/office/drawing/2014/main" id="{6A780702-9C9B-96F4-8B07-21C9D8C8A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4" name="Freeform 8">
              <a:extLst>
                <a:ext uri="{FF2B5EF4-FFF2-40B4-BE49-F238E27FC236}">
                  <a16:creationId xmlns:a16="http://schemas.microsoft.com/office/drawing/2014/main" id="{37E1B9D4-3009-CCED-240A-6514B89A3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5" name="Freeform 9">
              <a:extLst>
                <a:ext uri="{FF2B5EF4-FFF2-40B4-BE49-F238E27FC236}">
                  <a16:creationId xmlns:a16="http://schemas.microsoft.com/office/drawing/2014/main" id="{F8592D55-D1DD-021F-F58A-C23393CDA1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46ECC017-F717-4757-9B44-6475FFD17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278498B7-D9E9-F174-4F80-972AA25563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8" name="Freeform 11">
              <a:extLst>
                <a:ext uri="{FF2B5EF4-FFF2-40B4-BE49-F238E27FC236}">
                  <a16:creationId xmlns:a16="http://schemas.microsoft.com/office/drawing/2014/main" id="{B8B70A7C-1FE3-4C27-A360-FF4D04AB32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440BBE49-3380-52D0-1396-73ED8BD97A88}"/>
              </a:ext>
            </a:extLst>
          </p:cNvPr>
          <p:cNvSpPr txBox="1"/>
          <p:nvPr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5A84DA8-2577-7EF4-6122-06E4DEEB80AF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9429730"/>
      </p:ext>
    </p:extLst>
  </p:cSld>
  <p:clrMapOvr>
    <a:masterClrMapping/>
  </p:clrMapOvr>
  <p:transition spd="med"/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har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3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algn="l" defTabSz="1218621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621" algn="l"/>
              </a:tabLst>
              <a:defRPr lang="en-US" sz="3199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9" name="Chart Placeholder 2"/>
          <p:cNvSpPr>
            <a:spLocks noGrp="1"/>
          </p:cNvSpPr>
          <p:nvPr>
            <p:ph type="chart" sz="quarter" idx="10" hasCustomPrompt="1"/>
          </p:nvPr>
        </p:nvSpPr>
        <p:spPr bwMode="gray">
          <a:xfrm>
            <a:off x="760414" y="1524000"/>
            <a:ext cx="10668000" cy="4572000"/>
          </a:xfrm>
          <a:prstGeom prst="rect">
            <a:avLst/>
          </a:prstGeom>
        </p:spPr>
        <p:txBody>
          <a:bodyPr lIns="121899" tIns="853291" rIns="121899" bIns="60949" anchor="ctr" anchorCtr="0"/>
          <a:lstStyle>
            <a:lvl1pPr marL="0" indent="0" algn="ctr">
              <a:buFontTx/>
              <a:buNone/>
              <a:defRPr sz="2399" baseline="0">
                <a:solidFill>
                  <a:schemeClr val="bg2"/>
                </a:solidFill>
              </a:defRPr>
            </a:lvl1pPr>
          </a:lstStyle>
          <a:p>
            <a:r>
              <a:rPr lang="en-US"/>
              <a:t>Click icon to create chart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BBE9C038-E754-006F-B382-D714EB94957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45698819"/>
      </p:ext>
    </p:extLst>
  </p:cSld>
  <p:clrMapOvr>
    <a:masterClrMapping/>
  </p:clrMapOvr>
  <p:transition spd="med"/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hart Slid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3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621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621" algn="l"/>
              </a:tabLst>
              <a:defRPr lang="en-US" sz="3199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9" name="Chart Placeholder 2"/>
          <p:cNvSpPr>
            <a:spLocks noGrp="1"/>
          </p:cNvSpPr>
          <p:nvPr>
            <p:ph type="chart" sz="quarter" idx="10" hasCustomPrompt="1"/>
          </p:nvPr>
        </p:nvSpPr>
        <p:spPr bwMode="gray">
          <a:xfrm>
            <a:off x="760414" y="1524001"/>
            <a:ext cx="10668000" cy="4572001"/>
          </a:xfrm>
          <a:prstGeom prst="rect">
            <a:avLst/>
          </a:prstGeom>
        </p:spPr>
        <p:txBody>
          <a:bodyPr lIns="121899" tIns="853291" rIns="121899" bIns="60949" anchor="ctr" anchorCtr="0"/>
          <a:lstStyle>
            <a:lvl1pPr marL="0" indent="0" algn="ctr">
              <a:buFontTx/>
              <a:buNone/>
              <a:defRPr sz="2399"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create chart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6034602-4EFB-8E5B-8FAA-B579A05D71D3}"/>
              </a:ext>
            </a:extLst>
          </p:cNvPr>
          <p:cNvSpPr txBox="1"/>
          <p:nvPr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630DE35-2B9A-CC16-D878-AF4BA659CB03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D298FF46-F393-7505-AC93-A34D0D7FD1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2" name="Freeform 7">
              <a:extLst>
                <a:ext uri="{FF2B5EF4-FFF2-40B4-BE49-F238E27FC236}">
                  <a16:creationId xmlns:a16="http://schemas.microsoft.com/office/drawing/2014/main" id="{B10DDEA8-C62F-FFEF-8E88-937A40610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3" name="Freeform 8">
              <a:extLst>
                <a:ext uri="{FF2B5EF4-FFF2-40B4-BE49-F238E27FC236}">
                  <a16:creationId xmlns:a16="http://schemas.microsoft.com/office/drawing/2014/main" id="{A5215B45-7283-2B79-53B8-8EC24F78C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4" name="Freeform 9">
              <a:extLst>
                <a:ext uri="{FF2B5EF4-FFF2-40B4-BE49-F238E27FC236}">
                  <a16:creationId xmlns:a16="http://schemas.microsoft.com/office/drawing/2014/main" id="{9C313BF5-1342-2D50-4CD8-F0843C8D59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5" name="Freeform 10">
              <a:extLst>
                <a:ext uri="{FF2B5EF4-FFF2-40B4-BE49-F238E27FC236}">
                  <a16:creationId xmlns:a16="http://schemas.microsoft.com/office/drawing/2014/main" id="{499A91AC-5617-3A97-3CA7-56FF0F2C2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C7400D53-2A85-B307-D1F5-7E6EB77D05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7" name="Freeform 11">
              <a:extLst>
                <a:ext uri="{FF2B5EF4-FFF2-40B4-BE49-F238E27FC236}">
                  <a16:creationId xmlns:a16="http://schemas.microsoft.com/office/drawing/2014/main" id="{8CB004BB-6761-8374-A9BD-CD2644D661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1222CEF-FCD3-E840-7AE1-E900A5D59CF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0561694"/>
      </p:ext>
    </p:extLst>
  </p:cSld>
  <p:clrMapOvr>
    <a:masterClrMapping/>
  </p:clrMapOvr>
  <p:transition spd="med"/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" name="Group 43">
            <a:extLst>
              <a:ext uri="{FF2B5EF4-FFF2-40B4-BE49-F238E27FC236}">
                <a16:creationId xmlns:a16="http://schemas.microsoft.com/office/drawing/2014/main" id="{4A528FCF-65A1-4B76-B528-87D9B0FBE527}"/>
              </a:ext>
            </a:extLst>
          </p:cNvPr>
          <p:cNvGrpSpPr/>
          <p:nvPr userDrawn="1"/>
        </p:nvGrpSpPr>
        <p:grpSpPr>
          <a:xfrm>
            <a:off x="9390324" y="1007069"/>
            <a:ext cx="1965963" cy="1042086"/>
            <a:chOff x="4988072" y="501936"/>
            <a:chExt cx="1978802" cy="1051017"/>
          </a:xfrm>
          <a:solidFill>
            <a:schemeClr val="accent6"/>
          </a:solidFill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E950DA20-7427-46C1-BEA5-8D227DE3EA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59016" y="501936"/>
              <a:ext cx="218094" cy="282813"/>
            </a:xfrm>
            <a:custGeom>
              <a:avLst/>
              <a:gdLst>
                <a:gd name="T0" fmla="*/ 0 w 502"/>
                <a:gd name="T1" fmla="*/ 550 h 651"/>
                <a:gd name="T2" fmla="*/ 83 w 502"/>
                <a:gd name="T3" fmla="*/ 451 h 651"/>
                <a:gd name="T4" fmla="*/ 272 w 502"/>
                <a:gd name="T5" fmla="*/ 528 h 651"/>
                <a:gd name="T6" fmla="*/ 363 w 502"/>
                <a:gd name="T7" fmla="*/ 469 h 651"/>
                <a:gd name="T8" fmla="*/ 363 w 502"/>
                <a:gd name="T9" fmla="*/ 467 h 651"/>
                <a:gd name="T10" fmla="*/ 236 w 502"/>
                <a:gd name="T11" fmla="*/ 386 h 651"/>
                <a:gd name="T12" fmla="*/ 26 w 502"/>
                <a:gd name="T13" fmla="*/ 192 h 651"/>
                <a:gd name="T14" fmla="*/ 26 w 502"/>
                <a:gd name="T15" fmla="*/ 191 h 651"/>
                <a:gd name="T16" fmla="*/ 247 w 502"/>
                <a:gd name="T17" fmla="*/ 0 h 651"/>
                <a:gd name="T18" fmla="*/ 483 w 502"/>
                <a:gd name="T19" fmla="*/ 80 h 651"/>
                <a:gd name="T20" fmla="*/ 410 w 502"/>
                <a:gd name="T21" fmla="*/ 185 h 651"/>
                <a:gd name="T22" fmla="*/ 246 w 502"/>
                <a:gd name="T23" fmla="*/ 123 h 651"/>
                <a:gd name="T24" fmla="*/ 164 w 502"/>
                <a:gd name="T25" fmla="*/ 178 h 651"/>
                <a:gd name="T26" fmla="*/ 164 w 502"/>
                <a:gd name="T27" fmla="*/ 180 h 651"/>
                <a:gd name="T28" fmla="*/ 301 w 502"/>
                <a:gd name="T29" fmla="*/ 263 h 651"/>
                <a:gd name="T30" fmla="*/ 502 w 502"/>
                <a:gd name="T31" fmla="*/ 453 h 651"/>
                <a:gd name="T32" fmla="*/ 502 w 502"/>
                <a:gd name="T33" fmla="*/ 455 h 651"/>
                <a:gd name="T34" fmla="*/ 269 w 502"/>
                <a:gd name="T35" fmla="*/ 651 h 651"/>
                <a:gd name="T36" fmla="*/ 0 w 502"/>
                <a:gd name="T37" fmla="*/ 550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02" h="651">
                  <a:moveTo>
                    <a:pt x="0" y="550"/>
                  </a:moveTo>
                  <a:cubicBezTo>
                    <a:pt x="83" y="451"/>
                    <a:pt x="83" y="451"/>
                    <a:pt x="83" y="451"/>
                  </a:cubicBezTo>
                  <a:cubicBezTo>
                    <a:pt x="140" y="498"/>
                    <a:pt x="200" y="528"/>
                    <a:pt x="272" y="528"/>
                  </a:cubicBezTo>
                  <a:cubicBezTo>
                    <a:pt x="329" y="528"/>
                    <a:pt x="363" y="506"/>
                    <a:pt x="363" y="469"/>
                  </a:cubicBezTo>
                  <a:cubicBezTo>
                    <a:pt x="363" y="467"/>
                    <a:pt x="363" y="467"/>
                    <a:pt x="363" y="467"/>
                  </a:cubicBezTo>
                  <a:cubicBezTo>
                    <a:pt x="363" y="431"/>
                    <a:pt x="342" y="413"/>
                    <a:pt x="236" y="386"/>
                  </a:cubicBezTo>
                  <a:cubicBezTo>
                    <a:pt x="108" y="354"/>
                    <a:pt x="26" y="318"/>
                    <a:pt x="26" y="192"/>
                  </a:cubicBezTo>
                  <a:cubicBezTo>
                    <a:pt x="26" y="191"/>
                    <a:pt x="26" y="191"/>
                    <a:pt x="26" y="191"/>
                  </a:cubicBezTo>
                  <a:cubicBezTo>
                    <a:pt x="26" y="76"/>
                    <a:pt x="118" y="0"/>
                    <a:pt x="247" y="0"/>
                  </a:cubicBezTo>
                  <a:cubicBezTo>
                    <a:pt x="340" y="0"/>
                    <a:pt x="419" y="29"/>
                    <a:pt x="483" y="80"/>
                  </a:cubicBezTo>
                  <a:cubicBezTo>
                    <a:pt x="410" y="185"/>
                    <a:pt x="410" y="185"/>
                    <a:pt x="410" y="185"/>
                  </a:cubicBezTo>
                  <a:cubicBezTo>
                    <a:pt x="354" y="146"/>
                    <a:pt x="299" y="123"/>
                    <a:pt x="246" y="123"/>
                  </a:cubicBezTo>
                  <a:cubicBezTo>
                    <a:pt x="192" y="123"/>
                    <a:pt x="164" y="147"/>
                    <a:pt x="164" y="178"/>
                  </a:cubicBezTo>
                  <a:cubicBezTo>
                    <a:pt x="164" y="180"/>
                    <a:pt x="164" y="180"/>
                    <a:pt x="164" y="180"/>
                  </a:cubicBezTo>
                  <a:cubicBezTo>
                    <a:pt x="164" y="221"/>
                    <a:pt x="191" y="235"/>
                    <a:pt x="301" y="263"/>
                  </a:cubicBezTo>
                  <a:cubicBezTo>
                    <a:pt x="429" y="297"/>
                    <a:pt x="502" y="343"/>
                    <a:pt x="502" y="453"/>
                  </a:cubicBezTo>
                  <a:cubicBezTo>
                    <a:pt x="502" y="455"/>
                    <a:pt x="502" y="455"/>
                    <a:pt x="502" y="455"/>
                  </a:cubicBezTo>
                  <a:cubicBezTo>
                    <a:pt x="502" y="581"/>
                    <a:pt x="406" y="651"/>
                    <a:pt x="269" y="651"/>
                  </a:cubicBezTo>
                  <a:cubicBezTo>
                    <a:pt x="173" y="651"/>
                    <a:pt x="76" y="618"/>
                    <a:pt x="0" y="5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1E66A364-6FA3-44DA-A21C-9F26B5A3F9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791295" y="566212"/>
              <a:ext cx="322264" cy="214547"/>
            </a:xfrm>
            <a:custGeom>
              <a:avLst/>
              <a:gdLst>
                <a:gd name="T0" fmla="*/ 0 w 741"/>
                <a:gd name="T1" fmla="*/ 9 h 494"/>
                <a:gd name="T2" fmla="*/ 138 w 741"/>
                <a:gd name="T3" fmla="*/ 9 h 494"/>
                <a:gd name="T4" fmla="*/ 138 w 741"/>
                <a:gd name="T5" fmla="*/ 78 h 494"/>
                <a:gd name="T6" fmla="*/ 281 w 741"/>
                <a:gd name="T7" fmla="*/ 0 h 494"/>
                <a:gd name="T8" fmla="*/ 418 w 741"/>
                <a:gd name="T9" fmla="*/ 77 h 494"/>
                <a:gd name="T10" fmla="*/ 577 w 741"/>
                <a:gd name="T11" fmla="*/ 0 h 494"/>
                <a:gd name="T12" fmla="*/ 741 w 741"/>
                <a:gd name="T13" fmla="*/ 178 h 494"/>
                <a:gd name="T14" fmla="*/ 741 w 741"/>
                <a:gd name="T15" fmla="*/ 494 h 494"/>
                <a:gd name="T16" fmla="*/ 603 w 741"/>
                <a:gd name="T17" fmla="*/ 494 h 494"/>
                <a:gd name="T18" fmla="*/ 603 w 741"/>
                <a:gd name="T19" fmla="*/ 224 h 494"/>
                <a:gd name="T20" fmla="*/ 523 w 741"/>
                <a:gd name="T21" fmla="*/ 125 h 494"/>
                <a:gd name="T22" fmla="*/ 439 w 741"/>
                <a:gd name="T23" fmla="*/ 224 h 494"/>
                <a:gd name="T24" fmla="*/ 439 w 741"/>
                <a:gd name="T25" fmla="*/ 494 h 494"/>
                <a:gd name="T26" fmla="*/ 302 w 741"/>
                <a:gd name="T27" fmla="*/ 494 h 494"/>
                <a:gd name="T28" fmla="*/ 302 w 741"/>
                <a:gd name="T29" fmla="*/ 224 h 494"/>
                <a:gd name="T30" fmla="*/ 221 w 741"/>
                <a:gd name="T31" fmla="*/ 125 h 494"/>
                <a:gd name="T32" fmla="*/ 138 w 741"/>
                <a:gd name="T33" fmla="*/ 224 h 494"/>
                <a:gd name="T34" fmla="*/ 138 w 741"/>
                <a:gd name="T35" fmla="*/ 494 h 494"/>
                <a:gd name="T36" fmla="*/ 0 w 741"/>
                <a:gd name="T37" fmla="*/ 494 h 494"/>
                <a:gd name="T38" fmla="*/ 0 w 741"/>
                <a:gd name="T39" fmla="*/ 9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41" h="494">
                  <a:moveTo>
                    <a:pt x="0" y="9"/>
                  </a:moveTo>
                  <a:cubicBezTo>
                    <a:pt x="138" y="9"/>
                    <a:pt x="138" y="9"/>
                    <a:pt x="138" y="9"/>
                  </a:cubicBezTo>
                  <a:cubicBezTo>
                    <a:pt x="138" y="78"/>
                    <a:pt x="138" y="78"/>
                    <a:pt x="138" y="78"/>
                  </a:cubicBezTo>
                  <a:cubicBezTo>
                    <a:pt x="170" y="37"/>
                    <a:pt x="211" y="0"/>
                    <a:pt x="281" y="0"/>
                  </a:cubicBezTo>
                  <a:cubicBezTo>
                    <a:pt x="344" y="0"/>
                    <a:pt x="392" y="28"/>
                    <a:pt x="418" y="77"/>
                  </a:cubicBezTo>
                  <a:cubicBezTo>
                    <a:pt x="460" y="27"/>
                    <a:pt x="511" y="0"/>
                    <a:pt x="577" y="0"/>
                  </a:cubicBezTo>
                  <a:cubicBezTo>
                    <a:pt x="679" y="0"/>
                    <a:pt x="741" y="62"/>
                    <a:pt x="741" y="178"/>
                  </a:cubicBezTo>
                  <a:cubicBezTo>
                    <a:pt x="741" y="494"/>
                    <a:pt x="741" y="494"/>
                    <a:pt x="741" y="494"/>
                  </a:cubicBezTo>
                  <a:cubicBezTo>
                    <a:pt x="603" y="494"/>
                    <a:pt x="603" y="494"/>
                    <a:pt x="603" y="494"/>
                  </a:cubicBezTo>
                  <a:cubicBezTo>
                    <a:pt x="603" y="224"/>
                    <a:pt x="603" y="224"/>
                    <a:pt x="603" y="224"/>
                  </a:cubicBezTo>
                  <a:cubicBezTo>
                    <a:pt x="603" y="159"/>
                    <a:pt x="574" y="125"/>
                    <a:pt x="523" y="125"/>
                  </a:cubicBezTo>
                  <a:cubicBezTo>
                    <a:pt x="471" y="125"/>
                    <a:pt x="439" y="159"/>
                    <a:pt x="439" y="224"/>
                  </a:cubicBezTo>
                  <a:cubicBezTo>
                    <a:pt x="439" y="494"/>
                    <a:pt x="439" y="494"/>
                    <a:pt x="439" y="494"/>
                  </a:cubicBezTo>
                  <a:cubicBezTo>
                    <a:pt x="302" y="494"/>
                    <a:pt x="302" y="494"/>
                    <a:pt x="302" y="494"/>
                  </a:cubicBezTo>
                  <a:cubicBezTo>
                    <a:pt x="302" y="224"/>
                    <a:pt x="302" y="224"/>
                    <a:pt x="302" y="224"/>
                  </a:cubicBezTo>
                  <a:cubicBezTo>
                    <a:pt x="302" y="159"/>
                    <a:pt x="273" y="125"/>
                    <a:pt x="221" y="125"/>
                  </a:cubicBezTo>
                  <a:cubicBezTo>
                    <a:pt x="170" y="125"/>
                    <a:pt x="138" y="159"/>
                    <a:pt x="138" y="224"/>
                  </a:cubicBezTo>
                  <a:cubicBezTo>
                    <a:pt x="138" y="494"/>
                    <a:pt x="138" y="494"/>
                    <a:pt x="138" y="494"/>
                  </a:cubicBezTo>
                  <a:cubicBezTo>
                    <a:pt x="0" y="494"/>
                    <a:pt x="0" y="494"/>
                    <a:pt x="0" y="494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E0EB87D4-584F-4884-9809-2618B5F0BE8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125971" y="567985"/>
              <a:ext cx="193713" cy="216764"/>
            </a:xfrm>
            <a:custGeom>
              <a:avLst/>
              <a:gdLst>
                <a:gd name="T0" fmla="*/ 0 w 446"/>
                <a:gd name="T1" fmla="*/ 351 h 499"/>
                <a:gd name="T2" fmla="*/ 0 w 446"/>
                <a:gd name="T3" fmla="*/ 349 h 499"/>
                <a:gd name="T4" fmla="*/ 195 w 446"/>
                <a:gd name="T5" fmla="*/ 194 h 499"/>
                <a:gd name="T6" fmla="*/ 314 w 446"/>
                <a:gd name="T7" fmla="*/ 214 h 499"/>
                <a:gd name="T8" fmla="*/ 314 w 446"/>
                <a:gd name="T9" fmla="*/ 206 h 499"/>
                <a:gd name="T10" fmla="*/ 210 w 446"/>
                <a:gd name="T11" fmla="*/ 117 h 499"/>
                <a:gd name="T12" fmla="*/ 76 w 446"/>
                <a:gd name="T13" fmla="*/ 144 h 499"/>
                <a:gd name="T14" fmla="*/ 42 w 446"/>
                <a:gd name="T15" fmla="*/ 39 h 499"/>
                <a:gd name="T16" fmla="*/ 230 w 446"/>
                <a:gd name="T17" fmla="*/ 0 h 499"/>
                <a:gd name="T18" fmla="*/ 394 w 446"/>
                <a:gd name="T19" fmla="*/ 54 h 499"/>
                <a:gd name="T20" fmla="*/ 446 w 446"/>
                <a:gd name="T21" fmla="*/ 209 h 499"/>
                <a:gd name="T22" fmla="*/ 446 w 446"/>
                <a:gd name="T23" fmla="*/ 490 h 499"/>
                <a:gd name="T24" fmla="*/ 313 w 446"/>
                <a:gd name="T25" fmla="*/ 490 h 499"/>
                <a:gd name="T26" fmla="*/ 313 w 446"/>
                <a:gd name="T27" fmla="*/ 438 h 499"/>
                <a:gd name="T28" fmla="*/ 166 w 446"/>
                <a:gd name="T29" fmla="*/ 499 h 499"/>
                <a:gd name="T30" fmla="*/ 0 w 446"/>
                <a:gd name="T31" fmla="*/ 351 h 499"/>
                <a:gd name="T32" fmla="*/ 316 w 446"/>
                <a:gd name="T33" fmla="*/ 319 h 499"/>
                <a:gd name="T34" fmla="*/ 316 w 446"/>
                <a:gd name="T35" fmla="*/ 295 h 499"/>
                <a:gd name="T36" fmla="*/ 228 w 446"/>
                <a:gd name="T37" fmla="*/ 277 h 499"/>
                <a:gd name="T38" fmla="*/ 133 w 446"/>
                <a:gd name="T39" fmla="*/ 344 h 499"/>
                <a:gd name="T40" fmla="*/ 133 w 446"/>
                <a:gd name="T41" fmla="*/ 346 h 499"/>
                <a:gd name="T42" fmla="*/ 208 w 446"/>
                <a:gd name="T43" fmla="*/ 404 h 499"/>
                <a:gd name="T44" fmla="*/ 316 w 446"/>
                <a:gd name="T45" fmla="*/ 31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6" h="499">
                  <a:moveTo>
                    <a:pt x="0" y="351"/>
                  </a:moveTo>
                  <a:cubicBezTo>
                    <a:pt x="0" y="349"/>
                    <a:pt x="0" y="349"/>
                    <a:pt x="0" y="349"/>
                  </a:cubicBezTo>
                  <a:cubicBezTo>
                    <a:pt x="0" y="243"/>
                    <a:pt x="80" y="194"/>
                    <a:pt x="195" y="194"/>
                  </a:cubicBezTo>
                  <a:cubicBezTo>
                    <a:pt x="244" y="194"/>
                    <a:pt x="280" y="202"/>
                    <a:pt x="314" y="214"/>
                  </a:cubicBezTo>
                  <a:cubicBezTo>
                    <a:pt x="314" y="206"/>
                    <a:pt x="314" y="206"/>
                    <a:pt x="314" y="206"/>
                  </a:cubicBezTo>
                  <a:cubicBezTo>
                    <a:pt x="314" y="149"/>
                    <a:pt x="279" y="117"/>
                    <a:pt x="210" y="117"/>
                  </a:cubicBezTo>
                  <a:cubicBezTo>
                    <a:pt x="157" y="117"/>
                    <a:pt x="120" y="127"/>
                    <a:pt x="76" y="144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95" y="15"/>
                    <a:pt x="147" y="0"/>
                    <a:pt x="230" y="0"/>
                  </a:cubicBezTo>
                  <a:cubicBezTo>
                    <a:pt x="305" y="0"/>
                    <a:pt x="359" y="20"/>
                    <a:pt x="394" y="54"/>
                  </a:cubicBezTo>
                  <a:cubicBezTo>
                    <a:pt x="430" y="90"/>
                    <a:pt x="446" y="144"/>
                    <a:pt x="446" y="209"/>
                  </a:cubicBezTo>
                  <a:cubicBezTo>
                    <a:pt x="446" y="490"/>
                    <a:pt x="446" y="490"/>
                    <a:pt x="446" y="490"/>
                  </a:cubicBezTo>
                  <a:cubicBezTo>
                    <a:pt x="313" y="490"/>
                    <a:pt x="313" y="490"/>
                    <a:pt x="313" y="490"/>
                  </a:cubicBezTo>
                  <a:cubicBezTo>
                    <a:pt x="313" y="438"/>
                    <a:pt x="313" y="438"/>
                    <a:pt x="313" y="438"/>
                  </a:cubicBezTo>
                  <a:cubicBezTo>
                    <a:pt x="280" y="475"/>
                    <a:pt x="233" y="499"/>
                    <a:pt x="166" y="499"/>
                  </a:cubicBezTo>
                  <a:cubicBezTo>
                    <a:pt x="75" y="499"/>
                    <a:pt x="0" y="447"/>
                    <a:pt x="0" y="351"/>
                  </a:cubicBezTo>
                  <a:close/>
                  <a:moveTo>
                    <a:pt x="316" y="319"/>
                  </a:moveTo>
                  <a:cubicBezTo>
                    <a:pt x="316" y="295"/>
                    <a:pt x="316" y="295"/>
                    <a:pt x="316" y="295"/>
                  </a:cubicBezTo>
                  <a:cubicBezTo>
                    <a:pt x="292" y="284"/>
                    <a:pt x="262" y="277"/>
                    <a:pt x="228" y="277"/>
                  </a:cubicBezTo>
                  <a:cubicBezTo>
                    <a:pt x="169" y="277"/>
                    <a:pt x="133" y="300"/>
                    <a:pt x="133" y="344"/>
                  </a:cubicBezTo>
                  <a:cubicBezTo>
                    <a:pt x="133" y="346"/>
                    <a:pt x="133" y="346"/>
                    <a:pt x="133" y="346"/>
                  </a:cubicBezTo>
                  <a:cubicBezTo>
                    <a:pt x="133" y="383"/>
                    <a:pt x="164" y="404"/>
                    <a:pt x="208" y="404"/>
                  </a:cubicBezTo>
                  <a:cubicBezTo>
                    <a:pt x="272" y="404"/>
                    <a:pt x="316" y="369"/>
                    <a:pt x="316" y="3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951E8447-9E0F-4D78-B1FD-2CADDD3500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336529" y="564438"/>
              <a:ext cx="127665" cy="216321"/>
            </a:xfrm>
            <a:custGeom>
              <a:avLst/>
              <a:gdLst>
                <a:gd name="T0" fmla="*/ 0 w 293"/>
                <a:gd name="T1" fmla="*/ 13 h 498"/>
                <a:gd name="T2" fmla="*/ 138 w 293"/>
                <a:gd name="T3" fmla="*/ 13 h 498"/>
                <a:gd name="T4" fmla="*/ 138 w 293"/>
                <a:gd name="T5" fmla="*/ 111 h 498"/>
                <a:gd name="T6" fmla="*/ 293 w 293"/>
                <a:gd name="T7" fmla="*/ 4 h 498"/>
                <a:gd name="T8" fmla="*/ 293 w 293"/>
                <a:gd name="T9" fmla="*/ 148 h 498"/>
                <a:gd name="T10" fmla="*/ 285 w 293"/>
                <a:gd name="T11" fmla="*/ 148 h 498"/>
                <a:gd name="T12" fmla="*/ 138 w 293"/>
                <a:gd name="T13" fmla="*/ 319 h 498"/>
                <a:gd name="T14" fmla="*/ 138 w 293"/>
                <a:gd name="T15" fmla="*/ 498 h 498"/>
                <a:gd name="T16" fmla="*/ 0 w 293"/>
                <a:gd name="T17" fmla="*/ 498 h 498"/>
                <a:gd name="T18" fmla="*/ 0 w 293"/>
                <a:gd name="T19" fmla="*/ 1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498">
                  <a:moveTo>
                    <a:pt x="0" y="13"/>
                  </a:moveTo>
                  <a:cubicBezTo>
                    <a:pt x="138" y="13"/>
                    <a:pt x="138" y="13"/>
                    <a:pt x="138" y="13"/>
                  </a:cubicBezTo>
                  <a:cubicBezTo>
                    <a:pt x="138" y="111"/>
                    <a:pt x="138" y="111"/>
                    <a:pt x="138" y="111"/>
                  </a:cubicBezTo>
                  <a:cubicBezTo>
                    <a:pt x="166" y="44"/>
                    <a:pt x="211" y="0"/>
                    <a:pt x="293" y="4"/>
                  </a:cubicBezTo>
                  <a:cubicBezTo>
                    <a:pt x="293" y="148"/>
                    <a:pt x="293" y="148"/>
                    <a:pt x="293" y="148"/>
                  </a:cubicBezTo>
                  <a:cubicBezTo>
                    <a:pt x="285" y="148"/>
                    <a:pt x="285" y="148"/>
                    <a:pt x="285" y="148"/>
                  </a:cubicBezTo>
                  <a:cubicBezTo>
                    <a:pt x="194" y="148"/>
                    <a:pt x="138" y="203"/>
                    <a:pt x="138" y="319"/>
                  </a:cubicBezTo>
                  <a:cubicBezTo>
                    <a:pt x="138" y="498"/>
                    <a:pt x="138" y="498"/>
                    <a:pt x="138" y="498"/>
                  </a:cubicBezTo>
                  <a:cubicBezTo>
                    <a:pt x="0" y="498"/>
                    <a:pt x="0" y="498"/>
                    <a:pt x="0" y="498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D7E48906-CF13-457A-BF96-6C8E516647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75719" y="516121"/>
              <a:ext cx="134757" cy="268184"/>
            </a:xfrm>
            <a:custGeom>
              <a:avLst/>
              <a:gdLst>
                <a:gd name="T0" fmla="*/ 58 w 310"/>
                <a:gd name="T1" fmla="*/ 472 h 617"/>
                <a:gd name="T2" fmla="*/ 58 w 310"/>
                <a:gd name="T3" fmla="*/ 242 h 617"/>
                <a:gd name="T4" fmla="*/ 0 w 310"/>
                <a:gd name="T5" fmla="*/ 242 h 617"/>
                <a:gd name="T6" fmla="*/ 0 w 310"/>
                <a:gd name="T7" fmla="*/ 124 h 617"/>
                <a:gd name="T8" fmla="*/ 58 w 310"/>
                <a:gd name="T9" fmla="*/ 124 h 617"/>
                <a:gd name="T10" fmla="*/ 58 w 310"/>
                <a:gd name="T11" fmla="*/ 0 h 617"/>
                <a:gd name="T12" fmla="*/ 196 w 310"/>
                <a:gd name="T13" fmla="*/ 0 h 617"/>
                <a:gd name="T14" fmla="*/ 196 w 310"/>
                <a:gd name="T15" fmla="*/ 124 h 617"/>
                <a:gd name="T16" fmla="*/ 310 w 310"/>
                <a:gd name="T17" fmla="*/ 124 h 617"/>
                <a:gd name="T18" fmla="*/ 310 w 310"/>
                <a:gd name="T19" fmla="*/ 242 h 617"/>
                <a:gd name="T20" fmla="*/ 196 w 310"/>
                <a:gd name="T21" fmla="*/ 242 h 617"/>
                <a:gd name="T22" fmla="*/ 196 w 310"/>
                <a:gd name="T23" fmla="*/ 449 h 617"/>
                <a:gd name="T24" fmla="*/ 240 w 310"/>
                <a:gd name="T25" fmla="*/ 496 h 617"/>
                <a:gd name="T26" fmla="*/ 308 w 310"/>
                <a:gd name="T27" fmla="*/ 479 h 617"/>
                <a:gd name="T28" fmla="*/ 308 w 310"/>
                <a:gd name="T29" fmla="*/ 589 h 617"/>
                <a:gd name="T30" fmla="*/ 199 w 310"/>
                <a:gd name="T31" fmla="*/ 617 h 617"/>
                <a:gd name="T32" fmla="*/ 58 w 310"/>
                <a:gd name="T33" fmla="*/ 472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617">
                  <a:moveTo>
                    <a:pt x="58" y="472"/>
                  </a:moveTo>
                  <a:cubicBezTo>
                    <a:pt x="58" y="242"/>
                    <a:pt x="58" y="242"/>
                    <a:pt x="58" y="242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58" y="124"/>
                    <a:pt x="58" y="124"/>
                    <a:pt x="58" y="124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196" y="0"/>
                    <a:pt x="196" y="0"/>
                    <a:pt x="196" y="0"/>
                  </a:cubicBezTo>
                  <a:cubicBezTo>
                    <a:pt x="196" y="124"/>
                    <a:pt x="196" y="124"/>
                    <a:pt x="196" y="124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242"/>
                    <a:pt x="310" y="242"/>
                    <a:pt x="310" y="242"/>
                  </a:cubicBezTo>
                  <a:cubicBezTo>
                    <a:pt x="196" y="242"/>
                    <a:pt x="196" y="242"/>
                    <a:pt x="196" y="242"/>
                  </a:cubicBezTo>
                  <a:cubicBezTo>
                    <a:pt x="196" y="449"/>
                    <a:pt x="196" y="449"/>
                    <a:pt x="196" y="449"/>
                  </a:cubicBezTo>
                  <a:cubicBezTo>
                    <a:pt x="196" y="481"/>
                    <a:pt x="209" y="496"/>
                    <a:pt x="240" y="496"/>
                  </a:cubicBezTo>
                  <a:cubicBezTo>
                    <a:pt x="265" y="496"/>
                    <a:pt x="288" y="490"/>
                    <a:pt x="308" y="479"/>
                  </a:cubicBezTo>
                  <a:cubicBezTo>
                    <a:pt x="308" y="589"/>
                    <a:pt x="308" y="589"/>
                    <a:pt x="308" y="589"/>
                  </a:cubicBezTo>
                  <a:cubicBezTo>
                    <a:pt x="279" y="607"/>
                    <a:pt x="245" y="617"/>
                    <a:pt x="199" y="617"/>
                  </a:cubicBezTo>
                  <a:cubicBezTo>
                    <a:pt x="115" y="617"/>
                    <a:pt x="58" y="584"/>
                    <a:pt x="58" y="4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EF43AC6D-7838-4F37-88E8-52FEBACFEE0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18455" y="566212"/>
              <a:ext cx="207012" cy="219424"/>
            </a:xfrm>
            <a:custGeom>
              <a:avLst/>
              <a:gdLst>
                <a:gd name="T0" fmla="*/ 0 w 476"/>
                <a:gd name="T1" fmla="*/ 254 h 505"/>
                <a:gd name="T2" fmla="*/ 0 w 476"/>
                <a:gd name="T3" fmla="*/ 253 h 505"/>
                <a:gd name="T4" fmla="*/ 240 w 476"/>
                <a:gd name="T5" fmla="*/ 0 h 505"/>
                <a:gd name="T6" fmla="*/ 476 w 476"/>
                <a:gd name="T7" fmla="*/ 263 h 505"/>
                <a:gd name="T8" fmla="*/ 475 w 476"/>
                <a:gd name="T9" fmla="*/ 300 h 505"/>
                <a:gd name="T10" fmla="*/ 137 w 476"/>
                <a:gd name="T11" fmla="*/ 300 h 505"/>
                <a:gd name="T12" fmla="*/ 256 w 476"/>
                <a:gd name="T13" fmla="*/ 395 h 505"/>
                <a:gd name="T14" fmla="*/ 373 w 476"/>
                <a:gd name="T15" fmla="*/ 345 h 505"/>
                <a:gd name="T16" fmla="*/ 452 w 476"/>
                <a:gd name="T17" fmla="*/ 415 h 505"/>
                <a:gd name="T18" fmla="*/ 254 w 476"/>
                <a:gd name="T19" fmla="*/ 505 h 505"/>
                <a:gd name="T20" fmla="*/ 0 w 476"/>
                <a:gd name="T21" fmla="*/ 254 h 505"/>
                <a:gd name="T22" fmla="*/ 342 w 476"/>
                <a:gd name="T23" fmla="*/ 214 h 505"/>
                <a:gd name="T24" fmla="*/ 240 w 476"/>
                <a:gd name="T25" fmla="*/ 111 h 505"/>
                <a:gd name="T26" fmla="*/ 135 w 476"/>
                <a:gd name="T27" fmla="*/ 214 h 505"/>
                <a:gd name="T28" fmla="*/ 342 w 476"/>
                <a:gd name="T29" fmla="*/ 21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6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99" y="0"/>
                    <a:pt x="240" y="0"/>
                  </a:cubicBezTo>
                  <a:cubicBezTo>
                    <a:pt x="402" y="0"/>
                    <a:pt x="476" y="126"/>
                    <a:pt x="476" y="263"/>
                  </a:cubicBezTo>
                  <a:cubicBezTo>
                    <a:pt x="476" y="274"/>
                    <a:pt x="476" y="287"/>
                    <a:pt x="475" y="300"/>
                  </a:cubicBezTo>
                  <a:cubicBezTo>
                    <a:pt x="137" y="300"/>
                    <a:pt x="137" y="300"/>
                    <a:pt x="137" y="300"/>
                  </a:cubicBezTo>
                  <a:cubicBezTo>
                    <a:pt x="151" y="362"/>
                    <a:pt x="194" y="395"/>
                    <a:pt x="256" y="395"/>
                  </a:cubicBezTo>
                  <a:cubicBezTo>
                    <a:pt x="302" y="395"/>
                    <a:pt x="335" y="380"/>
                    <a:pt x="373" y="345"/>
                  </a:cubicBezTo>
                  <a:cubicBezTo>
                    <a:pt x="452" y="415"/>
                    <a:pt x="452" y="415"/>
                    <a:pt x="452" y="415"/>
                  </a:cubicBezTo>
                  <a:cubicBezTo>
                    <a:pt x="407" y="471"/>
                    <a:pt x="342" y="505"/>
                    <a:pt x="254" y="505"/>
                  </a:cubicBezTo>
                  <a:cubicBezTo>
                    <a:pt x="108" y="505"/>
                    <a:pt x="0" y="403"/>
                    <a:pt x="0" y="254"/>
                  </a:cubicBezTo>
                  <a:close/>
                  <a:moveTo>
                    <a:pt x="342" y="214"/>
                  </a:moveTo>
                  <a:cubicBezTo>
                    <a:pt x="334" y="152"/>
                    <a:pt x="298" y="111"/>
                    <a:pt x="240" y="111"/>
                  </a:cubicBezTo>
                  <a:cubicBezTo>
                    <a:pt x="183" y="111"/>
                    <a:pt x="146" y="151"/>
                    <a:pt x="135" y="214"/>
                  </a:cubicBezTo>
                  <a:lnTo>
                    <a:pt x="342" y="2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425B0672-DE59-4ECA-B0E7-B790066891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837879" y="564438"/>
              <a:ext cx="127221" cy="216321"/>
            </a:xfrm>
            <a:custGeom>
              <a:avLst/>
              <a:gdLst>
                <a:gd name="T0" fmla="*/ 0 w 293"/>
                <a:gd name="T1" fmla="*/ 13 h 498"/>
                <a:gd name="T2" fmla="*/ 138 w 293"/>
                <a:gd name="T3" fmla="*/ 13 h 498"/>
                <a:gd name="T4" fmla="*/ 138 w 293"/>
                <a:gd name="T5" fmla="*/ 111 h 498"/>
                <a:gd name="T6" fmla="*/ 293 w 293"/>
                <a:gd name="T7" fmla="*/ 4 h 498"/>
                <a:gd name="T8" fmla="*/ 293 w 293"/>
                <a:gd name="T9" fmla="*/ 148 h 498"/>
                <a:gd name="T10" fmla="*/ 285 w 293"/>
                <a:gd name="T11" fmla="*/ 148 h 498"/>
                <a:gd name="T12" fmla="*/ 138 w 293"/>
                <a:gd name="T13" fmla="*/ 319 h 498"/>
                <a:gd name="T14" fmla="*/ 138 w 293"/>
                <a:gd name="T15" fmla="*/ 498 h 498"/>
                <a:gd name="T16" fmla="*/ 0 w 293"/>
                <a:gd name="T17" fmla="*/ 498 h 498"/>
                <a:gd name="T18" fmla="*/ 0 w 293"/>
                <a:gd name="T19" fmla="*/ 1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498">
                  <a:moveTo>
                    <a:pt x="0" y="13"/>
                  </a:moveTo>
                  <a:cubicBezTo>
                    <a:pt x="138" y="13"/>
                    <a:pt x="138" y="13"/>
                    <a:pt x="138" y="13"/>
                  </a:cubicBezTo>
                  <a:cubicBezTo>
                    <a:pt x="138" y="111"/>
                    <a:pt x="138" y="111"/>
                    <a:pt x="138" y="111"/>
                  </a:cubicBezTo>
                  <a:cubicBezTo>
                    <a:pt x="166" y="44"/>
                    <a:pt x="211" y="0"/>
                    <a:pt x="293" y="4"/>
                  </a:cubicBezTo>
                  <a:cubicBezTo>
                    <a:pt x="293" y="148"/>
                    <a:pt x="293" y="148"/>
                    <a:pt x="293" y="148"/>
                  </a:cubicBezTo>
                  <a:cubicBezTo>
                    <a:pt x="285" y="148"/>
                    <a:pt x="285" y="148"/>
                    <a:pt x="285" y="148"/>
                  </a:cubicBezTo>
                  <a:cubicBezTo>
                    <a:pt x="194" y="148"/>
                    <a:pt x="138" y="203"/>
                    <a:pt x="138" y="319"/>
                  </a:cubicBezTo>
                  <a:cubicBezTo>
                    <a:pt x="138" y="498"/>
                    <a:pt x="138" y="498"/>
                    <a:pt x="138" y="498"/>
                  </a:cubicBezTo>
                  <a:cubicBezTo>
                    <a:pt x="0" y="498"/>
                    <a:pt x="0" y="498"/>
                    <a:pt x="0" y="498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48436D55-7005-4378-814F-D44CFE979F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8072" y="888476"/>
              <a:ext cx="134757" cy="268628"/>
            </a:xfrm>
            <a:custGeom>
              <a:avLst/>
              <a:gdLst>
                <a:gd name="T0" fmla="*/ 58 w 310"/>
                <a:gd name="T1" fmla="*/ 472 h 618"/>
                <a:gd name="T2" fmla="*/ 58 w 310"/>
                <a:gd name="T3" fmla="*/ 242 h 618"/>
                <a:gd name="T4" fmla="*/ 0 w 310"/>
                <a:gd name="T5" fmla="*/ 242 h 618"/>
                <a:gd name="T6" fmla="*/ 0 w 310"/>
                <a:gd name="T7" fmla="*/ 124 h 618"/>
                <a:gd name="T8" fmla="*/ 58 w 310"/>
                <a:gd name="T9" fmla="*/ 124 h 618"/>
                <a:gd name="T10" fmla="*/ 58 w 310"/>
                <a:gd name="T11" fmla="*/ 0 h 618"/>
                <a:gd name="T12" fmla="*/ 195 w 310"/>
                <a:gd name="T13" fmla="*/ 0 h 618"/>
                <a:gd name="T14" fmla="*/ 195 w 310"/>
                <a:gd name="T15" fmla="*/ 124 h 618"/>
                <a:gd name="T16" fmla="*/ 310 w 310"/>
                <a:gd name="T17" fmla="*/ 124 h 618"/>
                <a:gd name="T18" fmla="*/ 310 w 310"/>
                <a:gd name="T19" fmla="*/ 242 h 618"/>
                <a:gd name="T20" fmla="*/ 195 w 310"/>
                <a:gd name="T21" fmla="*/ 242 h 618"/>
                <a:gd name="T22" fmla="*/ 195 w 310"/>
                <a:gd name="T23" fmla="*/ 449 h 618"/>
                <a:gd name="T24" fmla="*/ 240 w 310"/>
                <a:gd name="T25" fmla="*/ 496 h 618"/>
                <a:gd name="T26" fmla="*/ 308 w 310"/>
                <a:gd name="T27" fmla="*/ 479 h 618"/>
                <a:gd name="T28" fmla="*/ 308 w 310"/>
                <a:gd name="T29" fmla="*/ 590 h 618"/>
                <a:gd name="T30" fmla="*/ 199 w 310"/>
                <a:gd name="T31" fmla="*/ 618 h 618"/>
                <a:gd name="T32" fmla="*/ 58 w 310"/>
                <a:gd name="T33" fmla="*/ 472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618">
                  <a:moveTo>
                    <a:pt x="58" y="472"/>
                  </a:moveTo>
                  <a:cubicBezTo>
                    <a:pt x="58" y="242"/>
                    <a:pt x="58" y="242"/>
                    <a:pt x="58" y="242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58" y="124"/>
                    <a:pt x="58" y="124"/>
                    <a:pt x="58" y="124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195" y="0"/>
                    <a:pt x="195" y="0"/>
                    <a:pt x="195" y="0"/>
                  </a:cubicBezTo>
                  <a:cubicBezTo>
                    <a:pt x="195" y="124"/>
                    <a:pt x="195" y="124"/>
                    <a:pt x="195" y="124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242"/>
                    <a:pt x="310" y="242"/>
                    <a:pt x="310" y="242"/>
                  </a:cubicBezTo>
                  <a:cubicBezTo>
                    <a:pt x="195" y="242"/>
                    <a:pt x="195" y="242"/>
                    <a:pt x="195" y="242"/>
                  </a:cubicBezTo>
                  <a:cubicBezTo>
                    <a:pt x="195" y="449"/>
                    <a:pt x="195" y="449"/>
                    <a:pt x="195" y="449"/>
                  </a:cubicBezTo>
                  <a:cubicBezTo>
                    <a:pt x="195" y="481"/>
                    <a:pt x="209" y="496"/>
                    <a:pt x="240" y="496"/>
                  </a:cubicBezTo>
                  <a:cubicBezTo>
                    <a:pt x="265" y="496"/>
                    <a:pt x="288" y="490"/>
                    <a:pt x="308" y="479"/>
                  </a:cubicBezTo>
                  <a:cubicBezTo>
                    <a:pt x="308" y="590"/>
                    <a:pt x="308" y="590"/>
                    <a:pt x="308" y="590"/>
                  </a:cubicBezTo>
                  <a:cubicBezTo>
                    <a:pt x="279" y="607"/>
                    <a:pt x="245" y="618"/>
                    <a:pt x="199" y="618"/>
                  </a:cubicBezTo>
                  <a:cubicBezTo>
                    <a:pt x="115" y="618"/>
                    <a:pt x="58" y="584"/>
                    <a:pt x="58" y="4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E6A79EDF-5E61-4207-BE2D-FF92BBF8078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131251" y="938123"/>
              <a:ext cx="207455" cy="219867"/>
            </a:xfrm>
            <a:custGeom>
              <a:avLst/>
              <a:gdLst>
                <a:gd name="T0" fmla="*/ 0 w 477"/>
                <a:gd name="T1" fmla="*/ 254 h 505"/>
                <a:gd name="T2" fmla="*/ 0 w 477"/>
                <a:gd name="T3" fmla="*/ 253 h 505"/>
                <a:gd name="T4" fmla="*/ 240 w 477"/>
                <a:gd name="T5" fmla="*/ 0 h 505"/>
                <a:gd name="T6" fmla="*/ 477 w 477"/>
                <a:gd name="T7" fmla="*/ 263 h 505"/>
                <a:gd name="T8" fmla="*/ 475 w 477"/>
                <a:gd name="T9" fmla="*/ 300 h 505"/>
                <a:gd name="T10" fmla="*/ 137 w 477"/>
                <a:gd name="T11" fmla="*/ 300 h 505"/>
                <a:gd name="T12" fmla="*/ 256 w 477"/>
                <a:gd name="T13" fmla="*/ 395 h 505"/>
                <a:gd name="T14" fmla="*/ 373 w 477"/>
                <a:gd name="T15" fmla="*/ 345 h 505"/>
                <a:gd name="T16" fmla="*/ 452 w 477"/>
                <a:gd name="T17" fmla="*/ 415 h 505"/>
                <a:gd name="T18" fmla="*/ 254 w 477"/>
                <a:gd name="T19" fmla="*/ 505 h 505"/>
                <a:gd name="T20" fmla="*/ 0 w 477"/>
                <a:gd name="T21" fmla="*/ 254 h 505"/>
                <a:gd name="T22" fmla="*/ 343 w 477"/>
                <a:gd name="T23" fmla="*/ 214 h 505"/>
                <a:gd name="T24" fmla="*/ 240 w 477"/>
                <a:gd name="T25" fmla="*/ 111 h 505"/>
                <a:gd name="T26" fmla="*/ 135 w 477"/>
                <a:gd name="T27" fmla="*/ 214 h 505"/>
                <a:gd name="T28" fmla="*/ 343 w 477"/>
                <a:gd name="T29" fmla="*/ 21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7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99" y="0"/>
                    <a:pt x="240" y="0"/>
                  </a:cubicBezTo>
                  <a:cubicBezTo>
                    <a:pt x="402" y="0"/>
                    <a:pt x="477" y="126"/>
                    <a:pt x="477" y="263"/>
                  </a:cubicBezTo>
                  <a:cubicBezTo>
                    <a:pt x="477" y="274"/>
                    <a:pt x="476" y="287"/>
                    <a:pt x="475" y="300"/>
                  </a:cubicBezTo>
                  <a:cubicBezTo>
                    <a:pt x="137" y="300"/>
                    <a:pt x="137" y="300"/>
                    <a:pt x="137" y="300"/>
                  </a:cubicBezTo>
                  <a:cubicBezTo>
                    <a:pt x="151" y="362"/>
                    <a:pt x="194" y="395"/>
                    <a:pt x="256" y="395"/>
                  </a:cubicBezTo>
                  <a:cubicBezTo>
                    <a:pt x="302" y="395"/>
                    <a:pt x="335" y="380"/>
                    <a:pt x="373" y="345"/>
                  </a:cubicBezTo>
                  <a:cubicBezTo>
                    <a:pt x="452" y="415"/>
                    <a:pt x="452" y="415"/>
                    <a:pt x="452" y="415"/>
                  </a:cubicBezTo>
                  <a:cubicBezTo>
                    <a:pt x="407" y="471"/>
                    <a:pt x="342" y="505"/>
                    <a:pt x="254" y="505"/>
                  </a:cubicBezTo>
                  <a:cubicBezTo>
                    <a:pt x="108" y="505"/>
                    <a:pt x="0" y="403"/>
                    <a:pt x="0" y="254"/>
                  </a:cubicBezTo>
                  <a:close/>
                  <a:moveTo>
                    <a:pt x="343" y="214"/>
                  </a:moveTo>
                  <a:cubicBezTo>
                    <a:pt x="334" y="152"/>
                    <a:pt x="298" y="111"/>
                    <a:pt x="240" y="111"/>
                  </a:cubicBezTo>
                  <a:cubicBezTo>
                    <a:pt x="183" y="111"/>
                    <a:pt x="146" y="151"/>
                    <a:pt x="135" y="214"/>
                  </a:cubicBezTo>
                  <a:lnTo>
                    <a:pt x="343" y="2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EE8FC2BE-83D2-4E89-84B1-6204300EF8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348015" y="938123"/>
              <a:ext cx="195486" cy="219867"/>
            </a:xfrm>
            <a:custGeom>
              <a:avLst/>
              <a:gdLst>
                <a:gd name="T0" fmla="*/ 0 w 450"/>
                <a:gd name="T1" fmla="*/ 254 h 505"/>
                <a:gd name="T2" fmla="*/ 0 w 450"/>
                <a:gd name="T3" fmla="*/ 253 h 505"/>
                <a:gd name="T4" fmla="*/ 254 w 450"/>
                <a:gd name="T5" fmla="*/ 0 h 505"/>
                <a:gd name="T6" fmla="*/ 448 w 450"/>
                <a:gd name="T7" fmla="*/ 82 h 505"/>
                <a:gd name="T8" fmla="*/ 363 w 450"/>
                <a:gd name="T9" fmla="*/ 172 h 505"/>
                <a:gd name="T10" fmla="*/ 253 w 450"/>
                <a:gd name="T11" fmla="*/ 119 h 505"/>
                <a:gd name="T12" fmla="*/ 135 w 450"/>
                <a:gd name="T13" fmla="*/ 251 h 505"/>
                <a:gd name="T14" fmla="*/ 135 w 450"/>
                <a:gd name="T15" fmla="*/ 253 h 505"/>
                <a:gd name="T16" fmla="*/ 258 w 450"/>
                <a:gd name="T17" fmla="*/ 387 h 505"/>
                <a:gd name="T18" fmla="*/ 370 w 450"/>
                <a:gd name="T19" fmla="*/ 335 h 505"/>
                <a:gd name="T20" fmla="*/ 450 w 450"/>
                <a:gd name="T21" fmla="*/ 416 h 505"/>
                <a:gd name="T22" fmla="*/ 252 w 450"/>
                <a:gd name="T23" fmla="*/ 505 h 505"/>
                <a:gd name="T24" fmla="*/ 0 w 450"/>
                <a:gd name="T25" fmla="*/ 25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0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106" y="0"/>
                    <a:pt x="254" y="0"/>
                  </a:cubicBezTo>
                  <a:cubicBezTo>
                    <a:pt x="345" y="0"/>
                    <a:pt x="402" y="31"/>
                    <a:pt x="448" y="82"/>
                  </a:cubicBezTo>
                  <a:cubicBezTo>
                    <a:pt x="363" y="172"/>
                    <a:pt x="363" y="172"/>
                    <a:pt x="363" y="172"/>
                  </a:cubicBezTo>
                  <a:cubicBezTo>
                    <a:pt x="333" y="139"/>
                    <a:pt x="302" y="119"/>
                    <a:pt x="253" y="119"/>
                  </a:cubicBezTo>
                  <a:cubicBezTo>
                    <a:pt x="184" y="119"/>
                    <a:pt x="135" y="179"/>
                    <a:pt x="135" y="251"/>
                  </a:cubicBezTo>
                  <a:cubicBezTo>
                    <a:pt x="135" y="253"/>
                    <a:pt x="135" y="253"/>
                    <a:pt x="135" y="253"/>
                  </a:cubicBezTo>
                  <a:cubicBezTo>
                    <a:pt x="135" y="327"/>
                    <a:pt x="183" y="387"/>
                    <a:pt x="258" y="387"/>
                  </a:cubicBezTo>
                  <a:cubicBezTo>
                    <a:pt x="305" y="387"/>
                    <a:pt x="336" y="367"/>
                    <a:pt x="370" y="335"/>
                  </a:cubicBezTo>
                  <a:cubicBezTo>
                    <a:pt x="450" y="416"/>
                    <a:pt x="450" y="416"/>
                    <a:pt x="450" y="416"/>
                  </a:cubicBezTo>
                  <a:cubicBezTo>
                    <a:pt x="403" y="468"/>
                    <a:pt x="349" y="505"/>
                    <a:pt x="252" y="505"/>
                  </a:cubicBezTo>
                  <a:cubicBezTo>
                    <a:pt x="106" y="505"/>
                    <a:pt x="0" y="393"/>
                    <a:pt x="0" y="2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20BF9710-84EF-48F3-83AC-79B8578452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53254" y="866312"/>
              <a:ext cx="193270" cy="286802"/>
            </a:xfrm>
            <a:custGeom>
              <a:avLst/>
              <a:gdLst>
                <a:gd name="T0" fmla="*/ 0 w 445"/>
                <a:gd name="T1" fmla="*/ 0 h 660"/>
                <a:gd name="T2" fmla="*/ 138 w 445"/>
                <a:gd name="T3" fmla="*/ 0 h 660"/>
                <a:gd name="T4" fmla="*/ 138 w 445"/>
                <a:gd name="T5" fmla="*/ 244 h 660"/>
                <a:gd name="T6" fmla="*/ 280 w 445"/>
                <a:gd name="T7" fmla="*/ 166 h 660"/>
                <a:gd name="T8" fmla="*/ 445 w 445"/>
                <a:gd name="T9" fmla="*/ 346 h 660"/>
                <a:gd name="T10" fmla="*/ 445 w 445"/>
                <a:gd name="T11" fmla="*/ 660 h 660"/>
                <a:gd name="T12" fmla="*/ 307 w 445"/>
                <a:gd name="T13" fmla="*/ 660 h 660"/>
                <a:gd name="T14" fmla="*/ 307 w 445"/>
                <a:gd name="T15" fmla="*/ 390 h 660"/>
                <a:gd name="T16" fmla="*/ 224 w 445"/>
                <a:gd name="T17" fmla="*/ 291 h 660"/>
                <a:gd name="T18" fmla="*/ 138 w 445"/>
                <a:gd name="T19" fmla="*/ 390 h 660"/>
                <a:gd name="T20" fmla="*/ 138 w 445"/>
                <a:gd name="T21" fmla="*/ 660 h 660"/>
                <a:gd name="T22" fmla="*/ 0 w 445"/>
                <a:gd name="T23" fmla="*/ 660 h 660"/>
                <a:gd name="T24" fmla="*/ 0 w 445"/>
                <a:gd name="T25" fmla="*/ 0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5" h="660">
                  <a:moveTo>
                    <a:pt x="0" y="0"/>
                  </a:moveTo>
                  <a:cubicBezTo>
                    <a:pt x="138" y="0"/>
                    <a:pt x="138" y="0"/>
                    <a:pt x="138" y="0"/>
                  </a:cubicBezTo>
                  <a:cubicBezTo>
                    <a:pt x="138" y="244"/>
                    <a:pt x="138" y="244"/>
                    <a:pt x="138" y="244"/>
                  </a:cubicBezTo>
                  <a:cubicBezTo>
                    <a:pt x="169" y="203"/>
                    <a:pt x="210" y="166"/>
                    <a:pt x="280" y="166"/>
                  </a:cubicBezTo>
                  <a:cubicBezTo>
                    <a:pt x="384" y="166"/>
                    <a:pt x="445" y="235"/>
                    <a:pt x="445" y="346"/>
                  </a:cubicBezTo>
                  <a:cubicBezTo>
                    <a:pt x="445" y="660"/>
                    <a:pt x="445" y="660"/>
                    <a:pt x="445" y="660"/>
                  </a:cubicBezTo>
                  <a:cubicBezTo>
                    <a:pt x="307" y="660"/>
                    <a:pt x="307" y="660"/>
                    <a:pt x="307" y="660"/>
                  </a:cubicBezTo>
                  <a:cubicBezTo>
                    <a:pt x="307" y="390"/>
                    <a:pt x="307" y="390"/>
                    <a:pt x="307" y="390"/>
                  </a:cubicBezTo>
                  <a:cubicBezTo>
                    <a:pt x="307" y="324"/>
                    <a:pt x="276" y="291"/>
                    <a:pt x="224" y="291"/>
                  </a:cubicBezTo>
                  <a:cubicBezTo>
                    <a:pt x="171" y="291"/>
                    <a:pt x="138" y="324"/>
                    <a:pt x="138" y="390"/>
                  </a:cubicBezTo>
                  <a:cubicBezTo>
                    <a:pt x="138" y="660"/>
                    <a:pt x="138" y="660"/>
                    <a:pt x="138" y="660"/>
                  </a:cubicBezTo>
                  <a:cubicBezTo>
                    <a:pt x="0" y="660"/>
                    <a:pt x="0" y="660"/>
                    <a:pt x="0" y="66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81617563-0E5D-4304-8347-94091B18C6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762039" y="938123"/>
              <a:ext cx="192827" cy="214991"/>
            </a:xfrm>
            <a:custGeom>
              <a:avLst/>
              <a:gdLst>
                <a:gd name="T0" fmla="*/ 0 w 444"/>
                <a:gd name="T1" fmla="*/ 9 h 494"/>
                <a:gd name="T2" fmla="*/ 137 w 444"/>
                <a:gd name="T3" fmla="*/ 9 h 494"/>
                <a:gd name="T4" fmla="*/ 137 w 444"/>
                <a:gd name="T5" fmla="*/ 78 h 494"/>
                <a:gd name="T6" fmla="*/ 279 w 444"/>
                <a:gd name="T7" fmla="*/ 0 h 494"/>
                <a:gd name="T8" fmla="*/ 444 w 444"/>
                <a:gd name="T9" fmla="*/ 180 h 494"/>
                <a:gd name="T10" fmla="*/ 444 w 444"/>
                <a:gd name="T11" fmla="*/ 494 h 494"/>
                <a:gd name="T12" fmla="*/ 306 w 444"/>
                <a:gd name="T13" fmla="*/ 494 h 494"/>
                <a:gd name="T14" fmla="*/ 306 w 444"/>
                <a:gd name="T15" fmla="*/ 224 h 494"/>
                <a:gd name="T16" fmla="*/ 223 w 444"/>
                <a:gd name="T17" fmla="*/ 125 h 494"/>
                <a:gd name="T18" fmla="*/ 137 w 444"/>
                <a:gd name="T19" fmla="*/ 224 h 494"/>
                <a:gd name="T20" fmla="*/ 137 w 444"/>
                <a:gd name="T21" fmla="*/ 494 h 494"/>
                <a:gd name="T22" fmla="*/ 0 w 444"/>
                <a:gd name="T23" fmla="*/ 494 h 494"/>
                <a:gd name="T24" fmla="*/ 0 w 444"/>
                <a:gd name="T25" fmla="*/ 9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4" h="494">
                  <a:moveTo>
                    <a:pt x="0" y="9"/>
                  </a:moveTo>
                  <a:cubicBezTo>
                    <a:pt x="137" y="9"/>
                    <a:pt x="137" y="9"/>
                    <a:pt x="137" y="9"/>
                  </a:cubicBezTo>
                  <a:cubicBezTo>
                    <a:pt x="137" y="78"/>
                    <a:pt x="137" y="78"/>
                    <a:pt x="137" y="78"/>
                  </a:cubicBezTo>
                  <a:cubicBezTo>
                    <a:pt x="169" y="37"/>
                    <a:pt x="210" y="0"/>
                    <a:pt x="279" y="0"/>
                  </a:cubicBezTo>
                  <a:cubicBezTo>
                    <a:pt x="383" y="0"/>
                    <a:pt x="444" y="69"/>
                    <a:pt x="444" y="180"/>
                  </a:cubicBezTo>
                  <a:cubicBezTo>
                    <a:pt x="444" y="494"/>
                    <a:pt x="444" y="494"/>
                    <a:pt x="444" y="494"/>
                  </a:cubicBezTo>
                  <a:cubicBezTo>
                    <a:pt x="306" y="494"/>
                    <a:pt x="306" y="494"/>
                    <a:pt x="306" y="494"/>
                  </a:cubicBezTo>
                  <a:cubicBezTo>
                    <a:pt x="306" y="224"/>
                    <a:pt x="306" y="224"/>
                    <a:pt x="306" y="224"/>
                  </a:cubicBezTo>
                  <a:cubicBezTo>
                    <a:pt x="306" y="158"/>
                    <a:pt x="276" y="125"/>
                    <a:pt x="223" y="125"/>
                  </a:cubicBezTo>
                  <a:cubicBezTo>
                    <a:pt x="171" y="125"/>
                    <a:pt x="137" y="158"/>
                    <a:pt x="137" y="224"/>
                  </a:cubicBezTo>
                  <a:cubicBezTo>
                    <a:pt x="137" y="494"/>
                    <a:pt x="137" y="494"/>
                    <a:pt x="137" y="494"/>
                  </a:cubicBezTo>
                  <a:cubicBezTo>
                    <a:pt x="0" y="494"/>
                    <a:pt x="0" y="494"/>
                    <a:pt x="0" y="494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id="{644BF847-C98F-4D2F-A010-37D3A26D4B8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967277" y="938123"/>
              <a:ext cx="228289" cy="219867"/>
            </a:xfrm>
            <a:custGeom>
              <a:avLst/>
              <a:gdLst>
                <a:gd name="T0" fmla="*/ 0 w 525"/>
                <a:gd name="T1" fmla="*/ 254 h 505"/>
                <a:gd name="T2" fmla="*/ 0 w 525"/>
                <a:gd name="T3" fmla="*/ 253 h 505"/>
                <a:gd name="T4" fmla="*/ 263 w 525"/>
                <a:gd name="T5" fmla="*/ 0 h 505"/>
                <a:gd name="T6" fmla="*/ 525 w 525"/>
                <a:gd name="T7" fmla="*/ 251 h 505"/>
                <a:gd name="T8" fmla="*/ 525 w 525"/>
                <a:gd name="T9" fmla="*/ 253 h 505"/>
                <a:gd name="T10" fmla="*/ 262 w 525"/>
                <a:gd name="T11" fmla="*/ 505 h 505"/>
                <a:gd name="T12" fmla="*/ 0 w 525"/>
                <a:gd name="T13" fmla="*/ 254 h 505"/>
                <a:gd name="T14" fmla="*/ 389 w 525"/>
                <a:gd name="T15" fmla="*/ 254 h 505"/>
                <a:gd name="T16" fmla="*/ 389 w 525"/>
                <a:gd name="T17" fmla="*/ 253 h 505"/>
                <a:gd name="T18" fmla="*/ 262 w 525"/>
                <a:gd name="T19" fmla="*/ 119 h 505"/>
                <a:gd name="T20" fmla="*/ 136 w 525"/>
                <a:gd name="T21" fmla="*/ 251 h 505"/>
                <a:gd name="T22" fmla="*/ 136 w 525"/>
                <a:gd name="T23" fmla="*/ 253 h 505"/>
                <a:gd name="T24" fmla="*/ 263 w 525"/>
                <a:gd name="T25" fmla="*/ 387 h 505"/>
                <a:gd name="T26" fmla="*/ 389 w 525"/>
                <a:gd name="T27" fmla="*/ 25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3"/>
                    <a:pt x="112" y="0"/>
                    <a:pt x="263" y="0"/>
                  </a:cubicBezTo>
                  <a:cubicBezTo>
                    <a:pt x="414" y="0"/>
                    <a:pt x="525" y="111"/>
                    <a:pt x="525" y="251"/>
                  </a:cubicBezTo>
                  <a:cubicBezTo>
                    <a:pt x="525" y="253"/>
                    <a:pt x="525" y="253"/>
                    <a:pt x="525" y="253"/>
                  </a:cubicBezTo>
                  <a:cubicBezTo>
                    <a:pt x="525" y="392"/>
                    <a:pt x="413" y="505"/>
                    <a:pt x="262" y="505"/>
                  </a:cubicBezTo>
                  <a:cubicBezTo>
                    <a:pt x="111" y="505"/>
                    <a:pt x="0" y="394"/>
                    <a:pt x="0" y="254"/>
                  </a:cubicBezTo>
                  <a:close/>
                  <a:moveTo>
                    <a:pt x="389" y="254"/>
                  </a:moveTo>
                  <a:cubicBezTo>
                    <a:pt x="389" y="253"/>
                    <a:pt x="389" y="253"/>
                    <a:pt x="389" y="253"/>
                  </a:cubicBezTo>
                  <a:cubicBezTo>
                    <a:pt x="389" y="181"/>
                    <a:pt x="338" y="119"/>
                    <a:pt x="262" y="119"/>
                  </a:cubicBezTo>
                  <a:cubicBezTo>
                    <a:pt x="183" y="119"/>
                    <a:pt x="136" y="179"/>
                    <a:pt x="136" y="251"/>
                  </a:cubicBezTo>
                  <a:cubicBezTo>
                    <a:pt x="136" y="253"/>
                    <a:pt x="136" y="253"/>
                    <a:pt x="136" y="253"/>
                  </a:cubicBezTo>
                  <a:cubicBezTo>
                    <a:pt x="136" y="324"/>
                    <a:pt x="187" y="387"/>
                    <a:pt x="263" y="387"/>
                  </a:cubicBezTo>
                  <a:cubicBezTo>
                    <a:pt x="342" y="387"/>
                    <a:pt x="389" y="326"/>
                    <a:pt x="389" y="2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Rectangle 18">
              <a:extLst>
                <a:ext uri="{FF2B5EF4-FFF2-40B4-BE49-F238E27FC236}">
                  <a16:creationId xmlns:a16="http://schemas.microsoft.com/office/drawing/2014/main" id="{424E75C9-AA44-4EC4-BB9E-BE47649AE0F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207091" y="866312"/>
              <a:ext cx="59843" cy="28680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9">
              <a:extLst>
                <a:ext uri="{FF2B5EF4-FFF2-40B4-BE49-F238E27FC236}">
                  <a16:creationId xmlns:a16="http://schemas.microsoft.com/office/drawing/2014/main" id="{FEBDD19B-EA9E-403C-8765-67EC4F33220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278460" y="938123"/>
              <a:ext cx="228732" cy="219867"/>
            </a:xfrm>
            <a:custGeom>
              <a:avLst/>
              <a:gdLst>
                <a:gd name="T0" fmla="*/ 0 w 526"/>
                <a:gd name="T1" fmla="*/ 254 h 505"/>
                <a:gd name="T2" fmla="*/ 0 w 526"/>
                <a:gd name="T3" fmla="*/ 253 h 505"/>
                <a:gd name="T4" fmla="*/ 264 w 526"/>
                <a:gd name="T5" fmla="*/ 0 h 505"/>
                <a:gd name="T6" fmla="*/ 526 w 526"/>
                <a:gd name="T7" fmla="*/ 251 h 505"/>
                <a:gd name="T8" fmla="*/ 526 w 526"/>
                <a:gd name="T9" fmla="*/ 253 h 505"/>
                <a:gd name="T10" fmla="*/ 262 w 526"/>
                <a:gd name="T11" fmla="*/ 505 h 505"/>
                <a:gd name="T12" fmla="*/ 0 w 526"/>
                <a:gd name="T13" fmla="*/ 254 h 505"/>
                <a:gd name="T14" fmla="*/ 390 w 526"/>
                <a:gd name="T15" fmla="*/ 254 h 505"/>
                <a:gd name="T16" fmla="*/ 390 w 526"/>
                <a:gd name="T17" fmla="*/ 253 h 505"/>
                <a:gd name="T18" fmla="*/ 262 w 526"/>
                <a:gd name="T19" fmla="*/ 119 h 505"/>
                <a:gd name="T20" fmla="*/ 136 w 526"/>
                <a:gd name="T21" fmla="*/ 251 h 505"/>
                <a:gd name="T22" fmla="*/ 136 w 526"/>
                <a:gd name="T23" fmla="*/ 253 h 505"/>
                <a:gd name="T24" fmla="*/ 264 w 526"/>
                <a:gd name="T25" fmla="*/ 387 h 505"/>
                <a:gd name="T26" fmla="*/ 390 w 526"/>
                <a:gd name="T27" fmla="*/ 25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6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3"/>
                    <a:pt x="113" y="0"/>
                    <a:pt x="264" y="0"/>
                  </a:cubicBezTo>
                  <a:cubicBezTo>
                    <a:pt x="414" y="0"/>
                    <a:pt x="526" y="111"/>
                    <a:pt x="526" y="251"/>
                  </a:cubicBezTo>
                  <a:cubicBezTo>
                    <a:pt x="526" y="253"/>
                    <a:pt x="526" y="253"/>
                    <a:pt x="526" y="253"/>
                  </a:cubicBezTo>
                  <a:cubicBezTo>
                    <a:pt x="526" y="392"/>
                    <a:pt x="413" y="505"/>
                    <a:pt x="262" y="505"/>
                  </a:cubicBezTo>
                  <a:cubicBezTo>
                    <a:pt x="112" y="505"/>
                    <a:pt x="0" y="394"/>
                    <a:pt x="0" y="254"/>
                  </a:cubicBezTo>
                  <a:close/>
                  <a:moveTo>
                    <a:pt x="390" y="254"/>
                  </a:moveTo>
                  <a:cubicBezTo>
                    <a:pt x="390" y="253"/>
                    <a:pt x="390" y="253"/>
                    <a:pt x="390" y="253"/>
                  </a:cubicBezTo>
                  <a:cubicBezTo>
                    <a:pt x="390" y="181"/>
                    <a:pt x="338" y="119"/>
                    <a:pt x="262" y="119"/>
                  </a:cubicBezTo>
                  <a:cubicBezTo>
                    <a:pt x="183" y="119"/>
                    <a:pt x="136" y="179"/>
                    <a:pt x="136" y="251"/>
                  </a:cubicBezTo>
                  <a:cubicBezTo>
                    <a:pt x="136" y="253"/>
                    <a:pt x="136" y="253"/>
                    <a:pt x="136" y="253"/>
                  </a:cubicBezTo>
                  <a:cubicBezTo>
                    <a:pt x="136" y="324"/>
                    <a:pt x="188" y="387"/>
                    <a:pt x="264" y="387"/>
                  </a:cubicBezTo>
                  <a:cubicBezTo>
                    <a:pt x="343" y="387"/>
                    <a:pt x="390" y="326"/>
                    <a:pt x="390" y="2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0">
              <a:extLst>
                <a:ext uri="{FF2B5EF4-FFF2-40B4-BE49-F238E27FC236}">
                  <a16:creationId xmlns:a16="http://schemas.microsoft.com/office/drawing/2014/main" id="{7A373CE5-CD38-4DAB-8B96-B0968C2DF0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16057" y="938123"/>
              <a:ext cx="221197" cy="278823"/>
            </a:xfrm>
            <a:custGeom>
              <a:avLst/>
              <a:gdLst>
                <a:gd name="T0" fmla="*/ 24 w 509"/>
                <a:gd name="T1" fmla="*/ 590 h 641"/>
                <a:gd name="T2" fmla="*/ 71 w 509"/>
                <a:gd name="T3" fmla="*/ 487 h 641"/>
                <a:gd name="T4" fmla="*/ 235 w 509"/>
                <a:gd name="T5" fmla="*/ 531 h 641"/>
                <a:gd name="T6" fmla="*/ 373 w 509"/>
                <a:gd name="T7" fmla="*/ 399 h 641"/>
                <a:gd name="T8" fmla="*/ 373 w 509"/>
                <a:gd name="T9" fmla="*/ 376 h 641"/>
                <a:gd name="T10" fmla="*/ 215 w 509"/>
                <a:gd name="T11" fmla="*/ 454 h 641"/>
                <a:gd name="T12" fmla="*/ 0 w 509"/>
                <a:gd name="T13" fmla="*/ 228 h 641"/>
                <a:gd name="T14" fmla="*/ 0 w 509"/>
                <a:gd name="T15" fmla="*/ 226 h 641"/>
                <a:gd name="T16" fmla="*/ 215 w 509"/>
                <a:gd name="T17" fmla="*/ 0 h 641"/>
                <a:gd name="T18" fmla="*/ 372 w 509"/>
                <a:gd name="T19" fmla="*/ 72 h 641"/>
                <a:gd name="T20" fmla="*/ 372 w 509"/>
                <a:gd name="T21" fmla="*/ 9 h 641"/>
                <a:gd name="T22" fmla="*/ 509 w 509"/>
                <a:gd name="T23" fmla="*/ 9 h 641"/>
                <a:gd name="T24" fmla="*/ 509 w 509"/>
                <a:gd name="T25" fmla="*/ 385 h 641"/>
                <a:gd name="T26" fmla="*/ 448 w 509"/>
                <a:gd name="T27" fmla="*/ 576 h 641"/>
                <a:gd name="T28" fmla="*/ 239 w 509"/>
                <a:gd name="T29" fmla="*/ 641 h 641"/>
                <a:gd name="T30" fmla="*/ 24 w 509"/>
                <a:gd name="T31" fmla="*/ 590 h 641"/>
                <a:gd name="T32" fmla="*/ 373 w 509"/>
                <a:gd name="T33" fmla="*/ 228 h 641"/>
                <a:gd name="T34" fmla="*/ 373 w 509"/>
                <a:gd name="T35" fmla="*/ 226 h 641"/>
                <a:gd name="T36" fmla="*/ 255 w 509"/>
                <a:gd name="T37" fmla="*/ 114 h 641"/>
                <a:gd name="T38" fmla="*/ 137 w 509"/>
                <a:gd name="T39" fmla="*/ 226 h 641"/>
                <a:gd name="T40" fmla="*/ 137 w 509"/>
                <a:gd name="T41" fmla="*/ 228 h 641"/>
                <a:gd name="T42" fmla="*/ 255 w 509"/>
                <a:gd name="T43" fmla="*/ 340 h 641"/>
                <a:gd name="T44" fmla="*/ 373 w 509"/>
                <a:gd name="T45" fmla="*/ 228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9" h="641">
                  <a:moveTo>
                    <a:pt x="24" y="590"/>
                  </a:moveTo>
                  <a:cubicBezTo>
                    <a:pt x="71" y="487"/>
                    <a:pt x="71" y="487"/>
                    <a:pt x="71" y="487"/>
                  </a:cubicBezTo>
                  <a:cubicBezTo>
                    <a:pt x="121" y="515"/>
                    <a:pt x="171" y="531"/>
                    <a:pt x="235" y="531"/>
                  </a:cubicBezTo>
                  <a:cubicBezTo>
                    <a:pt x="329" y="531"/>
                    <a:pt x="373" y="486"/>
                    <a:pt x="373" y="399"/>
                  </a:cubicBezTo>
                  <a:cubicBezTo>
                    <a:pt x="373" y="376"/>
                    <a:pt x="373" y="376"/>
                    <a:pt x="373" y="376"/>
                  </a:cubicBezTo>
                  <a:cubicBezTo>
                    <a:pt x="333" y="425"/>
                    <a:pt x="288" y="454"/>
                    <a:pt x="215" y="454"/>
                  </a:cubicBezTo>
                  <a:cubicBezTo>
                    <a:pt x="102" y="454"/>
                    <a:pt x="0" y="372"/>
                    <a:pt x="0" y="228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0" y="82"/>
                    <a:pt x="104" y="0"/>
                    <a:pt x="215" y="0"/>
                  </a:cubicBezTo>
                  <a:cubicBezTo>
                    <a:pt x="290" y="0"/>
                    <a:pt x="334" y="32"/>
                    <a:pt x="372" y="72"/>
                  </a:cubicBezTo>
                  <a:cubicBezTo>
                    <a:pt x="372" y="9"/>
                    <a:pt x="372" y="9"/>
                    <a:pt x="372" y="9"/>
                  </a:cubicBezTo>
                  <a:cubicBezTo>
                    <a:pt x="509" y="9"/>
                    <a:pt x="509" y="9"/>
                    <a:pt x="509" y="9"/>
                  </a:cubicBezTo>
                  <a:cubicBezTo>
                    <a:pt x="509" y="385"/>
                    <a:pt x="509" y="385"/>
                    <a:pt x="509" y="385"/>
                  </a:cubicBezTo>
                  <a:cubicBezTo>
                    <a:pt x="509" y="472"/>
                    <a:pt x="488" y="535"/>
                    <a:pt x="448" y="576"/>
                  </a:cubicBezTo>
                  <a:cubicBezTo>
                    <a:pt x="402" y="621"/>
                    <a:pt x="333" y="641"/>
                    <a:pt x="239" y="641"/>
                  </a:cubicBezTo>
                  <a:cubicBezTo>
                    <a:pt x="160" y="641"/>
                    <a:pt x="86" y="623"/>
                    <a:pt x="24" y="590"/>
                  </a:cubicBezTo>
                  <a:close/>
                  <a:moveTo>
                    <a:pt x="373" y="228"/>
                  </a:moveTo>
                  <a:cubicBezTo>
                    <a:pt x="373" y="226"/>
                    <a:pt x="373" y="226"/>
                    <a:pt x="373" y="226"/>
                  </a:cubicBezTo>
                  <a:cubicBezTo>
                    <a:pt x="373" y="160"/>
                    <a:pt x="322" y="114"/>
                    <a:pt x="255" y="114"/>
                  </a:cubicBezTo>
                  <a:cubicBezTo>
                    <a:pt x="188" y="114"/>
                    <a:pt x="137" y="160"/>
                    <a:pt x="137" y="226"/>
                  </a:cubicBezTo>
                  <a:cubicBezTo>
                    <a:pt x="137" y="228"/>
                    <a:pt x="137" y="228"/>
                    <a:pt x="137" y="228"/>
                  </a:cubicBezTo>
                  <a:cubicBezTo>
                    <a:pt x="137" y="295"/>
                    <a:pt x="188" y="340"/>
                    <a:pt x="255" y="340"/>
                  </a:cubicBezTo>
                  <a:cubicBezTo>
                    <a:pt x="322" y="340"/>
                    <a:pt x="373" y="294"/>
                    <a:pt x="373" y="2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1">
              <a:extLst>
                <a:ext uri="{FF2B5EF4-FFF2-40B4-BE49-F238E27FC236}">
                  <a16:creationId xmlns:a16="http://schemas.microsoft.com/office/drawing/2014/main" id="{74D5EE84-9E16-4D88-9A9C-3A56ED3F3C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747450" y="942113"/>
              <a:ext cx="219424" cy="275277"/>
            </a:xfrm>
            <a:custGeom>
              <a:avLst/>
              <a:gdLst>
                <a:gd name="T0" fmla="*/ 362 w 505"/>
                <a:gd name="T1" fmla="*/ 0 h 633"/>
                <a:gd name="T2" fmla="*/ 505 w 505"/>
                <a:gd name="T3" fmla="*/ 0 h 633"/>
                <a:gd name="T4" fmla="*/ 319 w 505"/>
                <a:gd name="T5" fmla="*/ 497 h 633"/>
                <a:gd name="T6" fmla="*/ 159 w 505"/>
                <a:gd name="T7" fmla="*/ 633 h 633"/>
                <a:gd name="T8" fmla="*/ 37 w 505"/>
                <a:gd name="T9" fmla="*/ 599 h 633"/>
                <a:gd name="T10" fmla="*/ 83 w 505"/>
                <a:gd name="T11" fmla="*/ 500 h 633"/>
                <a:gd name="T12" fmla="*/ 142 w 505"/>
                <a:gd name="T13" fmla="*/ 519 h 633"/>
                <a:gd name="T14" fmla="*/ 190 w 505"/>
                <a:gd name="T15" fmla="*/ 487 h 633"/>
                <a:gd name="T16" fmla="*/ 0 w 505"/>
                <a:gd name="T17" fmla="*/ 0 h 633"/>
                <a:gd name="T18" fmla="*/ 146 w 505"/>
                <a:gd name="T19" fmla="*/ 0 h 633"/>
                <a:gd name="T20" fmla="*/ 256 w 505"/>
                <a:gd name="T21" fmla="*/ 331 h 633"/>
                <a:gd name="T22" fmla="*/ 362 w 505"/>
                <a:gd name="T23" fmla="*/ 0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5" h="633">
                  <a:moveTo>
                    <a:pt x="362" y="0"/>
                  </a:moveTo>
                  <a:cubicBezTo>
                    <a:pt x="505" y="0"/>
                    <a:pt x="505" y="0"/>
                    <a:pt x="505" y="0"/>
                  </a:cubicBezTo>
                  <a:cubicBezTo>
                    <a:pt x="319" y="497"/>
                    <a:pt x="319" y="497"/>
                    <a:pt x="319" y="497"/>
                  </a:cubicBezTo>
                  <a:cubicBezTo>
                    <a:pt x="282" y="596"/>
                    <a:pt x="242" y="633"/>
                    <a:pt x="159" y="633"/>
                  </a:cubicBezTo>
                  <a:cubicBezTo>
                    <a:pt x="110" y="633"/>
                    <a:pt x="73" y="620"/>
                    <a:pt x="37" y="599"/>
                  </a:cubicBezTo>
                  <a:cubicBezTo>
                    <a:pt x="83" y="500"/>
                    <a:pt x="83" y="500"/>
                    <a:pt x="83" y="500"/>
                  </a:cubicBezTo>
                  <a:cubicBezTo>
                    <a:pt x="101" y="511"/>
                    <a:pt x="124" y="519"/>
                    <a:pt x="142" y="519"/>
                  </a:cubicBezTo>
                  <a:cubicBezTo>
                    <a:pt x="166" y="519"/>
                    <a:pt x="178" y="512"/>
                    <a:pt x="190" y="48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256" y="331"/>
                    <a:pt x="256" y="331"/>
                    <a:pt x="256" y="331"/>
                  </a:cubicBezTo>
                  <a:lnTo>
                    <a:pt x="36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2">
              <a:extLst>
                <a:ext uri="{FF2B5EF4-FFF2-40B4-BE49-F238E27FC236}">
                  <a16:creationId xmlns:a16="http://schemas.microsoft.com/office/drawing/2014/main" id="{E09D81A6-0484-4291-A061-755878B955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05842" y="1258171"/>
              <a:ext cx="132541" cy="290348"/>
            </a:xfrm>
            <a:custGeom>
              <a:avLst/>
              <a:gdLst>
                <a:gd name="T0" fmla="*/ 57 w 305"/>
                <a:gd name="T1" fmla="*/ 299 h 667"/>
                <a:gd name="T2" fmla="*/ 0 w 305"/>
                <a:gd name="T3" fmla="*/ 299 h 667"/>
                <a:gd name="T4" fmla="*/ 0 w 305"/>
                <a:gd name="T5" fmla="*/ 186 h 667"/>
                <a:gd name="T6" fmla="*/ 57 w 305"/>
                <a:gd name="T7" fmla="*/ 186 h 667"/>
                <a:gd name="T8" fmla="*/ 57 w 305"/>
                <a:gd name="T9" fmla="*/ 155 h 667"/>
                <a:gd name="T10" fmla="*/ 96 w 305"/>
                <a:gd name="T11" fmla="*/ 38 h 667"/>
                <a:gd name="T12" fmla="*/ 208 w 305"/>
                <a:gd name="T13" fmla="*/ 0 h 667"/>
                <a:gd name="T14" fmla="*/ 305 w 305"/>
                <a:gd name="T15" fmla="*/ 13 h 667"/>
                <a:gd name="T16" fmla="*/ 305 w 305"/>
                <a:gd name="T17" fmla="*/ 127 h 667"/>
                <a:gd name="T18" fmla="*/ 243 w 305"/>
                <a:gd name="T19" fmla="*/ 115 h 667"/>
                <a:gd name="T20" fmla="*/ 193 w 305"/>
                <a:gd name="T21" fmla="*/ 168 h 667"/>
                <a:gd name="T22" fmla="*/ 193 w 305"/>
                <a:gd name="T23" fmla="*/ 187 h 667"/>
                <a:gd name="T24" fmla="*/ 305 w 305"/>
                <a:gd name="T25" fmla="*/ 187 h 667"/>
                <a:gd name="T26" fmla="*/ 305 w 305"/>
                <a:gd name="T27" fmla="*/ 299 h 667"/>
                <a:gd name="T28" fmla="*/ 195 w 305"/>
                <a:gd name="T29" fmla="*/ 299 h 667"/>
                <a:gd name="T30" fmla="*/ 195 w 305"/>
                <a:gd name="T31" fmla="*/ 667 h 667"/>
                <a:gd name="T32" fmla="*/ 57 w 305"/>
                <a:gd name="T33" fmla="*/ 667 h 667"/>
                <a:gd name="T34" fmla="*/ 57 w 305"/>
                <a:gd name="T35" fmla="*/ 299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5" h="667">
                  <a:moveTo>
                    <a:pt x="57" y="299"/>
                  </a:moveTo>
                  <a:cubicBezTo>
                    <a:pt x="0" y="299"/>
                    <a:pt x="0" y="299"/>
                    <a:pt x="0" y="299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57" y="186"/>
                    <a:pt x="57" y="186"/>
                    <a:pt x="57" y="186"/>
                  </a:cubicBezTo>
                  <a:cubicBezTo>
                    <a:pt x="57" y="155"/>
                    <a:pt x="57" y="155"/>
                    <a:pt x="57" y="155"/>
                  </a:cubicBezTo>
                  <a:cubicBezTo>
                    <a:pt x="57" y="102"/>
                    <a:pt x="71" y="63"/>
                    <a:pt x="96" y="38"/>
                  </a:cubicBezTo>
                  <a:cubicBezTo>
                    <a:pt x="122" y="12"/>
                    <a:pt x="159" y="0"/>
                    <a:pt x="208" y="0"/>
                  </a:cubicBezTo>
                  <a:cubicBezTo>
                    <a:pt x="251" y="0"/>
                    <a:pt x="280" y="5"/>
                    <a:pt x="305" y="13"/>
                  </a:cubicBezTo>
                  <a:cubicBezTo>
                    <a:pt x="305" y="127"/>
                    <a:pt x="305" y="127"/>
                    <a:pt x="305" y="127"/>
                  </a:cubicBezTo>
                  <a:cubicBezTo>
                    <a:pt x="286" y="120"/>
                    <a:pt x="267" y="115"/>
                    <a:pt x="243" y="115"/>
                  </a:cubicBezTo>
                  <a:cubicBezTo>
                    <a:pt x="211" y="115"/>
                    <a:pt x="193" y="132"/>
                    <a:pt x="193" y="168"/>
                  </a:cubicBezTo>
                  <a:cubicBezTo>
                    <a:pt x="193" y="187"/>
                    <a:pt x="193" y="187"/>
                    <a:pt x="193" y="187"/>
                  </a:cubicBezTo>
                  <a:cubicBezTo>
                    <a:pt x="305" y="187"/>
                    <a:pt x="305" y="187"/>
                    <a:pt x="305" y="187"/>
                  </a:cubicBezTo>
                  <a:cubicBezTo>
                    <a:pt x="305" y="299"/>
                    <a:pt x="305" y="299"/>
                    <a:pt x="305" y="299"/>
                  </a:cubicBezTo>
                  <a:cubicBezTo>
                    <a:pt x="195" y="299"/>
                    <a:pt x="195" y="299"/>
                    <a:pt x="195" y="299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57" y="667"/>
                    <a:pt x="57" y="667"/>
                    <a:pt x="57" y="667"/>
                  </a:cubicBezTo>
                  <a:lnTo>
                    <a:pt x="57" y="2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3">
              <a:extLst>
                <a:ext uri="{FF2B5EF4-FFF2-40B4-BE49-F238E27FC236}">
                  <a16:creationId xmlns:a16="http://schemas.microsoft.com/office/drawing/2014/main" id="{790B3C9F-7941-47B7-8BBE-C9BE7DE89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137497" y="1333086"/>
              <a:ext cx="228289" cy="219867"/>
            </a:xfrm>
            <a:custGeom>
              <a:avLst/>
              <a:gdLst>
                <a:gd name="T0" fmla="*/ 0 w 525"/>
                <a:gd name="T1" fmla="*/ 255 h 506"/>
                <a:gd name="T2" fmla="*/ 0 w 525"/>
                <a:gd name="T3" fmla="*/ 253 h 506"/>
                <a:gd name="T4" fmla="*/ 263 w 525"/>
                <a:gd name="T5" fmla="*/ 0 h 506"/>
                <a:gd name="T6" fmla="*/ 525 w 525"/>
                <a:gd name="T7" fmla="*/ 251 h 506"/>
                <a:gd name="T8" fmla="*/ 525 w 525"/>
                <a:gd name="T9" fmla="*/ 253 h 506"/>
                <a:gd name="T10" fmla="*/ 261 w 525"/>
                <a:gd name="T11" fmla="*/ 506 h 506"/>
                <a:gd name="T12" fmla="*/ 0 w 525"/>
                <a:gd name="T13" fmla="*/ 255 h 506"/>
                <a:gd name="T14" fmla="*/ 389 w 525"/>
                <a:gd name="T15" fmla="*/ 255 h 506"/>
                <a:gd name="T16" fmla="*/ 389 w 525"/>
                <a:gd name="T17" fmla="*/ 253 h 506"/>
                <a:gd name="T18" fmla="*/ 261 w 525"/>
                <a:gd name="T19" fmla="*/ 119 h 506"/>
                <a:gd name="T20" fmla="*/ 135 w 525"/>
                <a:gd name="T21" fmla="*/ 251 h 506"/>
                <a:gd name="T22" fmla="*/ 135 w 525"/>
                <a:gd name="T23" fmla="*/ 253 h 506"/>
                <a:gd name="T24" fmla="*/ 263 w 525"/>
                <a:gd name="T25" fmla="*/ 387 h 506"/>
                <a:gd name="T26" fmla="*/ 389 w 525"/>
                <a:gd name="T27" fmla="*/ 255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06">
                  <a:moveTo>
                    <a:pt x="0" y="255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112" y="0"/>
                    <a:pt x="263" y="0"/>
                  </a:cubicBezTo>
                  <a:cubicBezTo>
                    <a:pt x="413" y="0"/>
                    <a:pt x="525" y="112"/>
                    <a:pt x="525" y="251"/>
                  </a:cubicBezTo>
                  <a:cubicBezTo>
                    <a:pt x="525" y="253"/>
                    <a:pt x="525" y="253"/>
                    <a:pt x="525" y="253"/>
                  </a:cubicBezTo>
                  <a:cubicBezTo>
                    <a:pt x="525" y="392"/>
                    <a:pt x="412" y="506"/>
                    <a:pt x="261" y="506"/>
                  </a:cubicBezTo>
                  <a:cubicBezTo>
                    <a:pt x="111" y="506"/>
                    <a:pt x="0" y="394"/>
                    <a:pt x="0" y="255"/>
                  </a:cubicBezTo>
                  <a:close/>
                  <a:moveTo>
                    <a:pt x="389" y="255"/>
                  </a:moveTo>
                  <a:cubicBezTo>
                    <a:pt x="389" y="253"/>
                    <a:pt x="389" y="253"/>
                    <a:pt x="389" y="253"/>
                  </a:cubicBezTo>
                  <a:cubicBezTo>
                    <a:pt x="389" y="182"/>
                    <a:pt x="337" y="119"/>
                    <a:pt x="261" y="119"/>
                  </a:cubicBezTo>
                  <a:cubicBezTo>
                    <a:pt x="183" y="119"/>
                    <a:pt x="135" y="180"/>
                    <a:pt x="135" y="251"/>
                  </a:cubicBezTo>
                  <a:cubicBezTo>
                    <a:pt x="135" y="253"/>
                    <a:pt x="135" y="253"/>
                    <a:pt x="135" y="253"/>
                  </a:cubicBezTo>
                  <a:cubicBezTo>
                    <a:pt x="135" y="325"/>
                    <a:pt x="187" y="387"/>
                    <a:pt x="263" y="387"/>
                  </a:cubicBezTo>
                  <a:cubicBezTo>
                    <a:pt x="342" y="387"/>
                    <a:pt x="389" y="326"/>
                    <a:pt x="389" y="2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4">
              <a:extLst>
                <a:ext uri="{FF2B5EF4-FFF2-40B4-BE49-F238E27FC236}">
                  <a16:creationId xmlns:a16="http://schemas.microsoft.com/office/drawing/2014/main" id="{E75BF800-A9FA-4FA5-B06E-00F909B5AC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379084" y="1331756"/>
              <a:ext cx="127665" cy="216764"/>
            </a:xfrm>
            <a:custGeom>
              <a:avLst/>
              <a:gdLst>
                <a:gd name="T0" fmla="*/ 0 w 293"/>
                <a:gd name="T1" fmla="*/ 13 h 498"/>
                <a:gd name="T2" fmla="*/ 138 w 293"/>
                <a:gd name="T3" fmla="*/ 13 h 498"/>
                <a:gd name="T4" fmla="*/ 138 w 293"/>
                <a:gd name="T5" fmla="*/ 110 h 498"/>
                <a:gd name="T6" fmla="*/ 293 w 293"/>
                <a:gd name="T7" fmla="*/ 3 h 498"/>
                <a:gd name="T8" fmla="*/ 293 w 293"/>
                <a:gd name="T9" fmla="*/ 147 h 498"/>
                <a:gd name="T10" fmla="*/ 286 w 293"/>
                <a:gd name="T11" fmla="*/ 147 h 498"/>
                <a:gd name="T12" fmla="*/ 138 w 293"/>
                <a:gd name="T13" fmla="*/ 318 h 498"/>
                <a:gd name="T14" fmla="*/ 138 w 293"/>
                <a:gd name="T15" fmla="*/ 498 h 498"/>
                <a:gd name="T16" fmla="*/ 0 w 293"/>
                <a:gd name="T17" fmla="*/ 498 h 498"/>
                <a:gd name="T18" fmla="*/ 0 w 293"/>
                <a:gd name="T19" fmla="*/ 1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498">
                  <a:moveTo>
                    <a:pt x="0" y="13"/>
                  </a:moveTo>
                  <a:cubicBezTo>
                    <a:pt x="138" y="13"/>
                    <a:pt x="138" y="13"/>
                    <a:pt x="138" y="13"/>
                  </a:cubicBezTo>
                  <a:cubicBezTo>
                    <a:pt x="138" y="110"/>
                    <a:pt x="138" y="110"/>
                    <a:pt x="138" y="110"/>
                  </a:cubicBezTo>
                  <a:cubicBezTo>
                    <a:pt x="166" y="43"/>
                    <a:pt x="211" y="0"/>
                    <a:pt x="293" y="3"/>
                  </a:cubicBezTo>
                  <a:cubicBezTo>
                    <a:pt x="293" y="147"/>
                    <a:pt x="293" y="147"/>
                    <a:pt x="293" y="147"/>
                  </a:cubicBezTo>
                  <a:cubicBezTo>
                    <a:pt x="286" y="147"/>
                    <a:pt x="286" y="147"/>
                    <a:pt x="286" y="147"/>
                  </a:cubicBezTo>
                  <a:cubicBezTo>
                    <a:pt x="194" y="147"/>
                    <a:pt x="138" y="203"/>
                    <a:pt x="138" y="318"/>
                  </a:cubicBezTo>
                  <a:cubicBezTo>
                    <a:pt x="138" y="498"/>
                    <a:pt x="138" y="498"/>
                    <a:pt x="138" y="498"/>
                  </a:cubicBezTo>
                  <a:cubicBezTo>
                    <a:pt x="0" y="498"/>
                    <a:pt x="0" y="498"/>
                    <a:pt x="0" y="498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5">
              <a:extLst>
                <a:ext uri="{FF2B5EF4-FFF2-40B4-BE49-F238E27FC236}">
                  <a16:creationId xmlns:a16="http://schemas.microsoft.com/office/drawing/2014/main" id="{31170700-1A5B-4233-9767-A27ACACA860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82993" y="1334859"/>
              <a:ext cx="194157" cy="217207"/>
            </a:xfrm>
            <a:custGeom>
              <a:avLst/>
              <a:gdLst>
                <a:gd name="T0" fmla="*/ 0 w 446"/>
                <a:gd name="T1" fmla="*/ 351 h 500"/>
                <a:gd name="T2" fmla="*/ 0 w 446"/>
                <a:gd name="T3" fmla="*/ 349 h 500"/>
                <a:gd name="T4" fmla="*/ 195 w 446"/>
                <a:gd name="T5" fmla="*/ 195 h 500"/>
                <a:gd name="T6" fmla="*/ 314 w 446"/>
                <a:gd name="T7" fmla="*/ 215 h 500"/>
                <a:gd name="T8" fmla="*/ 314 w 446"/>
                <a:gd name="T9" fmla="*/ 206 h 500"/>
                <a:gd name="T10" fmla="*/ 210 w 446"/>
                <a:gd name="T11" fmla="*/ 118 h 500"/>
                <a:gd name="T12" fmla="*/ 76 w 446"/>
                <a:gd name="T13" fmla="*/ 144 h 500"/>
                <a:gd name="T14" fmla="*/ 42 w 446"/>
                <a:gd name="T15" fmla="*/ 39 h 500"/>
                <a:gd name="T16" fmla="*/ 230 w 446"/>
                <a:gd name="T17" fmla="*/ 0 h 500"/>
                <a:gd name="T18" fmla="*/ 394 w 446"/>
                <a:gd name="T19" fmla="*/ 54 h 500"/>
                <a:gd name="T20" fmla="*/ 446 w 446"/>
                <a:gd name="T21" fmla="*/ 209 h 500"/>
                <a:gd name="T22" fmla="*/ 446 w 446"/>
                <a:gd name="T23" fmla="*/ 491 h 500"/>
                <a:gd name="T24" fmla="*/ 313 w 446"/>
                <a:gd name="T25" fmla="*/ 491 h 500"/>
                <a:gd name="T26" fmla="*/ 313 w 446"/>
                <a:gd name="T27" fmla="*/ 438 h 500"/>
                <a:gd name="T28" fmla="*/ 167 w 446"/>
                <a:gd name="T29" fmla="*/ 500 h 500"/>
                <a:gd name="T30" fmla="*/ 0 w 446"/>
                <a:gd name="T31" fmla="*/ 351 h 500"/>
                <a:gd name="T32" fmla="*/ 316 w 446"/>
                <a:gd name="T33" fmla="*/ 320 h 500"/>
                <a:gd name="T34" fmla="*/ 316 w 446"/>
                <a:gd name="T35" fmla="*/ 295 h 500"/>
                <a:gd name="T36" fmla="*/ 228 w 446"/>
                <a:gd name="T37" fmla="*/ 277 h 500"/>
                <a:gd name="T38" fmla="*/ 133 w 446"/>
                <a:gd name="T39" fmla="*/ 344 h 500"/>
                <a:gd name="T40" fmla="*/ 133 w 446"/>
                <a:gd name="T41" fmla="*/ 346 h 500"/>
                <a:gd name="T42" fmla="*/ 208 w 446"/>
                <a:gd name="T43" fmla="*/ 405 h 500"/>
                <a:gd name="T44" fmla="*/ 316 w 446"/>
                <a:gd name="T45" fmla="*/ 32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6" h="500">
                  <a:moveTo>
                    <a:pt x="0" y="351"/>
                  </a:moveTo>
                  <a:cubicBezTo>
                    <a:pt x="0" y="349"/>
                    <a:pt x="0" y="349"/>
                    <a:pt x="0" y="349"/>
                  </a:cubicBezTo>
                  <a:cubicBezTo>
                    <a:pt x="0" y="244"/>
                    <a:pt x="81" y="195"/>
                    <a:pt x="195" y="195"/>
                  </a:cubicBezTo>
                  <a:cubicBezTo>
                    <a:pt x="244" y="195"/>
                    <a:pt x="280" y="203"/>
                    <a:pt x="314" y="215"/>
                  </a:cubicBezTo>
                  <a:cubicBezTo>
                    <a:pt x="314" y="206"/>
                    <a:pt x="314" y="206"/>
                    <a:pt x="314" y="206"/>
                  </a:cubicBezTo>
                  <a:cubicBezTo>
                    <a:pt x="314" y="149"/>
                    <a:pt x="279" y="118"/>
                    <a:pt x="210" y="118"/>
                  </a:cubicBezTo>
                  <a:cubicBezTo>
                    <a:pt x="157" y="118"/>
                    <a:pt x="120" y="128"/>
                    <a:pt x="76" y="144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95" y="15"/>
                    <a:pt x="148" y="0"/>
                    <a:pt x="230" y="0"/>
                  </a:cubicBezTo>
                  <a:cubicBezTo>
                    <a:pt x="305" y="0"/>
                    <a:pt x="359" y="20"/>
                    <a:pt x="394" y="54"/>
                  </a:cubicBezTo>
                  <a:cubicBezTo>
                    <a:pt x="430" y="91"/>
                    <a:pt x="446" y="144"/>
                    <a:pt x="446" y="209"/>
                  </a:cubicBezTo>
                  <a:cubicBezTo>
                    <a:pt x="446" y="491"/>
                    <a:pt x="446" y="491"/>
                    <a:pt x="446" y="491"/>
                  </a:cubicBezTo>
                  <a:cubicBezTo>
                    <a:pt x="313" y="491"/>
                    <a:pt x="313" y="491"/>
                    <a:pt x="313" y="491"/>
                  </a:cubicBezTo>
                  <a:cubicBezTo>
                    <a:pt x="313" y="438"/>
                    <a:pt x="313" y="438"/>
                    <a:pt x="313" y="438"/>
                  </a:cubicBezTo>
                  <a:cubicBezTo>
                    <a:pt x="280" y="475"/>
                    <a:pt x="234" y="500"/>
                    <a:pt x="167" y="500"/>
                  </a:cubicBezTo>
                  <a:cubicBezTo>
                    <a:pt x="75" y="500"/>
                    <a:pt x="0" y="447"/>
                    <a:pt x="0" y="351"/>
                  </a:cubicBezTo>
                  <a:close/>
                  <a:moveTo>
                    <a:pt x="316" y="320"/>
                  </a:moveTo>
                  <a:cubicBezTo>
                    <a:pt x="316" y="295"/>
                    <a:pt x="316" y="295"/>
                    <a:pt x="316" y="295"/>
                  </a:cubicBezTo>
                  <a:cubicBezTo>
                    <a:pt x="292" y="284"/>
                    <a:pt x="262" y="277"/>
                    <a:pt x="228" y="277"/>
                  </a:cubicBezTo>
                  <a:cubicBezTo>
                    <a:pt x="169" y="277"/>
                    <a:pt x="133" y="301"/>
                    <a:pt x="133" y="344"/>
                  </a:cubicBezTo>
                  <a:cubicBezTo>
                    <a:pt x="133" y="346"/>
                    <a:pt x="133" y="346"/>
                    <a:pt x="133" y="346"/>
                  </a:cubicBezTo>
                  <a:cubicBezTo>
                    <a:pt x="133" y="383"/>
                    <a:pt x="164" y="405"/>
                    <a:pt x="208" y="405"/>
                  </a:cubicBezTo>
                  <a:cubicBezTo>
                    <a:pt x="272" y="405"/>
                    <a:pt x="316" y="369"/>
                    <a:pt x="316" y="3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Rectangle 26">
              <a:extLst>
                <a:ext uri="{FF2B5EF4-FFF2-40B4-BE49-F238E27FC236}">
                  <a16:creationId xmlns:a16="http://schemas.microsoft.com/office/drawing/2014/main" id="{9CF25159-7802-4E5B-8837-8E57F2A51EC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801973" y="1260831"/>
              <a:ext cx="59843" cy="2876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Rectangle 27">
              <a:extLst>
                <a:ext uri="{FF2B5EF4-FFF2-40B4-BE49-F238E27FC236}">
                  <a16:creationId xmlns:a16="http://schemas.microsoft.com/office/drawing/2014/main" id="{8C48BAA6-002A-430B-9CD2-AF23AC05A737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886639" y="1260831"/>
              <a:ext cx="59399" cy="2876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7" name="Rectangle 28">
            <a:extLst>
              <a:ext uri="{FF2B5EF4-FFF2-40B4-BE49-F238E27FC236}">
                <a16:creationId xmlns:a16="http://schemas.microsoft.com/office/drawing/2014/main" id="{4D872154-4275-422F-BF6F-C8ECDAFCF823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11556230" y="837417"/>
            <a:ext cx="634181" cy="189869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28BEE63C-C3F8-4C38-9BE5-7F464ABA10A0}"/>
              </a:ext>
            </a:extLst>
          </p:cNvPr>
          <p:cNvGrpSpPr/>
          <p:nvPr userDrawn="1"/>
        </p:nvGrpSpPr>
        <p:grpSpPr>
          <a:xfrm>
            <a:off x="11701122" y="1007069"/>
            <a:ext cx="321494" cy="1552800"/>
            <a:chOff x="7313961" y="501936"/>
            <a:chExt cx="323594" cy="1566108"/>
          </a:xfrm>
        </p:grpSpPr>
        <p:sp>
          <p:nvSpPr>
            <p:cNvPr id="38" name="Freeform 29">
              <a:extLst>
                <a:ext uri="{FF2B5EF4-FFF2-40B4-BE49-F238E27FC236}">
                  <a16:creationId xmlns:a16="http://schemas.microsoft.com/office/drawing/2014/main" id="{0F6D2C1F-123F-4FC5-A8AF-9FD924E376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83556" y="1311808"/>
              <a:ext cx="249567" cy="247350"/>
            </a:xfrm>
            <a:custGeom>
              <a:avLst/>
              <a:gdLst>
                <a:gd name="T0" fmla="*/ 0 w 574"/>
                <a:gd name="T1" fmla="*/ 229 h 569"/>
                <a:gd name="T2" fmla="*/ 90 w 574"/>
                <a:gd name="T3" fmla="*/ 413 h 569"/>
                <a:gd name="T4" fmla="*/ 90 w 574"/>
                <a:gd name="T5" fmla="*/ 413 h 569"/>
                <a:gd name="T6" fmla="*/ 90 w 574"/>
                <a:gd name="T7" fmla="*/ 413 h 569"/>
                <a:gd name="T8" fmla="*/ 9 w 574"/>
                <a:gd name="T9" fmla="*/ 413 h 569"/>
                <a:gd name="T10" fmla="*/ 9 w 574"/>
                <a:gd name="T11" fmla="*/ 569 h 569"/>
                <a:gd name="T12" fmla="*/ 574 w 574"/>
                <a:gd name="T13" fmla="*/ 569 h 569"/>
                <a:gd name="T14" fmla="*/ 574 w 574"/>
                <a:gd name="T15" fmla="*/ 413 h 569"/>
                <a:gd name="T16" fmla="*/ 253 w 574"/>
                <a:gd name="T17" fmla="*/ 413 h 569"/>
                <a:gd name="T18" fmla="*/ 133 w 574"/>
                <a:gd name="T19" fmla="*/ 286 h 569"/>
                <a:gd name="T20" fmla="*/ 253 w 574"/>
                <a:gd name="T21" fmla="*/ 155 h 569"/>
                <a:gd name="T22" fmla="*/ 574 w 574"/>
                <a:gd name="T23" fmla="*/ 155 h 569"/>
                <a:gd name="T24" fmla="*/ 574 w 574"/>
                <a:gd name="T25" fmla="*/ 0 h 569"/>
                <a:gd name="T26" fmla="*/ 224 w 574"/>
                <a:gd name="T27" fmla="*/ 0 h 569"/>
                <a:gd name="T28" fmla="*/ 0 w 574"/>
                <a:gd name="T29" fmla="*/ 22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4" h="569">
                  <a:moveTo>
                    <a:pt x="0" y="229"/>
                  </a:moveTo>
                  <a:cubicBezTo>
                    <a:pt x="0" y="294"/>
                    <a:pt x="30" y="368"/>
                    <a:pt x="90" y="413"/>
                  </a:cubicBezTo>
                  <a:cubicBezTo>
                    <a:pt x="90" y="413"/>
                    <a:pt x="90" y="413"/>
                    <a:pt x="90" y="413"/>
                  </a:cubicBezTo>
                  <a:cubicBezTo>
                    <a:pt x="90" y="413"/>
                    <a:pt x="90" y="413"/>
                    <a:pt x="90" y="413"/>
                  </a:cubicBezTo>
                  <a:cubicBezTo>
                    <a:pt x="9" y="413"/>
                    <a:pt x="9" y="413"/>
                    <a:pt x="9" y="413"/>
                  </a:cubicBezTo>
                  <a:cubicBezTo>
                    <a:pt x="9" y="569"/>
                    <a:pt x="9" y="569"/>
                    <a:pt x="9" y="569"/>
                  </a:cubicBezTo>
                  <a:cubicBezTo>
                    <a:pt x="574" y="569"/>
                    <a:pt x="574" y="569"/>
                    <a:pt x="574" y="569"/>
                  </a:cubicBezTo>
                  <a:cubicBezTo>
                    <a:pt x="574" y="413"/>
                    <a:pt x="574" y="413"/>
                    <a:pt x="574" y="413"/>
                  </a:cubicBezTo>
                  <a:cubicBezTo>
                    <a:pt x="253" y="413"/>
                    <a:pt x="253" y="413"/>
                    <a:pt x="253" y="413"/>
                  </a:cubicBezTo>
                  <a:cubicBezTo>
                    <a:pt x="195" y="413"/>
                    <a:pt x="133" y="369"/>
                    <a:pt x="133" y="286"/>
                  </a:cubicBezTo>
                  <a:cubicBezTo>
                    <a:pt x="133" y="221"/>
                    <a:pt x="178" y="155"/>
                    <a:pt x="253" y="155"/>
                  </a:cubicBezTo>
                  <a:cubicBezTo>
                    <a:pt x="574" y="155"/>
                    <a:pt x="574" y="155"/>
                    <a:pt x="574" y="155"/>
                  </a:cubicBezTo>
                  <a:cubicBezTo>
                    <a:pt x="574" y="0"/>
                    <a:pt x="574" y="0"/>
                    <a:pt x="574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94" y="0"/>
                    <a:pt x="0" y="93"/>
                    <a:pt x="0" y="2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0">
              <a:extLst>
                <a:ext uri="{FF2B5EF4-FFF2-40B4-BE49-F238E27FC236}">
                  <a16:creationId xmlns:a16="http://schemas.microsoft.com/office/drawing/2014/main" id="{2EA5A2F2-AE15-4FA5-85A9-F7373F3251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87546" y="755049"/>
              <a:ext cx="245577" cy="276163"/>
            </a:xfrm>
            <a:custGeom>
              <a:avLst/>
              <a:gdLst>
                <a:gd name="T0" fmla="*/ 0 w 554"/>
                <a:gd name="T1" fmla="*/ 174 h 623"/>
                <a:gd name="T2" fmla="*/ 377 w 554"/>
                <a:gd name="T3" fmla="*/ 311 h 623"/>
                <a:gd name="T4" fmla="*/ 0 w 554"/>
                <a:gd name="T5" fmla="*/ 450 h 623"/>
                <a:gd name="T6" fmla="*/ 0 w 554"/>
                <a:gd name="T7" fmla="*/ 623 h 623"/>
                <a:gd name="T8" fmla="*/ 554 w 554"/>
                <a:gd name="T9" fmla="*/ 395 h 623"/>
                <a:gd name="T10" fmla="*/ 554 w 554"/>
                <a:gd name="T11" fmla="*/ 228 h 623"/>
                <a:gd name="T12" fmla="*/ 0 w 554"/>
                <a:gd name="T13" fmla="*/ 0 h 623"/>
                <a:gd name="T14" fmla="*/ 0 w 554"/>
                <a:gd name="T15" fmla="*/ 174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4" h="623">
                  <a:moveTo>
                    <a:pt x="0" y="174"/>
                  </a:moveTo>
                  <a:lnTo>
                    <a:pt x="377" y="311"/>
                  </a:lnTo>
                  <a:lnTo>
                    <a:pt x="0" y="450"/>
                  </a:lnTo>
                  <a:lnTo>
                    <a:pt x="0" y="623"/>
                  </a:lnTo>
                  <a:lnTo>
                    <a:pt x="554" y="395"/>
                  </a:lnTo>
                  <a:lnTo>
                    <a:pt x="554" y="228"/>
                  </a:lnTo>
                  <a:lnTo>
                    <a:pt x="0" y="0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1">
              <a:extLst>
                <a:ext uri="{FF2B5EF4-FFF2-40B4-BE49-F238E27FC236}">
                  <a16:creationId xmlns:a16="http://schemas.microsoft.com/office/drawing/2014/main" id="{F0E0D771-C362-479B-9362-01060246988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383556" y="1583096"/>
              <a:ext cx="253999" cy="256659"/>
            </a:xfrm>
            <a:custGeom>
              <a:avLst/>
              <a:gdLst>
                <a:gd name="T0" fmla="*/ 401 w 584"/>
                <a:gd name="T1" fmla="*/ 110 h 590"/>
                <a:gd name="T2" fmla="*/ 460 w 584"/>
                <a:gd name="T3" fmla="*/ 272 h 590"/>
                <a:gd name="T4" fmla="*/ 415 w 584"/>
                <a:gd name="T5" fmla="*/ 397 h 590"/>
                <a:gd name="T6" fmla="*/ 250 w 584"/>
                <a:gd name="T7" fmla="*/ 0 h 590"/>
                <a:gd name="T8" fmla="*/ 92 w 584"/>
                <a:gd name="T9" fmla="*/ 68 h 590"/>
                <a:gd name="T10" fmla="*/ 0 w 584"/>
                <a:gd name="T11" fmla="*/ 291 h 590"/>
                <a:gd name="T12" fmla="*/ 292 w 584"/>
                <a:gd name="T13" fmla="*/ 590 h 590"/>
                <a:gd name="T14" fmla="*/ 584 w 584"/>
                <a:gd name="T15" fmla="*/ 274 h 590"/>
                <a:gd name="T16" fmla="*/ 476 w 584"/>
                <a:gd name="T17" fmla="*/ 12 h 590"/>
                <a:gd name="T18" fmla="*/ 401 w 584"/>
                <a:gd name="T19" fmla="*/ 110 h 590"/>
                <a:gd name="T20" fmla="*/ 179 w 584"/>
                <a:gd name="T21" fmla="*/ 408 h 590"/>
                <a:gd name="T22" fmla="*/ 123 w 584"/>
                <a:gd name="T23" fmla="*/ 288 h 590"/>
                <a:gd name="T24" fmla="*/ 202 w 584"/>
                <a:gd name="T25" fmla="*/ 168 h 590"/>
                <a:gd name="T26" fmla="*/ 315 w 584"/>
                <a:gd name="T27" fmla="*/ 439 h 590"/>
                <a:gd name="T28" fmla="*/ 179 w 584"/>
                <a:gd name="T29" fmla="*/ 408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4" h="590">
                  <a:moveTo>
                    <a:pt x="401" y="110"/>
                  </a:moveTo>
                  <a:cubicBezTo>
                    <a:pt x="449" y="175"/>
                    <a:pt x="460" y="212"/>
                    <a:pt x="460" y="272"/>
                  </a:cubicBezTo>
                  <a:cubicBezTo>
                    <a:pt x="460" y="325"/>
                    <a:pt x="444" y="367"/>
                    <a:pt x="415" y="397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189" y="9"/>
                    <a:pt x="134" y="32"/>
                    <a:pt x="92" y="68"/>
                  </a:cubicBezTo>
                  <a:cubicBezTo>
                    <a:pt x="32" y="120"/>
                    <a:pt x="0" y="197"/>
                    <a:pt x="0" y="291"/>
                  </a:cubicBezTo>
                  <a:cubicBezTo>
                    <a:pt x="0" y="462"/>
                    <a:pt x="126" y="590"/>
                    <a:pt x="292" y="590"/>
                  </a:cubicBezTo>
                  <a:cubicBezTo>
                    <a:pt x="462" y="590"/>
                    <a:pt x="584" y="462"/>
                    <a:pt x="584" y="274"/>
                  </a:cubicBezTo>
                  <a:cubicBezTo>
                    <a:pt x="584" y="169"/>
                    <a:pt x="534" y="62"/>
                    <a:pt x="476" y="12"/>
                  </a:cubicBezTo>
                  <a:lnTo>
                    <a:pt x="401" y="110"/>
                  </a:lnTo>
                  <a:close/>
                  <a:moveTo>
                    <a:pt x="179" y="408"/>
                  </a:moveTo>
                  <a:cubicBezTo>
                    <a:pt x="144" y="381"/>
                    <a:pt x="123" y="339"/>
                    <a:pt x="123" y="288"/>
                  </a:cubicBezTo>
                  <a:cubicBezTo>
                    <a:pt x="123" y="232"/>
                    <a:pt x="155" y="190"/>
                    <a:pt x="202" y="168"/>
                  </a:cubicBezTo>
                  <a:cubicBezTo>
                    <a:pt x="315" y="439"/>
                    <a:pt x="315" y="439"/>
                    <a:pt x="315" y="439"/>
                  </a:cubicBezTo>
                  <a:cubicBezTo>
                    <a:pt x="257" y="447"/>
                    <a:pt x="212" y="432"/>
                    <a:pt x="179" y="4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2">
              <a:extLst>
                <a:ext uri="{FF2B5EF4-FFF2-40B4-BE49-F238E27FC236}">
                  <a16:creationId xmlns:a16="http://schemas.microsoft.com/office/drawing/2014/main" id="{BD807C55-B428-4E3A-A768-FF2F2AA578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13961" y="1846404"/>
              <a:ext cx="319161" cy="221640"/>
            </a:xfrm>
            <a:custGeom>
              <a:avLst/>
              <a:gdLst>
                <a:gd name="T0" fmla="*/ 580 w 720"/>
                <a:gd name="T1" fmla="*/ 0 h 500"/>
                <a:gd name="T2" fmla="*/ 580 w 720"/>
                <a:gd name="T3" fmla="*/ 346 h 500"/>
                <a:gd name="T4" fmla="*/ 0 w 720"/>
                <a:gd name="T5" fmla="*/ 346 h 500"/>
                <a:gd name="T6" fmla="*/ 0 w 720"/>
                <a:gd name="T7" fmla="*/ 500 h 500"/>
                <a:gd name="T8" fmla="*/ 720 w 720"/>
                <a:gd name="T9" fmla="*/ 500 h 500"/>
                <a:gd name="T10" fmla="*/ 720 w 720"/>
                <a:gd name="T11" fmla="*/ 0 h 500"/>
                <a:gd name="T12" fmla="*/ 580 w 720"/>
                <a:gd name="T13" fmla="*/ 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500">
                  <a:moveTo>
                    <a:pt x="580" y="0"/>
                  </a:moveTo>
                  <a:lnTo>
                    <a:pt x="580" y="346"/>
                  </a:lnTo>
                  <a:lnTo>
                    <a:pt x="0" y="346"/>
                  </a:lnTo>
                  <a:lnTo>
                    <a:pt x="0" y="500"/>
                  </a:lnTo>
                  <a:lnTo>
                    <a:pt x="720" y="500"/>
                  </a:lnTo>
                  <a:lnTo>
                    <a:pt x="720" y="0"/>
                  </a:lnTo>
                  <a:lnTo>
                    <a:pt x="58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3">
              <a:extLst>
                <a:ext uri="{FF2B5EF4-FFF2-40B4-BE49-F238E27FC236}">
                  <a16:creationId xmlns:a16="http://schemas.microsoft.com/office/drawing/2014/main" id="{46FC01F6-5587-4701-B3C6-0DC2032CAEC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383556" y="501936"/>
              <a:ext cx="253999" cy="263752"/>
            </a:xfrm>
            <a:custGeom>
              <a:avLst/>
              <a:gdLst>
                <a:gd name="T0" fmla="*/ 584 w 584"/>
                <a:gd name="T1" fmla="*/ 304 h 607"/>
                <a:gd name="T2" fmla="*/ 292 w 584"/>
                <a:gd name="T3" fmla="*/ 607 h 607"/>
                <a:gd name="T4" fmla="*/ 0 w 584"/>
                <a:gd name="T5" fmla="*/ 302 h 607"/>
                <a:gd name="T6" fmla="*/ 292 w 584"/>
                <a:gd name="T7" fmla="*/ 0 h 607"/>
                <a:gd name="T8" fmla="*/ 584 w 584"/>
                <a:gd name="T9" fmla="*/ 304 h 607"/>
                <a:gd name="T10" fmla="*/ 133 w 584"/>
                <a:gd name="T11" fmla="*/ 304 h 607"/>
                <a:gd name="T12" fmla="*/ 292 w 584"/>
                <a:gd name="T13" fmla="*/ 454 h 607"/>
                <a:gd name="T14" fmla="*/ 451 w 584"/>
                <a:gd name="T15" fmla="*/ 302 h 607"/>
                <a:gd name="T16" fmla="*/ 292 w 584"/>
                <a:gd name="T17" fmla="*/ 153 h 607"/>
                <a:gd name="T18" fmla="*/ 133 w 584"/>
                <a:gd name="T19" fmla="*/ 304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4" h="607">
                  <a:moveTo>
                    <a:pt x="584" y="304"/>
                  </a:moveTo>
                  <a:cubicBezTo>
                    <a:pt x="584" y="474"/>
                    <a:pt x="457" y="607"/>
                    <a:pt x="292" y="607"/>
                  </a:cubicBezTo>
                  <a:cubicBezTo>
                    <a:pt x="128" y="607"/>
                    <a:pt x="0" y="473"/>
                    <a:pt x="0" y="302"/>
                  </a:cubicBezTo>
                  <a:cubicBezTo>
                    <a:pt x="0" y="133"/>
                    <a:pt x="126" y="0"/>
                    <a:pt x="292" y="0"/>
                  </a:cubicBezTo>
                  <a:cubicBezTo>
                    <a:pt x="455" y="0"/>
                    <a:pt x="584" y="133"/>
                    <a:pt x="584" y="304"/>
                  </a:cubicBezTo>
                  <a:moveTo>
                    <a:pt x="133" y="304"/>
                  </a:moveTo>
                  <a:cubicBezTo>
                    <a:pt x="133" y="391"/>
                    <a:pt x="198" y="454"/>
                    <a:pt x="292" y="454"/>
                  </a:cubicBezTo>
                  <a:cubicBezTo>
                    <a:pt x="381" y="454"/>
                    <a:pt x="451" y="387"/>
                    <a:pt x="451" y="302"/>
                  </a:cubicBezTo>
                  <a:cubicBezTo>
                    <a:pt x="451" y="216"/>
                    <a:pt x="383" y="153"/>
                    <a:pt x="292" y="153"/>
                  </a:cubicBezTo>
                  <a:cubicBezTo>
                    <a:pt x="203" y="153"/>
                    <a:pt x="133" y="219"/>
                    <a:pt x="133" y="30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4">
              <a:extLst>
                <a:ext uri="{FF2B5EF4-FFF2-40B4-BE49-F238E27FC236}">
                  <a16:creationId xmlns:a16="http://schemas.microsoft.com/office/drawing/2014/main" id="{DC296814-EEBB-47E4-A1CC-8645F51DA98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383556" y="1021017"/>
              <a:ext cx="253999" cy="263752"/>
            </a:xfrm>
            <a:custGeom>
              <a:avLst/>
              <a:gdLst>
                <a:gd name="T0" fmla="*/ 584 w 584"/>
                <a:gd name="T1" fmla="*/ 305 h 607"/>
                <a:gd name="T2" fmla="*/ 292 w 584"/>
                <a:gd name="T3" fmla="*/ 607 h 607"/>
                <a:gd name="T4" fmla="*/ 0 w 584"/>
                <a:gd name="T5" fmla="*/ 303 h 607"/>
                <a:gd name="T6" fmla="*/ 292 w 584"/>
                <a:gd name="T7" fmla="*/ 0 h 607"/>
                <a:gd name="T8" fmla="*/ 584 w 584"/>
                <a:gd name="T9" fmla="*/ 305 h 607"/>
                <a:gd name="T10" fmla="*/ 133 w 584"/>
                <a:gd name="T11" fmla="*/ 305 h 607"/>
                <a:gd name="T12" fmla="*/ 292 w 584"/>
                <a:gd name="T13" fmla="*/ 454 h 607"/>
                <a:gd name="T14" fmla="*/ 451 w 584"/>
                <a:gd name="T15" fmla="*/ 303 h 607"/>
                <a:gd name="T16" fmla="*/ 292 w 584"/>
                <a:gd name="T17" fmla="*/ 153 h 607"/>
                <a:gd name="T18" fmla="*/ 133 w 584"/>
                <a:gd name="T19" fmla="*/ 305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4" h="607">
                  <a:moveTo>
                    <a:pt x="584" y="305"/>
                  </a:moveTo>
                  <a:cubicBezTo>
                    <a:pt x="584" y="474"/>
                    <a:pt x="457" y="607"/>
                    <a:pt x="292" y="607"/>
                  </a:cubicBezTo>
                  <a:cubicBezTo>
                    <a:pt x="128" y="607"/>
                    <a:pt x="0" y="474"/>
                    <a:pt x="0" y="303"/>
                  </a:cubicBezTo>
                  <a:cubicBezTo>
                    <a:pt x="0" y="133"/>
                    <a:pt x="126" y="0"/>
                    <a:pt x="292" y="0"/>
                  </a:cubicBezTo>
                  <a:cubicBezTo>
                    <a:pt x="455" y="0"/>
                    <a:pt x="584" y="134"/>
                    <a:pt x="584" y="305"/>
                  </a:cubicBezTo>
                  <a:moveTo>
                    <a:pt x="133" y="305"/>
                  </a:moveTo>
                  <a:cubicBezTo>
                    <a:pt x="133" y="391"/>
                    <a:pt x="198" y="454"/>
                    <a:pt x="292" y="454"/>
                  </a:cubicBezTo>
                  <a:cubicBezTo>
                    <a:pt x="381" y="454"/>
                    <a:pt x="451" y="388"/>
                    <a:pt x="451" y="303"/>
                  </a:cubicBezTo>
                  <a:cubicBezTo>
                    <a:pt x="451" y="216"/>
                    <a:pt x="383" y="153"/>
                    <a:pt x="292" y="153"/>
                  </a:cubicBezTo>
                  <a:cubicBezTo>
                    <a:pt x="203" y="153"/>
                    <a:pt x="133" y="220"/>
                    <a:pt x="133" y="30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80CD9248-0A2C-4050-B347-2980229F11A8}"/>
              </a:ext>
            </a:extLst>
          </p:cNvPr>
          <p:cNvGrpSpPr/>
          <p:nvPr userDrawn="1"/>
        </p:nvGrpSpPr>
        <p:grpSpPr>
          <a:xfrm>
            <a:off x="1154741" y="3561907"/>
            <a:ext cx="7851377" cy="1769127"/>
            <a:chOff x="541049" y="2649538"/>
            <a:chExt cx="9285724" cy="2092325"/>
          </a:xfrm>
          <a:gradFill flip="none" rotWithShape="1">
            <a:gsLst>
              <a:gs pos="0">
                <a:srgbClr val="7C55A3"/>
              </a:gs>
              <a:gs pos="33000">
                <a:srgbClr val="4C8AC8"/>
              </a:gs>
              <a:gs pos="67000">
                <a:srgbClr val="47B98E"/>
              </a:gs>
              <a:gs pos="100000">
                <a:srgbClr val="64B951"/>
              </a:gs>
            </a:gsLst>
            <a:lin ang="18900000" scaled="1"/>
            <a:tileRect/>
          </a:gradFill>
        </p:grpSpPr>
        <p:sp>
          <p:nvSpPr>
            <p:cNvPr id="54" name="Freeform 5">
              <a:extLst>
                <a:ext uri="{FF2B5EF4-FFF2-40B4-BE49-F238E27FC236}">
                  <a16:creationId xmlns:a16="http://schemas.microsoft.com/office/drawing/2014/main" id="{99FEE917-CD84-4C97-B4F9-73DFE2A47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1049" y="2809876"/>
              <a:ext cx="963613" cy="1928813"/>
            </a:xfrm>
            <a:custGeom>
              <a:avLst/>
              <a:gdLst>
                <a:gd name="T0" fmla="*/ 57 w 301"/>
                <a:gd name="T1" fmla="*/ 458 h 600"/>
                <a:gd name="T2" fmla="*/ 57 w 301"/>
                <a:gd name="T3" fmla="*/ 235 h 600"/>
                <a:gd name="T4" fmla="*/ 0 w 301"/>
                <a:gd name="T5" fmla="*/ 235 h 600"/>
                <a:gd name="T6" fmla="*/ 0 w 301"/>
                <a:gd name="T7" fmla="*/ 121 h 600"/>
                <a:gd name="T8" fmla="*/ 57 w 301"/>
                <a:gd name="T9" fmla="*/ 121 h 600"/>
                <a:gd name="T10" fmla="*/ 57 w 301"/>
                <a:gd name="T11" fmla="*/ 0 h 600"/>
                <a:gd name="T12" fmla="*/ 190 w 301"/>
                <a:gd name="T13" fmla="*/ 0 h 600"/>
                <a:gd name="T14" fmla="*/ 190 w 301"/>
                <a:gd name="T15" fmla="*/ 121 h 600"/>
                <a:gd name="T16" fmla="*/ 301 w 301"/>
                <a:gd name="T17" fmla="*/ 121 h 600"/>
                <a:gd name="T18" fmla="*/ 301 w 301"/>
                <a:gd name="T19" fmla="*/ 235 h 600"/>
                <a:gd name="T20" fmla="*/ 190 w 301"/>
                <a:gd name="T21" fmla="*/ 235 h 600"/>
                <a:gd name="T22" fmla="*/ 190 w 301"/>
                <a:gd name="T23" fmla="*/ 436 h 600"/>
                <a:gd name="T24" fmla="*/ 233 w 301"/>
                <a:gd name="T25" fmla="*/ 482 h 600"/>
                <a:gd name="T26" fmla="*/ 299 w 301"/>
                <a:gd name="T27" fmla="*/ 465 h 600"/>
                <a:gd name="T28" fmla="*/ 299 w 301"/>
                <a:gd name="T29" fmla="*/ 573 h 600"/>
                <a:gd name="T30" fmla="*/ 194 w 301"/>
                <a:gd name="T31" fmla="*/ 600 h 600"/>
                <a:gd name="T32" fmla="*/ 57 w 301"/>
                <a:gd name="T33" fmla="*/ 458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1" h="600">
                  <a:moveTo>
                    <a:pt x="57" y="458"/>
                  </a:moveTo>
                  <a:cubicBezTo>
                    <a:pt x="57" y="235"/>
                    <a:pt x="57" y="235"/>
                    <a:pt x="57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57" y="121"/>
                    <a:pt x="57" y="121"/>
                    <a:pt x="57" y="12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301" y="121"/>
                    <a:pt x="301" y="121"/>
                    <a:pt x="301" y="121"/>
                  </a:cubicBezTo>
                  <a:cubicBezTo>
                    <a:pt x="301" y="235"/>
                    <a:pt x="301" y="235"/>
                    <a:pt x="301" y="235"/>
                  </a:cubicBezTo>
                  <a:cubicBezTo>
                    <a:pt x="190" y="235"/>
                    <a:pt x="190" y="235"/>
                    <a:pt x="190" y="235"/>
                  </a:cubicBezTo>
                  <a:cubicBezTo>
                    <a:pt x="190" y="436"/>
                    <a:pt x="190" y="436"/>
                    <a:pt x="190" y="436"/>
                  </a:cubicBezTo>
                  <a:cubicBezTo>
                    <a:pt x="190" y="467"/>
                    <a:pt x="203" y="482"/>
                    <a:pt x="233" y="482"/>
                  </a:cubicBezTo>
                  <a:cubicBezTo>
                    <a:pt x="258" y="482"/>
                    <a:pt x="280" y="476"/>
                    <a:pt x="299" y="465"/>
                  </a:cubicBezTo>
                  <a:cubicBezTo>
                    <a:pt x="299" y="573"/>
                    <a:pt x="299" y="573"/>
                    <a:pt x="299" y="573"/>
                  </a:cubicBezTo>
                  <a:cubicBezTo>
                    <a:pt x="271" y="590"/>
                    <a:pt x="239" y="600"/>
                    <a:pt x="194" y="600"/>
                  </a:cubicBezTo>
                  <a:cubicBezTo>
                    <a:pt x="112" y="600"/>
                    <a:pt x="57" y="568"/>
                    <a:pt x="57" y="4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6">
              <a:extLst>
                <a:ext uri="{FF2B5EF4-FFF2-40B4-BE49-F238E27FC236}">
                  <a16:creationId xmlns:a16="http://schemas.microsoft.com/office/drawing/2014/main" id="{78C9364A-BFFF-4F94-9D90-8A71731D63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08151" y="2649538"/>
              <a:ext cx="1382713" cy="2063750"/>
            </a:xfrm>
            <a:custGeom>
              <a:avLst/>
              <a:gdLst>
                <a:gd name="T0" fmla="*/ 0 w 432"/>
                <a:gd name="T1" fmla="*/ 0 h 642"/>
                <a:gd name="T2" fmla="*/ 134 w 432"/>
                <a:gd name="T3" fmla="*/ 0 h 642"/>
                <a:gd name="T4" fmla="*/ 134 w 432"/>
                <a:gd name="T5" fmla="*/ 237 h 642"/>
                <a:gd name="T6" fmla="*/ 272 w 432"/>
                <a:gd name="T7" fmla="*/ 162 h 642"/>
                <a:gd name="T8" fmla="*/ 432 w 432"/>
                <a:gd name="T9" fmla="*/ 337 h 642"/>
                <a:gd name="T10" fmla="*/ 432 w 432"/>
                <a:gd name="T11" fmla="*/ 642 h 642"/>
                <a:gd name="T12" fmla="*/ 298 w 432"/>
                <a:gd name="T13" fmla="*/ 642 h 642"/>
                <a:gd name="T14" fmla="*/ 298 w 432"/>
                <a:gd name="T15" fmla="*/ 379 h 642"/>
                <a:gd name="T16" fmla="*/ 218 w 432"/>
                <a:gd name="T17" fmla="*/ 283 h 642"/>
                <a:gd name="T18" fmla="*/ 134 w 432"/>
                <a:gd name="T19" fmla="*/ 379 h 642"/>
                <a:gd name="T20" fmla="*/ 134 w 432"/>
                <a:gd name="T21" fmla="*/ 642 h 642"/>
                <a:gd name="T22" fmla="*/ 0 w 432"/>
                <a:gd name="T23" fmla="*/ 642 h 642"/>
                <a:gd name="T24" fmla="*/ 0 w 432"/>
                <a:gd name="T25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642">
                  <a:moveTo>
                    <a:pt x="0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4" y="237"/>
                    <a:pt x="134" y="237"/>
                    <a:pt x="134" y="237"/>
                  </a:cubicBezTo>
                  <a:cubicBezTo>
                    <a:pt x="165" y="198"/>
                    <a:pt x="204" y="162"/>
                    <a:pt x="272" y="162"/>
                  </a:cubicBezTo>
                  <a:cubicBezTo>
                    <a:pt x="373" y="162"/>
                    <a:pt x="432" y="229"/>
                    <a:pt x="432" y="337"/>
                  </a:cubicBezTo>
                  <a:cubicBezTo>
                    <a:pt x="432" y="642"/>
                    <a:pt x="432" y="642"/>
                    <a:pt x="432" y="642"/>
                  </a:cubicBezTo>
                  <a:cubicBezTo>
                    <a:pt x="298" y="642"/>
                    <a:pt x="298" y="642"/>
                    <a:pt x="298" y="642"/>
                  </a:cubicBezTo>
                  <a:cubicBezTo>
                    <a:pt x="298" y="379"/>
                    <a:pt x="298" y="379"/>
                    <a:pt x="298" y="379"/>
                  </a:cubicBezTo>
                  <a:cubicBezTo>
                    <a:pt x="298" y="316"/>
                    <a:pt x="269" y="283"/>
                    <a:pt x="218" y="283"/>
                  </a:cubicBezTo>
                  <a:cubicBezTo>
                    <a:pt x="166" y="283"/>
                    <a:pt x="134" y="316"/>
                    <a:pt x="134" y="379"/>
                  </a:cubicBezTo>
                  <a:cubicBezTo>
                    <a:pt x="134" y="642"/>
                    <a:pt x="134" y="642"/>
                    <a:pt x="134" y="642"/>
                  </a:cubicBezTo>
                  <a:cubicBezTo>
                    <a:pt x="0" y="642"/>
                    <a:pt x="0" y="642"/>
                    <a:pt x="0" y="6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7">
              <a:extLst>
                <a:ext uri="{FF2B5EF4-FFF2-40B4-BE49-F238E27FC236}">
                  <a16:creationId xmlns:a16="http://schemas.microsoft.com/office/drawing/2014/main" id="{E572E624-9DE1-4F42-A7F5-36B7B8A2F63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61304" y="3179763"/>
              <a:ext cx="1390650" cy="1562100"/>
            </a:xfrm>
            <a:custGeom>
              <a:avLst/>
              <a:gdLst>
                <a:gd name="T0" fmla="*/ 0 w 434"/>
                <a:gd name="T1" fmla="*/ 342 h 486"/>
                <a:gd name="T2" fmla="*/ 0 w 434"/>
                <a:gd name="T3" fmla="*/ 340 h 486"/>
                <a:gd name="T4" fmla="*/ 190 w 434"/>
                <a:gd name="T5" fmla="*/ 189 h 486"/>
                <a:gd name="T6" fmla="*/ 305 w 434"/>
                <a:gd name="T7" fmla="*/ 209 h 486"/>
                <a:gd name="T8" fmla="*/ 305 w 434"/>
                <a:gd name="T9" fmla="*/ 201 h 486"/>
                <a:gd name="T10" fmla="*/ 204 w 434"/>
                <a:gd name="T11" fmla="*/ 115 h 486"/>
                <a:gd name="T12" fmla="*/ 74 w 434"/>
                <a:gd name="T13" fmla="*/ 140 h 486"/>
                <a:gd name="T14" fmla="*/ 40 w 434"/>
                <a:gd name="T15" fmla="*/ 38 h 486"/>
                <a:gd name="T16" fmla="*/ 223 w 434"/>
                <a:gd name="T17" fmla="*/ 0 h 486"/>
                <a:gd name="T18" fmla="*/ 383 w 434"/>
                <a:gd name="T19" fmla="*/ 53 h 486"/>
                <a:gd name="T20" fmla="*/ 434 w 434"/>
                <a:gd name="T21" fmla="*/ 204 h 486"/>
                <a:gd name="T22" fmla="*/ 434 w 434"/>
                <a:gd name="T23" fmla="*/ 477 h 486"/>
                <a:gd name="T24" fmla="*/ 304 w 434"/>
                <a:gd name="T25" fmla="*/ 477 h 486"/>
                <a:gd name="T26" fmla="*/ 304 w 434"/>
                <a:gd name="T27" fmla="*/ 426 h 486"/>
                <a:gd name="T28" fmla="*/ 162 w 434"/>
                <a:gd name="T29" fmla="*/ 486 h 486"/>
                <a:gd name="T30" fmla="*/ 0 w 434"/>
                <a:gd name="T31" fmla="*/ 342 h 486"/>
                <a:gd name="T32" fmla="*/ 307 w 434"/>
                <a:gd name="T33" fmla="*/ 311 h 486"/>
                <a:gd name="T34" fmla="*/ 307 w 434"/>
                <a:gd name="T35" fmla="*/ 287 h 486"/>
                <a:gd name="T36" fmla="*/ 222 w 434"/>
                <a:gd name="T37" fmla="*/ 270 h 486"/>
                <a:gd name="T38" fmla="*/ 129 w 434"/>
                <a:gd name="T39" fmla="*/ 335 h 486"/>
                <a:gd name="T40" fmla="*/ 129 w 434"/>
                <a:gd name="T41" fmla="*/ 336 h 486"/>
                <a:gd name="T42" fmla="*/ 202 w 434"/>
                <a:gd name="T43" fmla="*/ 394 h 486"/>
                <a:gd name="T44" fmla="*/ 307 w 434"/>
                <a:gd name="T45" fmla="*/ 31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4" h="486">
                  <a:moveTo>
                    <a:pt x="0" y="342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237"/>
                    <a:pt x="78" y="189"/>
                    <a:pt x="190" y="189"/>
                  </a:cubicBezTo>
                  <a:cubicBezTo>
                    <a:pt x="237" y="189"/>
                    <a:pt x="272" y="197"/>
                    <a:pt x="305" y="209"/>
                  </a:cubicBezTo>
                  <a:cubicBezTo>
                    <a:pt x="305" y="201"/>
                    <a:pt x="305" y="201"/>
                    <a:pt x="305" y="201"/>
                  </a:cubicBezTo>
                  <a:cubicBezTo>
                    <a:pt x="305" y="145"/>
                    <a:pt x="271" y="115"/>
                    <a:pt x="204" y="115"/>
                  </a:cubicBezTo>
                  <a:cubicBezTo>
                    <a:pt x="153" y="115"/>
                    <a:pt x="117" y="124"/>
                    <a:pt x="74" y="140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92" y="15"/>
                    <a:pt x="143" y="0"/>
                    <a:pt x="223" y="0"/>
                  </a:cubicBezTo>
                  <a:cubicBezTo>
                    <a:pt x="296" y="0"/>
                    <a:pt x="349" y="20"/>
                    <a:pt x="383" y="53"/>
                  </a:cubicBezTo>
                  <a:cubicBezTo>
                    <a:pt x="418" y="88"/>
                    <a:pt x="434" y="140"/>
                    <a:pt x="434" y="204"/>
                  </a:cubicBezTo>
                  <a:cubicBezTo>
                    <a:pt x="434" y="477"/>
                    <a:pt x="434" y="477"/>
                    <a:pt x="434" y="477"/>
                  </a:cubicBezTo>
                  <a:cubicBezTo>
                    <a:pt x="304" y="477"/>
                    <a:pt x="304" y="477"/>
                    <a:pt x="304" y="477"/>
                  </a:cubicBezTo>
                  <a:cubicBezTo>
                    <a:pt x="304" y="426"/>
                    <a:pt x="304" y="426"/>
                    <a:pt x="304" y="426"/>
                  </a:cubicBezTo>
                  <a:cubicBezTo>
                    <a:pt x="272" y="462"/>
                    <a:pt x="227" y="486"/>
                    <a:pt x="162" y="486"/>
                  </a:cubicBezTo>
                  <a:cubicBezTo>
                    <a:pt x="73" y="486"/>
                    <a:pt x="0" y="435"/>
                    <a:pt x="0" y="342"/>
                  </a:cubicBezTo>
                  <a:close/>
                  <a:moveTo>
                    <a:pt x="307" y="311"/>
                  </a:moveTo>
                  <a:cubicBezTo>
                    <a:pt x="307" y="287"/>
                    <a:pt x="307" y="287"/>
                    <a:pt x="307" y="287"/>
                  </a:cubicBezTo>
                  <a:cubicBezTo>
                    <a:pt x="284" y="277"/>
                    <a:pt x="254" y="270"/>
                    <a:pt x="222" y="270"/>
                  </a:cubicBezTo>
                  <a:cubicBezTo>
                    <a:pt x="164" y="270"/>
                    <a:pt x="129" y="292"/>
                    <a:pt x="129" y="335"/>
                  </a:cubicBezTo>
                  <a:cubicBezTo>
                    <a:pt x="129" y="336"/>
                    <a:pt x="129" y="336"/>
                    <a:pt x="129" y="336"/>
                  </a:cubicBezTo>
                  <a:cubicBezTo>
                    <a:pt x="129" y="372"/>
                    <a:pt x="159" y="394"/>
                    <a:pt x="202" y="394"/>
                  </a:cubicBezTo>
                  <a:cubicBezTo>
                    <a:pt x="265" y="394"/>
                    <a:pt x="307" y="359"/>
                    <a:pt x="307" y="3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8">
              <a:extLst>
                <a:ext uri="{FF2B5EF4-FFF2-40B4-BE49-F238E27FC236}">
                  <a16:creationId xmlns:a16="http://schemas.microsoft.com/office/drawing/2014/main" id="{DD8A238C-0295-48D1-8872-FE51165DDE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859916" y="3170238"/>
              <a:ext cx="1384300" cy="1543050"/>
            </a:xfrm>
            <a:custGeom>
              <a:avLst/>
              <a:gdLst>
                <a:gd name="T0" fmla="*/ 0 w 432"/>
                <a:gd name="T1" fmla="*/ 9 h 480"/>
                <a:gd name="T2" fmla="*/ 133 w 432"/>
                <a:gd name="T3" fmla="*/ 9 h 480"/>
                <a:gd name="T4" fmla="*/ 133 w 432"/>
                <a:gd name="T5" fmla="*/ 75 h 480"/>
                <a:gd name="T6" fmla="*/ 272 w 432"/>
                <a:gd name="T7" fmla="*/ 0 h 480"/>
                <a:gd name="T8" fmla="*/ 432 w 432"/>
                <a:gd name="T9" fmla="*/ 175 h 480"/>
                <a:gd name="T10" fmla="*/ 432 w 432"/>
                <a:gd name="T11" fmla="*/ 480 h 480"/>
                <a:gd name="T12" fmla="*/ 298 w 432"/>
                <a:gd name="T13" fmla="*/ 480 h 480"/>
                <a:gd name="T14" fmla="*/ 298 w 432"/>
                <a:gd name="T15" fmla="*/ 217 h 480"/>
                <a:gd name="T16" fmla="*/ 217 w 432"/>
                <a:gd name="T17" fmla="*/ 121 h 480"/>
                <a:gd name="T18" fmla="*/ 133 w 432"/>
                <a:gd name="T19" fmla="*/ 217 h 480"/>
                <a:gd name="T20" fmla="*/ 133 w 432"/>
                <a:gd name="T21" fmla="*/ 480 h 480"/>
                <a:gd name="T22" fmla="*/ 0 w 432"/>
                <a:gd name="T23" fmla="*/ 480 h 480"/>
                <a:gd name="T24" fmla="*/ 0 w 432"/>
                <a:gd name="T25" fmla="*/ 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480">
                  <a:moveTo>
                    <a:pt x="0" y="9"/>
                  </a:moveTo>
                  <a:cubicBezTo>
                    <a:pt x="133" y="9"/>
                    <a:pt x="133" y="9"/>
                    <a:pt x="133" y="9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64" y="36"/>
                    <a:pt x="204" y="0"/>
                    <a:pt x="272" y="0"/>
                  </a:cubicBezTo>
                  <a:cubicBezTo>
                    <a:pt x="373" y="0"/>
                    <a:pt x="432" y="67"/>
                    <a:pt x="432" y="175"/>
                  </a:cubicBezTo>
                  <a:cubicBezTo>
                    <a:pt x="432" y="480"/>
                    <a:pt x="432" y="480"/>
                    <a:pt x="432" y="480"/>
                  </a:cubicBezTo>
                  <a:cubicBezTo>
                    <a:pt x="298" y="480"/>
                    <a:pt x="298" y="480"/>
                    <a:pt x="298" y="480"/>
                  </a:cubicBezTo>
                  <a:cubicBezTo>
                    <a:pt x="298" y="217"/>
                    <a:pt x="298" y="217"/>
                    <a:pt x="298" y="217"/>
                  </a:cubicBezTo>
                  <a:cubicBezTo>
                    <a:pt x="298" y="154"/>
                    <a:pt x="268" y="121"/>
                    <a:pt x="217" y="121"/>
                  </a:cubicBezTo>
                  <a:cubicBezTo>
                    <a:pt x="166" y="121"/>
                    <a:pt x="133" y="154"/>
                    <a:pt x="133" y="217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0" y="480"/>
                    <a:pt x="0" y="480"/>
                    <a:pt x="0" y="48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9">
              <a:extLst>
                <a:ext uri="{FF2B5EF4-FFF2-40B4-BE49-F238E27FC236}">
                  <a16:creationId xmlns:a16="http://schemas.microsoft.com/office/drawing/2014/main" id="{6849E95A-0C53-4220-85E0-6DFCEA7D1C4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36593" y="2649538"/>
              <a:ext cx="1460500" cy="2063750"/>
            </a:xfrm>
            <a:custGeom>
              <a:avLst/>
              <a:gdLst>
                <a:gd name="T0" fmla="*/ 0 w 920"/>
                <a:gd name="T1" fmla="*/ 0 h 1300"/>
                <a:gd name="T2" fmla="*/ 270 w 920"/>
                <a:gd name="T3" fmla="*/ 0 h 1300"/>
                <a:gd name="T4" fmla="*/ 270 w 920"/>
                <a:gd name="T5" fmla="*/ 692 h 1300"/>
                <a:gd name="T6" fmla="*/ 585 w 920"/>
                <a:gd name="T7" fmla="*/ 346 h 1300"/>
                <a:gd name="T8" fmla="*/ 908 w 920"/>
                <a:gd name="T9" fmla="*/ 346 h 1300"/>
                <a:gd name="T10" fmla="*/ 547 w 920"/>
                <a:gd name="T11" fmla="*/ 721 h 1300"/>
                <a:gd name="T12" fmla="*/ 920 w 920"/>
                <a:gd name="T13" fmla="*/ 1300 h 1300"/>
                <a:gd name="T14" fmla="*/ 609 w 920"/>
                <a:gd name="T15" fmla="*/ 1300 h 1300"/>
                <a:gd name="T16" fmla="*/ 365 w 920"/>
                <a:gd name="T17" fmla="*/ 909 h 1300"/>
                <a:gd name="T18" fmla="*/ 270 w 920"/>
                <a:gd name="T19" fmla="*/ 1010 h 1300"/>
                <a:gd name="T20" fmla="*/ 270 w 920"/>
                <a:gd name="T21" fmla="*/ 1300 h 1300"/>
                <a:gd name="T22" fmla="*/ 0 w 920"/>
                <a:gd name="T23" fmla="*/ 1300 h 1300"/>
                <a:gd name="T24" fmla="*/ 0 w 920"/>
                <a:gd name="T25" fmla="*/ 0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0" h="1300">
                  <a:moveTo>
                    <a:pt x="0" y="0"/>
                  </a:moveTo>
                  <a:lnTo>
                    <a:pt x="270" y="0"/>
                  </a:lnTo>
                  <a:lnTo>
                    <a:pt x="270" y="692"/>
                  </a:lnTo>
                  <a:lnTo>
                    <a:pt x="585" y="346"/>
                  </a:lnTo>
                  <a:lnTo>
                    <a:pt x="908" y="346"/>
                  </a:lnTo>
                  <a:lnTo>
                    <a:pt x="547" y="721"/>
                  </a:lnTo>
                  <a:lnTo>
                    <a:pt x="920" y="1300"/>
                  </a:lnTo>
                  <a:lnTo>
                    <a:pt x="609" y="1300"/>
                  </a:lnTo>
                  <a:lnTo>
                    <a:pt x="365" y="909"/>
                  </a:lnTo>
                  <a:lnTo>
                    <a:pt x="270" y="1010"/>
                  </a:lnTo>
                  <a:lnTo>
                    <a:pt x="270" y="1300"/>
                  </a:lnTo>
                  <a:lnTo>
                    <a:pt x="0" y="130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0">
              <a:extLst>
                <a:ext uri="{FF2B5EF4-FFF2-40B4-BE49-F238E27FC236}">
                  <a16:creationId xmlns:a16="http://schemas.microsoft.com/office/drawing/2014/main" id="{056EAF60-5381-416A-895C-D1FAED9FDF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9896" y="3173413"/>
              <a:ext cx="1227138" cy="1568450"/>
            </a:xfrm>
            <a:custGeom>
              <a:avLst/>
              <a:gdLst>
                <a:gd name="T0" fmla="*/ 0 w 383"/>
                <a:gd name="T1" fmla="*/ 417 h 488"/>
                <a:gd name="T2" fmla="*/ 57 w 383"/>
                <a:gd name="T3" fmla="*/ 329 h 488"/>
                <a:gd name="T4" fmla="*/ 206 w 383"/>
                <a:gd name="T5" fmla="*/ 385 h 488"/>
                <a:gd name="T6" fmla="*/ 262 w 383"/>
                <a:gd name="T7" fmla="*/ 350 h 488"/>
                <a:gd name="T8" fmla="*/ 262 w 383"/>
                <a:gd name="T9" fmla="*/ 348 h 488"/>
                <a:gd name="T10" fmla="*/ 165 w 383"/>
                <a:gd name="T11" fmla="*/ 294 h 488"/>
                <a:gd name="T12" fmla="*/ 24 w 383"/>
                <a:gd name="T13" fmla="*/ 152 h 488"/>
                <a:gd name="T14" fmla="*/ 24 w 383"/>
                <a:gd name="T15" fmla="*/ 150 h 488"/>
                <a:gd name="T16" fmla="*/ 196 w 383"/>
                <a:gd name="T17" fmla="*/ 0 h 488"/>
                <a:gd name="T18" fmla="*/ 372 w 383"/>
                <a:gd name="T19" fmla="*/ 55 h 488"/>
                <a:gd name="T20" fmla="*/ 321 w 383"/>
                <a:gd name="T21" fmla="*/ 147 h 488"/>
                <a:gd name="T22" fmla="*/ 194 w 383"/>
                <a:gd name="T23" fmla="*/ 103 h 488"/>
                <a:gd name="T24" fmla="*/ 144 w 383"/>
                <a:gd name="T25" fmla="*/ 136 h 488"/>
                <a:gd name="T26" fmla="*/ 144 w 383"/>
                <a:gd name="T27" fmla="*/ 138 h 488"/>
                <a:gd name="T28" fmla="*/ 240 w 383"/>
                <a:gd name="T29" fmla="*/ 194 h 488"/>
                <a:gd name="T30" fmla="*/ 383 w 383"/>
                <a:gd name="T31" fmla="*/ 334 h 488"/>
                <a:gd name="T32" fmla="*/ 383 w 383"/>
                <a:gd name="T33" fmla="*/ 336 h 488"/>
                <a:gd name="T34" fmla="*/ 203 w 383"/>
                <a:gd name="T35" fmla="*/ 488 h 488"/>
                <a:gd name="T36" fmla="*/ 0 w 383"/>
                <a:gd name="T37" fmla="*/ 417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3" h="488">
                  <a:moveTo>
                    <a:pt x="0" y="417"/>
                  </a:moveTo>
                  <a:cubicBezTo>
                    <a:pt x="57" y="329"/>
                    <a:pt x="57" y="329"/>
                    <a:pt x="57" y="329"/>
                  </a:cubicBezTo>
                  <a:cubicBezTo>
                    <a:pt x="108" y="366"/>
                    <a:pt x="162" y="385"/>
                    <a:pt x="206" y="385"/>
                  </a:cubicBezTo>
                  <a:cubicBezTo>
                    <a:pt x="245" y="385"/>
                    <a:pt x="262" y="371"/>
                    <a:pt x="262" y="350"/>
                  </a:cubicBezTo>
                  <a:cubicBezTo>
                    <a:pt x="262" y="348"/>
                    <a:pt x="262" y="348"/>
                    <a:pt x="262" y="348"/>
                  </a:cubicBezTo>
                  <a:cubicBezTo>
                    <a:pt x="262" y="319"/>
                    <a:pt x="217" y="309"/>
                    <a:pt x="165" y="294"/>
                  </a:cubicBezTo>
                  <a:cubicBezTo>
                    <a:pt x="99" y="274"/>
                    <a:pt x="24" y="243"/>
                    <a:pt x="24" y="152"/>
                  </a:cubicBezTo>
                  <a:cubicBezTo>
                    <a:pt x="24" y="150"/>
                    <a:pt x="24" y="150"/>
                    <a:pt x="24" y="150"/>
                  </a:cubicBezTo>
                  <a:cubicBezTo>
                    <a:pt x="24" y="54"/>
                    <a:pt x="101" y="0"/>
                    <a:pt x="196" y="0"/>
                  </a:cubicBezTo>
                  <a:cubicBezTo>
                    <a:pt x="256" y="0"/>
                    <a:pt x="321" y="21"/>
                    <a:pt x="372" y="55"/>
                  </a:cubicBezTo>
                  <a:cubicBezTo>
                    <a:pt x="321" y="147"/>
                    <a:pt x="321" y="147"/>
                    <a:pt x="321" y="147"/>
                  </a:cubicBezTo>
                  <a:cubicBezTo>
                    <a:pt x="275" y="120"/>
                    <a:pt x="228" y="103"/>
                    <a:pt x="194" y="103"/>
                  </a:cubicBezTo>
                  <a:cubicBezTo>
                    <a:pt x="161" y="103"/>
                    <a:pt x="144" y="118"/>
                    <a:pt x="144" y="136"/>
                  </a:cubicBezTo>
                  <a:cubicBezTo>
                    <a:pt x="144" y="138"/>
                    <a:pt x="144" y="138"/>
                    <a:pt x="144" y="138"/>
                  </a:cubicBezTo>
                  <a:cubicBezTo>
                    <a:pt x="144" y="164"/>
                    <a:pt x="189" y="176"/>
                    <a:pt x="240" y="194"/>
                  </a:cubicBezTo>
                  <a:cubicBezTo>
                    <a:pt x="306" y="216"/>
                    <a:pt x="383" y="248"/>
                    <a:pt x="383" y="334"/>
                  </a:cubicBezTo>
                  <a:cubicBezTo>
                    <a:pt x="383" y="336"/>
                    <a:pt x="383" y="336"/>
                    <a:pt x="383" y="336"/>
                  </a:cubicBezTo>
                  <a:cubicBezTo>
                    <a:pt x="383" y="440"/>
                    <a:pt x="305" y="488"/>
                    <a:pt x="203" y="488"/>
                  </a:cubicBezTo>
                  <a:cubicBezTo>
                    <a:pt x="137" y="488"/>
                    <a:pt x="63" y="466"/>
                    <a:pt x="0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Oval 11">
              <a:extLst>
                <a:ext uri="{FF2B5EF4-FFF2-40B4-BE49-F238E27FC236}">
                  <a16:creationId xmlns:a16="http://schemas.microsoft.com/office/drawing/2014/main" id="{0154DA0C-208D-4580-AFAD-81B221FB1EE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82260" y="4167188"/>
              <a:ext cx="544513" cy="5461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803841584"/>
      </p:ext>
    </p:extLst>
  </p:cSld>
  <p:clrMapOvr>
    <a:masterClrMapping/>
  </p:clrMapOvr>
  <p:transition spd="med"/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12E9409-35B8-57EB-2941-154C5CA02C3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2149955"/>
      </p:ext>
    </p:extLst>
  </p:cSld>
  <p:clrMapOvr>
    <a:masterClrMapping/>
  </p:clrMapOvr>
  <p:transition spd="med"/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lank Slid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>
            <a:extLst>
              <a:ext uri="{FF2B5EF4-FFF2-40B4-BE49-F238E27FC236}">
                <a16:creationId xmlns:a16="http://schemas.microsoft.com/office/drawing/2014/main" id="{02847966-6DB9-1FB6-9676-273C285CBBB9}"/>
              </a:ext>
            </a:extLst>
          </p:cNvPr>
          <p:cNvSpPr txBox="1"/>
          <p:nvPr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2DC449E-FDC8-E32E-E4B6-BCA292AA3705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AB6D2A24-CAB4-F08D-2B8E-FD0BBEA396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4" name="Freeform 7">
              <a:extLst>
                <a:ext uri="{FF2B5EF4-FFF2-40B4-BE49-F238E27FC236}">
                  <a16:creationId xmlns:a16="http://schemas.microsoft.com/office/drawing/2014/main" id="{B5AB7E31-14A7-9501-5A1B-CA9C8DF7F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5" name="Freeform 8">
              <a:extLst>
                <a:ext uri="{FF2B5EF4-FFF2-40B4-BE49-F238E27FC236}">
                  <a16:creationId xmlns:a16="http://schemas.microsoft.com/office/drawing/2014/main" id="{62254130-3E7F-93A9-7119-F750B966F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6" name="Freeform 9">
              <a:extLst>
                <a:ext uri="{FF2B5EF4-FFF2-40B4-BE49-F238E27FC236}">
                  <a16:creationId xmlns:a16="http://schemas.microsoft.com/office/drawing/2014/main" id="{F09E9735-A341-685A-2E0E-8E623D1823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7576E6CE-DA5C-AF50-7933-59F501DBD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8" name="Freeform 10">
              <a:extLst>
                <a:ext uri="{FF2B5EF4-FFF2-40B4-BE49-F238E27FC236}">
                  <a16:creationId xmlns:a16="http://schemas.microsoft.com/office/drawing/2014/main" id="{69BCEF5B-3A08-5E7B-9ED1-3F71D12FBA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9" name="Freeform 11">
              <a:extLst>
                <a:ext uri="{FF2B5EF4-FFF2-40B4-BE49-F238E27FC236}">
                  <a16:creationId xmlns:a16="http://schemas.microsoft.com/office/drawing/2014/main" id="{B6FEDC4B-7FBE-AE64-86BE-07088AD5B6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094B782-D6B1-E164-080E-40821B7DAFA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3253435"/>
      </p:ext>
    </p:extLst>
  </p:cSld>
  <p:clrMapOvr>
    <a:masterClrMapping/>
  </p:clrMapOvr>
  <p:transition spd="med"/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losing Slide_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937F1298-487A-B4E6-4008-0A5D51F1C143}"/>
              </a:ext>
            </a:extLst>
          </p:cNvPr>
          <p:cNvGrpSpPr/>
          <p:nvPr/>
        </p:nvGrpSpPr>
        <p:grpSpPr>
          <a:xfrm>
            <a:off x="9390325" y="767096"/>
            <a:ext cx="2800087" cy="1898696"/>
            <a:chOff x="9390324" y="767096"/>
            <a:chExt cx="2800087" cy="1898696"/>
          </a:xfrm>
        </p:grpSpPr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DBC4C027-8FC0-71EF-963F-3B8A0447C1E8}"/>
                </a:ext>
              </a:extLst>
            </p:cNvPr>
            <p:cNvGrpSpPr/>
            <p:nvPr/>
          </p:nvGrpSpPr>
          <p:grpSpPr>
            <a:xfrm>
              <a:off x="9390324" y="936748"/>
              <a:ext cx="1965963" cy="1042086"/>
              <a:chOff x="4988072" y="501936"/>
              <a:chExt cx="1978802" cy="1051017"/>
            </a:xfrm>
            <a:solidFill>
              <a:schemeClr val="accent1"/>
            </a:solidFill>
          </p:grpSpPr>
          <p:sp>
            <p:nvSpPr>
              <p:cNvPr id="72" name="Freeform 5">
                <a:extLst>
                  <a:ext uri="{FF2B5EF4-FFF2-40B4-BE49-F238E27FC236}">
                    <a16:creationId xmlns:a16="http://schemas.microsoft.com/office/drawing/2014/main" id="{AC114BA7-B808-0C61-F4C4-498846EB2C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9016" y="501936"/>
                <a:ext cx="218094" cy="282813"/>
              </a:xfrm>
              <a:custGeom>
                <a:avLst/>
                <a:gdLst>
                  <a:gd name="T0" fmla="*/ 0 w 502"/>
                  <a:gd name="T1" fmla="*/ 550 h 651"/>
                  <a:gd name="T2" fmla="*/ 83 w 502"/>
                  <a:gd name="T3" fmla="*/ 451 h 651"/>
                  <a:gd name="T4" fmla="*/ 272 w 502"/>
                  <a:gd name="T5" fmla="*/ 528 h 651"/>
                  <a:gd name="T6" fmla="*/ 363 w 502"/>
                  <a:gd name="T7" fmla="*/ 469 h 651"/>
                  <a:gd name="T8" fmla="*/ 363 w 502"/>
                  <a:gd name="T9" fmla="*/ 467 h 651"/>
                  <a:gd name="T10" fmla="*/ 236 w 502"/>
                  <a:gd name="T11" fmla="*/ 386 h 651"/>
                  <a:gd name="T12" fmla="*/ 26 w 502"/>
                  <a:gd name="T13" fmla="*/ 192 h 651"/>
                  <a:gd name="T14" fmla="*/ 26 w 502"/>
                  <a:gd name="T15" fmla="*/ 191 h 651"/>
                  <a:gd name="T16" fmla="*/ 247 w 502"/>
                  <a:gd name="T17" fmla="*/ 0 h 651"/>
                  <a:gd name="T18" fmla="*/ 483 w 502"/>
                  <a:gd name="T19" fmla="*/ 80 h 651"/>
                  <a:gd name="T20" fmla="*/ 410 w 502"/>
                  <a:gd name="T21" fmla="*/ 185 h 651"/>
                  <a:gd name="T22" fmla="*/ 246 w 502"/>
                  <a:gd name="T23" fmla="*/ 123 h 651"/>
                  <a:gd name="T24" fmla="*/ 164 w 502"/>
                  <a:gd name="T25" fmla="*/ 178 h 651"/>
                  <a:gd name="T26" fmla="*/ 164 w 502"/>
                  <a:gd name="T27" fmla="*/ 180 h 651"/>
                  <a:gd name="T28" fmla="*/ 301 w 502"/>
                  <a:gd name="T29" fmla="*/ 263 h 651"/>
                  <a:gd name="T30" fmla="*/ 502 w 502"/>
                  <a:gd name="T31" fmla="*/ 453 h 651"/>
                  <a:gd name="T32" fmla="*/ 502 w 502"/>
                  <a:gd name="T33" fmla="*/ 455 h 651"/>
                  <a:gd name="T34" fmla="*/ 269 w 502"/>
                  <a:gd name="T35" fmla="*/ 651 h 651"/>
                  <a:gd name="T36" fmla="*/ 0 w 502"/>
                  <a:gd name="T37" fmla="*/ 550 h 6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2" h="651">
                    <a:moveTo>
                      <a:pt x="0" y="550"/>
                    </a:moveTo>
                    <a:cubicBezTo>
                      <a:pt x="83" y="451"/>
                      <a:pt x="83" y="451"/>
                      <a:pt x="83" y="451"/>
                    </a:cubicBezTo>
                    <a:cubicBezTo>
                      <a:pt x="140" y="498"/>
                      <a:pt x="200" y="528"/>
                      <a:pt x="272" y="528"/>
                    </a:cubicBezTo>
                    <a:cubicBezTo>
                      <a:pt x="329" y="528"/>
                      <a:pt x="363" y="506"/>
                      <a:pt x="363" y="469"/>
                    </a:cubicBezTo>
                    <a:cubicBezTo>
                      <a:pt x="363" y="467"/>
                      <a:pt x="363" y="467"/>
                      <a:pt x="363" y="467"/>
                    </a:cubicBezTo>
                    <a:cubicBezTo>
                      <a:pt x="363" y="431"/>
                      <a:pt x="342" y="413"/>
                      <a:pt x="236" y="386"/>
                    </a:cubicBezTo>
                    <a:cubicBezTo>
                      <a:pt x="108" y="354"/>
                      <a:pt x="26" y="318"/>
                      <a:pt x="26" y="192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26" y="76"/>
                      <a:pt x="118" y="0"/>
                      <a:pt x="247" y="0"/>
                    </a:cubicBezTo>
                    <a:cubicBezTo>
                      <a:pt x="340" y="0"/>
                      <a:pt x="419" y="29"/>
                      <a:pt x="483" y="80"/>
                    </a:cubicBezTo>
                    <a:cubicBezTo>
                      <a:pt x="410" y="185"/>
                      <a:pt x="410" y="185"/>
                      <a:pt x="410" y="185"/>
                    </a:cubicBezTo>
                    <a:cubicBezTo>
                      <a:pt x="354" y="146"/>
                      <a:pt x="299" y="123"/>
                      <a:pt x="246" y="123"/>
                    </a:cubicBezTo>
                    <a:cubicBezTo>
                      <a:pt x="192" y="123"/>
                      <a:pt x="164" y="147"/>
                      <a:pt x="164" y="178"/>
                    </a:cubicBezTo>
                    <a:cubicBezTo>
                      <a:pt x="164" y="180"/>
                      <a:pt x="164" y="180"/>
                      <a:pt x="164" y="180"/>
                    </a:cubicBezTo>
                    <a:cubicBezTo>
                      <a:pt x="164" y="221"/>
                      <a:pt x="191" y="235"/>
                      <a:pt x="301" y="263"/>
                    </a:cubicBezTo>
                    <a:cubicBezTo>
                      <a:pt x="429" y="297"/>
                      <a:pt x="502" y="343"/>
                      <a:pt x="502" y="453"/>
                    </a:cubicBezTo>
                    <a:cubicBezTo>
                      <a:pt x="502" y="455"/>
                      <a:pt x="502" y="455"/>
                      <a:pt x="502" y="455"/>
                    </a:cubicBezTo>
                    <a:cubicBezTo>
                      <a:pt x="502" y="581"/>
                      <a:pt x="406" y="651"/>
                      <a:pt x="269" y="651"/>
                    </a:cubicBezTo>
                    <a:cubicBezTo>
                      <a:pt x="173" y="651"/>
                      <a:pt x="76" y="618"/>
                      <a:pt x="0" y="5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73" name="Freeform 6">
                <a:extLst>
                  <a:ext uri="{FF2B5EF4-FFF2-40B4-BE49-F238E27FC236}">
                    <a16:creationId xmlns:a16="http://schemas.microsoft.com/office/drawing/2014/main" id="{03055FF5-EB33-F09D-784D-C7AD01880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1295" y="566212"/>
                <a:ext cx="322264" cy="214547"/>
              </a:xfrm>
              <a:custGeom>
                <a:avLst/>
                <a:gdLst>
                  <a:gd name="T0" fmla="*/ 0 w 741"/>
                  <a:gd name="T1" fmla="*/ 9 h 494"/>
                  <a:gd name="T2" fmla="*/ 138 w 741"/>
                  <a:gd name="T3" fmla="*/ 9 h 494"/>
                  <a:gd name="T4" fmla="*/ 138 w 741"/>
                  <a:gd name="T5" fmla="*/ 78 h 494"/>
                  <a:gd name="T6" fmla="*/ 281 w 741"/>
                  <a:gd name="T7" fmla="*/ 0 h 494"/>
                  <a:gd name="T8" fmla="*/ 418 w 741"/>
                  <a:gd name="T9" fmla="*/ 77 h 494"/>
                  <a:gd name="T10" fmla="*/ 577 w 741"/>
                  <a:gd name="T11" fmla="*/ 0 h 494"/>
                  <a:gd name="T12" fmla="*/ 741 w 741"/>
                  <a:gd name="T13" fmla="*/ 178 h 494"/>
                  <a:gd name="T14" fmla="*/ 741 w 741"/>
                  <a:gd name="T15" fmla="*/ 494 h 494"/>
                  <a:gd name="T16" fmla="*/ 603 w 741"/>
                  <a:gd name="T17" fmla="*/ 494 h 494"/>
                  <a:gd name="T18" fmla="*/ 603 w 741"/>
                  <a:gd name="T19" fmla="*/ 224 h 494"/>
                  <a:gd name="T20" fmla="*/ 523 w 741"/>
                  <a:gd name="T21" fmla="*/ 125 h 494"/>
                  <a:gd name="T22" fmla="*/ 439 w 741"/>
                  <a:gd name="T23" fmla="*/ 224 h 494"/>
                  <a:gd name="T24" fmla="*/ 439 w 741"/>
                  <a:gd name="T25" fmla="*/ 494 h 494"/>
                  <a:gd name="T26" fmla="*/ 302 w 741"/>
                  <a:gd name="T27" fmla="*/ 494 h 494"/>
                  <a:gd name="T28" fmla="*/ 302 w 741"/>
                  <a:gd name="T29" fmla="*/ 224 h 494"/>
                  <a:gd name="T30" fmla="*/ 221 w 741"/>
                  <a:gd name="T31" fmla="*/ 125 h 494"/>
                  <a:gd name="T32" fmla="*/ 138 w 741"/>
                  <a:gd name="T33" fmla="*/ 224 h 494"/>
                  <a:gd name="T34" fmla="*/ 138 w 741"/>
                  <a:gd name="T35" fmla="*/ 494 h 494"/>
                  <a:gd name="T36" fmla="*/ 0 w 741"/>
                  <a:gd name="T37" fmla="*/ 494 h 494"/>
                  <a:gd name="T38" fmla="*/ 0 w 741"/>
                  <a:gd name="T39" fmla="*/ 9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1" h="494">
                    <a:moveTo>
                      <a:pt x="0" y="9"/>
                    </a:moveTo>
                    <a:cubicBezTo>
                      <a:pt x="138" y="9"/>
                      <a:pt x="138" y="9"/>
                      <a:pt x="138" y="9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70" y="37"/>
                      <a:pt x="211" y="0"/>
                      <a:pt x="281" y="0"/>
                    </a:cubicBezTo>
                    <a:cubicBezTo>
                      <a:pt x="344" y="0"/>
                      <a:pt x="392" y="28"/>
                      <a:pt x="418" y="77"/>
                    </a:cubicBezTo>
                    <a:cubicBezTo>
                      <a:pt x="460" y="27"/>
                      <a:pt x="511" y="0"/>
                      <a:pt x="577" y="0"/>
                    </a:cubicBezTo>
                    <a:cubicBezTo>
                      <a:pt x="679" y="0"/>
                      <a:pt x="741" y="62"/>
                      <a:pt x="741" y="178"/>
                    </a:cubicBezTo>
                    <a:cubicBezTo>
                      <a:pt x="741" y="494"/>
                      <a:pt x="741" y="494"/>
                      <a:pt x="741" y="494"/>
                    </a:cubicBezTo>
                    <a:cubicBezTo>
                      <a:pt x="603" y="494"/>
                      <a:pt x="603" y="494"/>
                      <a:pt x="603" y="494"/>
                    </a:cubicBezTo>
                    <a:cubicBezTo>
                      <a:pt x="603" y="224"/>
                      <a:pt x="603" y="224"/>
                      <a:pt x="603" y="224"/>
                    </a:cubicBezTo>
                    <a:cubicBezTo>
                      <a:pt x="603" y="159"/>
                      <a:pt x="574" y="125"/>
                      <a:pt x="523" y="125"/>
                    </a:cubicBezTo>
                    <a:cubicBezTo>
                      <a:pt x="471" y="125"/>
                      <a:pt x="439" y="159"/>
                      <a:pt x="439" y="224"/>
                    </a:cubicBezTo>
                    <a:cubicBezTo>
                      <a:pt x="439" y="494"/>
                      <a:pt x="439" y="494"/>
                      <a:pt x="439" y="494"/>
                    </a:cubicBezTo>
                    <a:cubicBezTo>
                      <a:pt x="302" y="494"/>
                      <a:pt x="302" y="494"/>
                      <a:pt x="302" y="494"/>
                    </a:cubicBezTo>
                    <a:cubicBezTo>
                      <a:pt x="302" y="224"/>
                      <a:pt x="302" y="224"/>
                      <a:pt x="302" y="224"/>
                    </a:cubicBezTo>
                    <a:cubicBezTo>
                      <a:pt x="302" y="159"/>
                      <a:pt x="273" y="125"/>
                      <a:pt x="221" y="125"/>
                    </a:cubicBezTo>
                    <a:cubicBezTo>
                      <a:pt x="170" y="125"/>
                      <a:pt x="138" y="159"/>
                      <a:pt x="138" y="224"/>
                    </a:cubicBezTo>
                    <a:cubicBezTo>
                      <a:pt x="138" y="494"/>
                      <a:pt x="138" y="494"/>
                      <a:pt x="138" y="494"/>
                    </a:cubicBezTo>
                    <a:cubicBezTo>
                      <a:pt x="0" y="494"/>
                      <a:pt x="0" y="494"/>
                      <a:pt x="0" y="494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74" name="Freeform 7">
                <a:extLst>
                  <a:ext uri="{FF2B5EF4-FFF2-40B4-BE49-F238E27FC236}">
                    <a16:creationId xmlns:a16="http://schemas.microsoft.com/office/drawing/2014/main" id="{EF0C28DE-3EA0-613C-F6F5-A668E5A933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25971" y="567985"/>
                <a:ext cx="193713" cy="216764"/>
              </a:xfrm>
              <a:custGeom>
                <a:avLst/>
                <a:gdLst>
                  <a:gd name="T0" fmla="*/ 0 w 446"/>
                  <a:gd name="T1" fmla="*/ 351 h 499"/>
                  <a:gd name="T2" fmla="*/ 0 w 446"/>
                  <a:gd name="T3" fmla="*/ 349 h 499"/>
                  <a:gd name="T4" fmla="*/ 195 w 446"/>
                  <a:gd name="T5" fmla="*/ 194 h 499"/>
                  <a:gd name="T6" fmla="*/ 314 w 446"/>
                  <a:gd name="T7" fmla="*/ 214 h 499"/>
                  <a:gd name="T8" fmla="*/ 314 w 446"/>
                  <a:gd name="T9" fmla="*/ 206 h 499"/>
                  <a:gd name="T10" fmla="*/ 210 w 446"/>
                  <a:gd name="T11" fmla="*/ 117 h 499"/>
                  <a:gd name="T12" fmla="*/ 76 w 446"/>
                  <a:gd name="T13" fmla="*/ 144 h 499"/>
                  <a:gd name="T14" fmla="*/ 42 w 446"/>
                  <a:gd name="T15" fmla="*/ 39 h 499"/>
                  <a:gd name="T16" fmla="*/ 230 w 446"/>
                  <a:gd name="T17" fmla="*/ 0 h 499"/>
                  <a:gd name="T18" fmla="*/ 394 w 446"/>
                  <a:gd name="T19" fmla="*/ 54 h 499"/>
                  <a:gd name="T20" fmla="*/ 446 w 446"/>
                  <a:gd name="T21" fmla="*/ 209 h 499"/>
                  <a:gd name="T22" fmla="*/ 446 w 446"/>
                  <a:gd name="T23" fmla="*/ 490 h 499"/>
                  <a:gd name="T24" fmla="*/ 313 w 446"/>
                  <a:gd name="T25" fmla="*/ 490 h 499"/>
                  <a:gd name="T26" fmla="*/ 313 w 446"/>
                  <a:gd name="T27" fmla="*/ 438 h 499"/>
                  <a:gd name="T28" fmla="*/ 166 w 446"/>
                  <a:gd name="T29" fmla="*/ 499 h 499"/>
                  <a:gd name="T30" fmla="*/ 0 w 446"/>
                  <a:gd name="T31" fmla="*/ 351 h 499"/>
                  <a:gd name="T32" fmla="*/ 316 w 446"/>
                  <a:gd name="T33" fmla="*/ 319 h 499"/>
                  <a:gd name="T34" fmla="*/ 316 w 446"/>
                  <a:gd name="T35" fmla="*/ 295 h 499"/>
                  <a:gd name="T36" fmla="*/ 228 w 446"/>
                  <a:gd name="T37" fmla="*/ 277 h 499"/>
                  <a:gd name="T38" fmla="*/ 133 w 446"/>
                  <a:gd name="T39" fmla="*/ 344 h 499"/>
                  <a:gd name="T40" fmla="*/ 133 w 446"/>
                  <a:gd name="T41" fmla="*/ 346 h 499"/>
                  <a:gd name="T42" fmla="*/ 208 w 446"/>
                  <a:gd name="T43" fmla="*/ 404 h 499"/>
                  <a:gd name="T44" fmla="*/ 316 w 446"/>
                  <a:gd name="T45" fmla="*/ 31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6" h="499">
                    <a:moveTo>
                      <a:pt x="0" y="351"/>
                    </a:moveTo>
                    <a:cubicBezTo>
                      <a:pt x="0" y="349"/>
                      <a:pt x="0" y="349"/>
                      <a:pt x="0" y="349"/>
                    </a:cubicBezTo>
                    <a:cubicBezTo>
                      <a:pt x="0" y="243"/>
                      <a:pt x="80" y="194"/>
                      <a:pt x="195" y="194"/>
                    </a:cubicBezTo>
                    <a:cubicBezTo>
                      <a:pt x="244" y="194"/>
                      <a:pt x="280" y="202"/>
                      <a:pt x="314" y="214"/>
                    </a:cubicBezTo>
                    <a:cubicBezTo>
                      <a:pt x="314" y="206"/>
                      <a:pt x="314" y="206"/>
                      <a:pt x="314" y="206"/>
                    </a:cubicBezTo>
                    <a:cubicBezTo>
                      <a:pt x="314" y="149"/>
                      <a:pt x="279" y="117"/>
                      <a:pt x="210" y="117"/>
                    </a:cubicBezTo>
                    <a:cubicBezTo>
                      <a:pt x="157" y="117"/>
                      <a:pt x="120" y="127"/>
                      <a:pt x="76" y="144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95" y="15"/>
                      <a:pt x="147" y="0"/>
                      <a:pt x="230" y="0"/>
                    </a:cubicBezTo>
                    <a:cubicBezTo>
                      <a:pt x="305" y="0"/>
                      <a:pt x="359" y="20"/>
                      <a:pt x="394" y="54"/>
                    </a:cubicBezTo>
                    <a:cubicBezTo>
                      <a:pt x="430" y="90"/>
                      <a:pt x="446" y="144"/>
                      <a:pt x="446" y="209"/>
                    </a:cubicBezTo>
                    <a:cubicBezTo>
                      <a:pt x="446" y="490"/>
                      <a:pt x="446" y="490"/>
                      <a:pt x="446" y="490"/>
                    </a:cubicBezTo>
                    <a:cubicBezTo>
                      <a:pt x="313" y="490"/>
                      <a:pt x="313" y="490"/>
                      <a:pt x="313" y="490"/>
                    </a:cubicBezTo>
                    <a:cubicBezTo>
                      <a:pt x="313" y="438"/>
                      <a:pt x="313" y="438"/>
                      <a:pt x="313" y="438"/>
                    </a:cubicBezTo>
                    <a:cubicBezTo>
                      <a:pt x="280" y="475"/>
                      <a:pt x="233" y="499"/>
                      <a:pt x="166" y="499"/>
                    </a:cubicBezTo>
                    <a:cubicBezTo>
                      <a:pt x="75" y="499"/>
                      <a:pt x="0" y="447"/>
                      <a:pt x="0" y="351"/>
                    </a:cubicBezTo>
                    <a:close/>
                    <a:moveTo>
                      <a:pt x="316" y="319"/>
                    </a:moveTo>
                    <a:cubicBezTo>
                      <a:pt x="316" y="295"/>
                      <a:pt x="316" y="295"/>
                      <a:pt x="316" y="295"/>
                    </a:cubicBezTo>
                    <a:cubicBezTo>
                      <a:pt x="292" y="284"/>
                      <a:pt x="262" y="277"/>
                      <a:pt x="228" y="277"/>
                    </a:cubicBezTo>
                    <a:cubicBezTo>
                      <a:pt x="169" y="277"/>
                      <a:pt x="133" y="300"/>
                      <a:pt x="133" y="344"/>
                    </a:cubicBezTo>
                    <a:cubicBezTo>
                      <a:pt x="133" y="346"/>
                      <a:pt x="133" y="346"/>
                      <a:pt x="133" y="346"/>
                    </a:cubicBezTo>
                    <a:cubicBezTo>
                      <a:pt x="133" y="383"/>
                      <a:pt x="164" y="404"/>
                      <a:pt x="208" y="404"/>
                    </a:cubicBezTo>
                    <a:cubicBezTo>
                      <a:pt x="272" y="404"/>
                      <a:pt x="316" y="369"/>
                      <a:pt x="316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75" name="Freeform 8">
                <a:extLst>
                  <a:ext uri="{FF2B5EF4-FFF2-40B4-BE49-F238E27FC236}">
                    <a16:creationId xmlns:a16="http://schemas.microsoft.com/office/drawing/2014/main" id="{AA3A9144-5E21-1340-D82E-781E8E0308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6529" y="564438"/>
                <a:ext cx="127665" cy="216321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1 h 498"/>
                  <a:gd name="T6" fmla="*/ 293 w 293"/>
                  <a:gd name="T7" fmla="*/ 4 h 498"/>
                  <a:gd name="T8" fmla="*/ 293 w 293"/>
                  <a:gd name="T9" fmla="*/ 148 h 498"/>
                  <a:gd name="T10" fmla="*/ 285 w 293"/>
                  <a:gd name="T11" fmla="*/ 148 h 498"/>
                  <a:gd name="T12" fmla="*/ 138 w 293"/>
                  <a:gd name="T13" fmla="*/ 319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1"/>
                      <a:pt x="138" y="111"/>
                      <a:pt x="138" y="111"/>
                    </a:cubicBezTo>
                    <a:cubicBezTo>
                      <a:pt x="166" y="44"/>
                      <a:pt x="211" y="0"/>
                      <a:pt x="293" y="4"/>
                    </a:cubicBezTo>
                    <a:cubicBezTo>
                      <a:pt x="293" y="148"/>
                      <a:pt x="293" y="148"/>
                      <a:pt x="293" y="148"/>
                    </a:cubicBezTo>
                    <a:cubicBezTo>
                      <a:pt x="285" y="148"/>
                      <a:pt x="285" y="148"/>
                      <a:pt x="285" y="148"/>
                    </a:cubicBezTo>
                    <a:cubicBezTo>
                      <a:pt x="194" y="148"/>
                      <a:pt x="138" y="203"/>
                      <a:pt x="138" y="319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76" name="Freeform 9">
                <a:extLst>
                  <a:ext uri="{FF2B5EF4-FFF2-40B4-BE49-F238E27FC236}">
                    <a16:creationId xmlns:a16="http://schemas.microsoft.com/office/drawing/2014/main" id="{16E502AF-0487-43AF-00DB-14F962B92C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5719" y="516121"/>
                <a:ext cx="134757" cy="268184"/>
              </a:xfrm>
              <a:custGeom>
                <a:avLst/>
                <a:gdLst>
                  <a:gd name="T0" fmla="*/ 58 w 310"/>
                  <a:gd name="T1" fmla="*/ 472 h 617"/>
                  <a:gd name="T2" fmla="*/ 58 w 310"/>
                  <a:gd name="T3" fmla="*/ 242 h 617"/>
                  <a:gd name="T4" fmla="*/ 0 w 310"/>
                  <a:gd name="T5" fmla="*/ 242 h 617"/>
                  <a:gd name="T6" fmla="*/ 0 w 310"/>
                  <a:gd name="T7" fmla="*/ 124 h 617"/>
                  <a:gd name="T8" fmla="*/ 58 w 310"/>
                  <a:gd name="T9" fmla="*/ 124 h 617"/>
                  <a:gd name="T10" fmla="*/ 58 w 310"/>
                  <a:gd name="T11" fmla="*/ 0 h 617"/>
                  <a:gd name="T12" fmla="*/ 196 w 310"/>
                  <a:gd name="T13" fmla="*/ 0 h 617"/>
                  <a:gd name="T14" fmla="*/ 196 w 310"/>
                  <a:gd name="T15" fmla="*/ 124 h 617"/>
                  <a:gd name="T16" fmla="*/ 310 w 310"/>
                  <a:gd name="T17" fmla="*/ 124 h 617"/>
                  <a:gd name="T18" fmla="*/ 310 w 310"/>
                  <a:gd name="T19" fmla="*/ 242 h 617"/>
                  <a:gd name="T20" fmla="*/ 196 w 310"/>
                  <a:gd name="T21" fmla="*/ 242 h 617"/>
                  <a:gd name="T22" fmla="*/ 196 w 310"/>
                  <a:gd name="T23" fmla="*/ 449 h 617"/>
                  <a:gd name="T24" fmla="*/ 240 w 310"/>
                  <a:gd name="T25" fmla="*/ 496 h 617"/>
                  <a:gd name="T26" fmla="*/ 308 w 310"/>
                  <a:gd name="T27" fmla="*/ 479 h 617"/>
                  <a:gd name="T28" fmla="*/ 308 w 310"/>
                  <a:gd name="T29" fmla="*/ 589 h 617"/>
                  <a:gd name="T30" fmla="*/ 199 w 310"/>
                  <a:gd name="T31" fmla="*/ 617 h 617"/>
                  <a:gd name="T32" fmla="*/ 58 w 310"/>
                  <a:gd name="T33" fmla="*/ 472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617">
                    <a:moveTo>
                      <a:pt x="58" y="472"/>
                    </a:moveTo>
                    <a:cubicBezTo>
                      <a:pt x="58" y="242"/>
                      <a:pt x="58" y="242"/>
                      <a:pt x="58" y="242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196" y="0"/>
                      <a:pt x="196" y="0"/>
                      <a:pt x="196" y="0"/>
                    </a:cubicBezTo>
                    <a:cubicBezTo>
                      <a:pt x="196" y="124"/>
                      <a:pt x="196" y="124"/>
                      <a:pt x="196" y="124"/>
                    </a:cubicBezTo>
                    <a:cubicBezTo>
                      <a:pt x="310" y="124"/>
                      <a:pt x="310" y="124"/>
                      <a:pt x="310" y="124"/>
                    </a:cubicBezTo>
                    <a:cubicBezTo>
                      <a:pt x="310" y="242"/>
                      <a:pt x="310" y="242"/>
                      <a:pt x="310" y="242"/>
                    </a:cubicBezTo>
                    <a:cubicBezTo>
                      <a:pt x="196" y="242"/>
                      <a:pt x="196" y="242"/>
                      <a:pt x="196" y="242"/>
                    </a:cubicBezTo>
                    <a:cubicBezTo>
                      <a:pt x="196" y="449"/>
                      <a:pt x="196" y="449"/>
                      <a:pt x="196" y="449"/>
                    </a:cubicBezTo>
                    <a:cubicBezTo>
                      <a:pt x="196" y="481"/>
                      <a:pt x="209" y="496"/>
                      <a:pt x="240" y="496"/>
                    </a:cubicBezTo>
                    <a:cubicBezTo>
                      <a:pt x="265" y="496"/>
                      <a:pt x="288" y="490"/>
                      <a:pt x="308" y="479"/>
                    </a:cubicBezTo>
                    <a:cubicBezTo>
                      <a:pt x="308" y="589"/>
                      <a:pt x="308" y="589"/>
                      <a:pt x="308" y="589"/>
                    </a:cubicBezTo>
                    <a:cubicBezTo>
                      <a:pt x="279" y="607"/>
                      <a:pt x="245" y="617"/>
                      <a:pt x="199" y="617"/>
                    </a:cubicBezTo>
                    <a:cubicBezTo>
                      <a:pt x="115" y="617"/>
                      <a:pt x="58" y="584"/>
                      <a:pt x="58" y="4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77" name="Freeform 10">
                <a:extLst>
                  <a:ext uri="{FF2B5EF4-FFF2-40B4-BE49-F238E27FC236}">
                    <a16:creationId xmlns:a16="http://schemas.microsoft.com/office/drawing/2014/main" id="{0DE8FD0D-C28A-B61F-DFEE-6F90FAD7BFA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18455" y="566212"/>
                <a:ext cx="207012" cy="219424"/>
              </a:xfrm>
              <a:custGeom>
                <a:avLst/>
                <a:gdLst>
                  <a:gd name="T0" fmla="*/ 0 w 476"/>
                  <a:gd name="T1" fmla="*/ 254 h 505"/>
                  <a:gd name="T2" fmla="*/ 0 w 476"/>
                  <a:gd name="T3" fmla="*/ 253 h 505"/>
                  <a:gd name="T4" fmla="*/ 240 w 476"/>
                  <a:gd name="T5" fmla="*/ 0 h 505"/>
                  <a:gd name="T6" fmla="*/ 476 w 476"/>
                  <a:gd name="T7" fmla="*/ 263 h 505"/>
                  <a:gd name="T8" fmla="*/ 475 w 476"/>
                  <a:gd name="T9" fmla="*/ 300 h 505"/>
                  <a:gd name="T10" fmla="*/ 137 w 476"/>
                  <a:gd name="T11" fmla="*/ 300 h 505"/>
                  <a:gd name="T12" fmla="*/ 256 w 476"/>
                  <a:gd name="T13" fmla="*/ 395 h 505"/>
                  <a:gd name="T14" fmla="*/ 373 w 476"/>
                  <a:gd name="T15" fmla="*/ 345 h 505"/>
                  <a:gd name="T16" fmla="*/ 452 w 476"/>
                  <a:gd name="T17" fmla="*/ 415 h 505"/>
                  <a:gd name="T18" fmla="*/ 254 w 476"/>
                  <a:gd name="T19" fmla="*/ 505 h 505"/>
                  <a:gd name="T20" fmla="*/ 0 w 476"/>
                  <a:gd name="T21" fmla="*/ 254 h 505"/>
                  <a:gd name="T22" fmla="*/ 342 w 476"/>
                  <a:gd name="T23" fmla="*/ 214 h 505"/>
                  <a:gd name="T24" fmla="*/ 240 w 476"/>
                  <a:gd name="T25" fmla="*/ 111 h 505"/>
                  <a:gd name="T26" fmla="*/ 135 w 476"/>
                  <a:gd name="T27" fmla="*/ 214 h 505"/>
                  <a:gd name="T28" fmla="*/ 342 w 476"/>
                  <a:gd name="T29" fmla="*/ 21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6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99" y="0"/>
                      <a:pt x="240" y="0"/>
                    </a:cubicBezTo>
                    <a:cubicBezTo>
                      <a:pt x="402" y="0"/>
                      <a:pt x="476" y="126"/>
                      <a:pt x="476" y="263"/>
                    </a:cubicBezTo>
                    <a:cubicBezTo>
                      <a:pt x="476" y="274"/>
                      <a:pt x="476" y="287"/>
                      <a:pt x="475" y="300"/>
                    </a:cubicBezTo>
                    <a:cubicBezTo>
                      <a:pt x="137" y="300"/>
                      <a:pt x="137" y="300"/>
                      <a:pt x="137" y="300"/>
                    </a:cubicBezTo>
                    <a:cubicBezTo>
                      <a:pt x="151" y="362"/>
                      <a:pt x="194" y="395"/>
                      <a:pt x="256" y="395"/>
                    </a:cubicBezTo>
                    <a:cubicBezTo>
                      <a:pt x="302" y="395"/>
                      <a:pt x="335" y="380"/>
                      <a:pt x="373" y="345"/>
                    </a:cubicBezTo>
                    <a:cubicBezTo>
                      <a:pt x="452" y="415"/>
                      <a:pt x="452" y="415"/>
                      <a:pt x="452" y="415"/>
                    </a:cubicBezTo>
                    <a:cubicBezTo>
                      <a:pt x="407" y="471"/>
                      <a:pt x="342" y="505"/>
                      <a:pt x="254" y="505"/>
                    </a:cubicBezTo>
                    <a:cubicBezTo>
                      <a:pt x="108" y="505"/>
                      <a:pt x="0" y="403"/>
                      <a:pt x="0" y="254"/>
                    </a:cubicBezTo>
                    <a:close/>
                    <a:moveTo>
                      <a:pt x="342" y="214"/>
                    </a:moveTo>
                    <a:cubicBezTo>
                      <a:pt x="334" y="152"/>
                      <a:pt x="298" y="111"/>
                      <a:pt x="240" y="111"/>
                    </a:cubicBezTo>
                    <a:cubicBezTo>
                      <a:pt x="183" y="111"/>
                      <a:pt x="146" y="151"/>
                      <a:pt x="135" y="214"/>
                    </a:cubicBezTo>
                    <a:lnTo>
                      <a:pt x="342" y="2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78" name="Freeform 11">
                <a:extLst>
                  <a:ext uri="{FF2B5EF4-FFF2-40B4-BE49-F238E27FC236}">
                    <a16:creationId xmlns:a16="http://schemas.microsoft.com/office/drawing/2014/main" id="{F351CFF9-9DD1-E9B5-EE76-334AE5F03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7879" y="564438"/>
                <a:ext cx="127221" cy="216321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1 h 498"/>
                  <a:gd name="T6" fmla="*/ 293 w 293"/>
                  <a:gd name="T7" fmla="*/ 4 h 498"/>
                  <a:gd name="T8" fmla="*/ 293 w 293"/>
                  <a:gd name="T9" fmla="*/ 148 h 498"/>
                  <a:gd name="T10" fmla="*/ 285 w 293"/>
                  <a:gd name="T11" fmla="*/ 148 h 498"/>
                  <a:gd name="T12" fmla="*/ 138 w 293"/>
                  <a:gd name="T13" fmla="*/ 319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1"/>
                      <a:pt x="138" y="111"/>
                      <a:pt x="138" y="111"/>
                    </a:cubicBezTo>
                    <a:cubicBezTo>
                      <a:pt x="166" y="44"/>
                      <a:pt x="211" y="0"/>
                      <a:pt x="293" y="4"/>
                    </a:cubicBezTo>
                    <a:cubicBezTo>
                      <a:pt x="293" y="148"/>
                      <a:pt x="293" y="148"/>
                      <a:pt x="293" y="148"/>
                    </a:cubicBezTo>
                    <a:cubicBezTo>
                      <a:pt x="285" y="148"/>
                      <a:pt x="285" y="148"/>
                      <a:pt x="285" y="148"/>
                    </a:cubicBezTo>
                    <a:cubicBezTo>
                      <a:pt x="194" y="148"/>
                      <a:pt x="138" y="203"/>
                      <a:pt x="138" y="319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79" name="Freeform 12">
                <a:extLst>
                  <a:ext uri="{FF2B5EF4-FFF2-40B4-BE49-F238E27FC236}">
                    <a16:creationId xmlns:a16="http://schemas.microsoft.com/office/drawing/2014/main" id="{5CBDFCA1-F27C-774F-EB38-070587A34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8072" y="888476"/>
                <a:ext cx="134757" cy="268628"/>
              </a:xfrm>
              <a:custGeom>
                <a:avLst/>
                <a:gdLst>
                  <a:gd name="T0" fmla="*/ 58 w 310"/>
                  <a:gd name="T1" fmla="*/ 472 h 618"/>
                  <a:gd name="T2" fmla="*/ 58 w 310"/>
                  <a:gd name="T3" fmla="*/ 242 h 618"/>
                  <a:gd name="T4" fmla="*/ 0 w 310"/>
                  <a:gd name="T5" fmla="*/ 242 h 618"/>
                  <a:gd name="T6" fmla="*/ 0 w 310"/>
                  <a:gd name="T7" fmla="*/ 124 h 618"/>
                  <a:gd name="T8" fmla="*/ 58 w 310"/>
                  <a:gd name="T9" fmla="*/ 124 h 618"/>
                  <a:gd name="T10" fmla="*/ 58 w 310"/>
                  <a:gd name="T11" fmla="*/ 0 h 618"/>
                  <a:gd name="T12" fmla="*/ 195 w 310"/>
                  <a:gd name="T13" fmla="*/ 0 h 618"/>
                  <a:gd name="T14" fmla="*/ 195 w 310"/>
                  <a:gd name="T15" fmla="*/ 124 h 618"/>
                  <a:gd name="T16" fmla="*/ 310 w 310"/>
                  <a:gd name="T17" fmla="*/ 124 h 618"/>
                  <a:gd name="T18" fmla="*/ 310 w 310"/>
                  <a:gd name="T19" fmla="*/ 242 h 618"/>
                  <a:gd name="T20" fmla="*/ 195 w 310"/>
                  <a:gd name="T21" fmla="*/ 242 h 618"/>
                  <a:gd name="T22" fmla="*/ 195 w 310"/>
                  <a:gd name="T23" fmla="*/ 449 h 618"/>
                  <a:gd name="T24" fmla="*/ 240 w 310"/>
                  <a:gd name="T25" fmla="*/ 496 h 618"/>
                  <a:gd name="T26" fmla="*/ 308 w 310"/>
                  <a:gd name="T27" fmla="*/ 479 h 618"/>
                  <a:gd name="T28" fmla="*/ 308 w 310"/>
                  <a:gd name="T29" fmla="*/ 590 h 618"/>
                  <a:gd name="T30" fmla="*/ 199 w 310"/>
                  <a:gd name="T31" fmla="*/ 618 h 618"/>
                  <a:gd name="T32" fmla="*/ 58 w 310"/>
                  <a:gd name="T33" fmla="*/ 472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618">
                    <a:moveTo>
                      <a:pt x="58" y="472"/>
                    </a:moveTo>
                    <a:cubicBezTo>
                      <a:pt x="58" y="242"/>
                      <a:pt x="58" y="242"/>
                      <a:pt x="58" y="242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195" y="0"/>
                      <a:pt x="195" y="0"/>
                      <a:pt x="195" y="0"/>
                    </a:cubicBezTo>
                    <a:cubicBezTo>
                      <a:pt x="195" y="124"/>
                      <a:pt x="195" y="124"/>
                      <a:pt x="195" y="124"/>
                    </a:cubicBezTo>
                    <a:cubicBezTo>
                      <a:pt x="310" y="124"/>
                      <a:pt x="310" y="124"/>
                      <a:pt x="310" y="124"/>
                    </a:cubicBezTo>
                    <a:cubicBezTo>
                      <a:pt x="310" y="242"/>
                      <a:pt x="310" y="242"/>
                      <a:pt x="310" y="242"/>
                    </a:cubicBezTo>
                    <a:cubicBezTo>
                      <a:pt x="195" y="242"/>
                      <a:pt x="195" y="242"/>
                      <a:pt x="195" y="242"/>
                    </a:cubicBezTo>
                    <a:cubicBezTo>
                      <a:pt x="195" y="449"/>
                      <a:pt x="195" y="449"/>
                      <a:pt x="195" y="449"/>
                    </a:cubicBezTo>
                    <a:cubicBezTo>
                      <a:pt x="195" y="481"/>
                      <a:pt x="209" y="496"/>
                      <a:pt x="240" y="496"/>
                    </a:cubicBezTo>
                    <a:cubicBezTo>
                      <a:pt x="265" y="496"/>
                      <a:pt x="288" y="490"/>
                      <a:pt x="308" y="479"/>
                    </a:cubicBezTo>
                    <a:cubicBezTo>
                      <a:pt x="308" y="590"/>
                      <a:pt x="308" y="590"/>
                      <a:pt x="308" y="590"/>
                    </a:cubicBezTo>
                    <a:cubicBezTo>
                      <a:pt x="279" y="607"/>
                      <a:pt x="245" y="618"/>
                      <a:pt x="199" y="618"/>
                    </a:cubicBezTo>
                    <a:cubicBezTo>
                      <a:pt x="115" y="618"/>
                      <a:pt x="58" y="584"/>
                      <a:pt x="58" y="4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80" name="Freeform 13">
                <a:extLst>
                  <a:ext uri="{FF2B5EF4-FFF2-40B4-BE49-F238E27FC236}">
                    <a16:creationId xmlns:a16="http://schemas.microsoft.com/office/drawing/2014/main" id="{32C7C41D-9C2F-F9CB-F801-1289ECF5E5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31251" y="938123"/>
                <a:ext cx="207455" cy="219867"/>
              </a:xfrm>
              <a:custGeom>
                <a:avLst/>
                <a:gdLst>
                  <a:gd name="T0" fmla="*/ 0 w 477"/>
                  <a:gd name="T1" fmla="*/ 254 h 505"/>
                  <a:gd name="T2" fmla="*/ 0 w 477"/>
                  <a:gd name="T3" fmla="*/ 253 h 505"/>
                  <a:gd name="T4" fmla="*/ 240 w 477"/>
                  <a:gd name="T5" fmla="*/ 0 h 505"/>
                  <a:gd name="T6" fmla="*/ 477 w 477"/>
                  <a:gd name="T7" fmla="*/ 263 h 505"/>
                  <a:gd name="T8" fmla="*/ 475 w 477"/>
                  <a:gd name="T9" fmla="*/ 300 h 505"/>
                  <a:gd name="T10" fmla="*/ 137 w 477"/>
                  <a:gd name="T11" fmla="*/ 300 h 505"/>
                  <a:gd name="T12" fmla="*/ 256 w 477"/>
                  <a:gd name="T13" fmla="*/ 395 h 505"/>
                  <a:gd name="T14" fmla="*/ 373 w 477"/>
                  <a:gd name="T15" fmla="*/ 345 h 505"/>
                  <a:gd name="T16" fmla="*/ 452 w 477"/>
                  <a:gd name="T17" fmla="*/ 415 h 505"/>
                  <a:gd name="T18" fmla="*/ 254 w 477"/>
                  <a:gd name="T19" fmla="*/ 505 h 505"/>
                  <a:gd name="T20" fmla="*/ 0 w 477"/>
                  <a:gd name="T21" fmla="*/ 254 h 505"/>
                  <a:gd name="T22" fmla="*/ 343 w 477"/>
                  <a:gd name="T23" fmla="*/ 214 h 505"/>
                  <a:gd name="T24" fmla="*/ 240 w 477"/>
                  <a:gd name="T25" fmla="*/ 111 h 505"/>
                  <a:gd name="T26" fmla="*/ 135 w 477"/>
                  <a:gd name="T27" fmla="*/ 214 h 505"/>
                  <a:gd name="T28" fmla="*/ 343 w 477"/>
                  <a:gd name="T29" fmla="*/ 21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7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99" y="0"/>
                      <a:pt x="240" y="0"/>
                    </a:cubicBezTo>
                    <a:cubicBezTo>
                      <a:pt x="402" y="0"/>
                      <a:pt x="477" y="126"/>
                      <a:pt x="477" y="263"/>
                    </a:cubicBezTo>
                    <a:cubicBezTo>
                      <a:pt x="477" y="274"/>
                      <a:pt x="476" y="287"/>
                      <a:pt x="475" y="300"/>
                    </a:cubicBezTo>
                    <a:cubicBezTo>
                      <a:pt x="137" y="300"/>
                      <a:pt x="137" y="300"/>
                      <a:pt x="137" y="300"/>
                    </a:cubicBezTo>
                    <a:cubicBezTo>
                      <a:pt x="151" y="362"/>
                      <a:pt x="194" y="395"/>
                      <a:pt x="256" y="395"/>
                    </a:cubicBezTo>
                    <a:cubicBezTo>
                      <a:pt x="302" y="395"/>
                      <a:pt x="335" y="380"/>
                      <a:pt x="373" y="345"/>
                    </a:cubicBezTo>
                    <a:cubicBezTo>
                      <a:pt x="452" y="415"/>
                      <a:pt x="452" y="415"/>
                      <a:pt x="452" y="415"/>
                    </a:cubicBezTo>
                    <a:cubicBezTo>
                      <a:pt x="407" y="471"/>
                      <a:pt x="342" y="505"/>
                      <a:pt x="254" y="505"/>
                    </a:cubicBezTo>
                    <a:cubicBezTo>
                      <a:pt x="108" y="505"/>
                      <a:pt x="0" y="403"/>
                      <a:pt x="0" y="254"/>
                    </a:cubicBezTo>
                    <a:close/>
                    <a:moveTo>
                      <a:pt x="343" y="214"/>
                    </a:moveTo>
                    <a:cubicBezTo>
                      <a:pt x="334" y="152"/>
                      <a:pt x="298" y="111"/>
                      <a:pt x="240" y="111"/>
                    </a:cubicBezTo>
                    <a:cubicBezTo>
                      <a:pt x="183" y="111"/>
                      <a:pt x="146" y="151"/>
                      <a:pt x="135" y="214"/>
                    </a:cubicBezTo>
                    <a:lnTo>
                      <a:pt x="343" y="2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81" name="Freeform 14">
                <a:extLst>
                  <a:ext uri="{FF2B5EF4-FFF2-40B4-BE49-F238E27FC236}">
                    <a16:creationId xmlns:a16="http://schemas.microsoft.com/office/drawing/2014/main" id="{D3D8F53A-7C54-73FF-7202-68AF9530C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8015" y="938123"/>
                <a:ext cx="195486" cy="219867"/>
              </a:xfrm>
              <a:custGeom>
                <a:avLst/>
                <a:gdLst>
                  <a:gd name="T0" fmla="*/ 0 w 450"/>
                  <a:gd name="T1" fmla="*/ 254 h 505"/>
                  <a:gd name="T2" fmla="*/ 0 w 450"/>
                  <a:gd name="T3" fmla="*/ 253 h 505"/>
                  <a:gd name="T4" fmla="*/ 254 w 450"/>
                  <a:gd name="T5" fmla="*/ 0 h 505"/>
                  <a:gd name="T6" fmla="*/ 448 w 450"/>
                  <a:gd name="T7" fmla="*/ 82 h 505"/>
                  <a:gd name="T8" fmla="*/ 363 w 450"/>
                  <a:gd name="T9" fmla="*/ 172 h 505"/>
                  <a:gd name="T10" fmla="*/ 253 w 450"/>
                  <a:gd name="T11" fmla="*/ 119 h 505"/>
                  <a:gd name="T12" fmla="*/ 135 w 450"/>
                  <a:gd name="T13" fmla="*/ 251 h 505"/>
                  <a:gd name="T14" fmla="*/ 135 w 450"/>
                  <a:gd name="T15" fmla="*/ 253 h 505"/>
                  <a:gd name="T16" fmla="*/ 258 w 450"/>
                  <a:gd name="T17" fmla="*/ 387 h 505"/>
                  <a:gd name="T18" fmla="*/ 370 w 450"/>
                  <a:gd name="T19" fmla="*/ 335 h 505"/>
                  <a:gd name="T20" fmla="*/ 450 w 450"/>
                  <a:gd name="T21" fmla="*/ 416 h 505"/>
                  <a:gd name="T22" fmla="*/ 252 w 450"/>
                  <a:gd name="T23" fmla="*/ 505 h 505"/>
                  <a:gd name="T24" fmla="*/ 0 w 450"/>
                  <a:gd name="T25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50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106" y="0"/>
                      <a:pt x="254" y="0"/>
                    </a:cubicBezTo>
                    <a:cubicBezTo>
                      <a:pt x="345" y="0"/>
                      <a:pt x="402" y="31"/>
                      <a:pt x="448" y="82"/>
                    </a:cubicBezTo>
                    <a:cubicBezTo>
                      <a:pt x="363" y="172"/>
                      <a:pt x="363" y="172"/>
                      <a:pt x="363" y="172"/>
                    </a:cubicBezTo>
                    <a:cubicBezTo>
                      <a:pt x="333" y="139"/>
                      <a:pt x="302" y="119"/>
                      <a:pt x="253" y="119"/>
                    </a:cubicBezTo>
                    <a:cubicBezTo>
                      <a:pt x="184" y="119"/>
                      <a:pt x="135" y="179"/>
                      <a:pt x="135" y="251"/>
                    </a:cubicBezTo>
                    <a:cubicBezTo>
                      <a:pt x="135" y="253"/>
                      <a:pt x="135" y="253"/>
                      <a:pt x="135" y="253"/>
                    </a:cubicBezTo>
                    <a:cubicBezTo>
                      <a:pt x="135" y="327"/>
                      <a:pt x="183" y="387"/>
                      <a:pt x="258" y="387"/>
                    </a:cubicBezTo>
                    <a:cubicBezTo>
                      <a:pt x="305" y="387"/>
                      <a:pt x="336" y="367"/>
                      <a:pt x="370" y="335"/>
                    </a:cubicBezTo>
                    <a:cubicBezTo>
                      <a:pt x="450" y="416"/>
                      <a:pt x="450" y="416"/>
                      <a:pt x="450" y="416"/>
                    </a:cubicBezTo>
                    <a:cubicBezTo>
                      <a:pt x="403" y="468"/>
                      <a:pt x="349" y="505"/>
                      <a:pt x="252" y="505"/>
                    </a:cubicBezTo>
                    <a:cubicBezTo>
                      <a:pt x="106" y="505"/>
                      <a:pt x="0" y="393"/>
                      <a:pt x="0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82" name="Freeform 15">
                <a:extLst>
                  <a:ext uri="{FF2B5EF4-FFF2-40B4-BE49-F238E27FC236}">
                    <a16:creationId xmlns:a16="http://schemas.microsoft.com/office/drawing/2014/main" id="{BD2B90D5-630B-CFC6-CE5B-4A3E778474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3254" y="866312"/>
                <a:ext cx="193270" cy="286802"/>
              </a:xfrm>
              <a:custGeom>
                <a:avLst/>
                <a:gdLst>
                  <a:gd name="T0" fmla="*/ 0 w 445"/>
                  <a:gd name="T1" fmla="*/ 0 h 660"/>
                  <a:gd name="T2" fmla="*/ 138 w 445"/>
                  <a:gd name="T3" fmla="*/ 0 h 660"/>
                  <a:gd name="T4" fmla="*/ 138 w 445"/>
                  <a:gd name="T5" fmla="*/ 244 h 660"/>
                  <a:gd name="T6" fmla="*/ 280 w 445"/>
                  <a:gd name="T7" fmla="*/ 166 h 660"/>
                  <a:gd name="T8" fmla="*/ 445 w 445"/>
                  <a:gd name="T9" fmla="*/ 346 h 660"/>
                  <a:gd name="T10" fmla="*/ 445 w 445"/>
                  <a:gd name="T11" fmla="*/ 660 h 660"/>
                  <a:gd name="T12" fmla="*/ 307 w 445"/>
                  <a:gd name="T13" fmla="*/ 660 h 660"/>
                  <a:gd name="T14" fmla="*/ 307 w 445"/>
                  <a:gd name="T15" fmla="*/ 390 h 660"/>
                  <a:gd name="T16" fmla="*/ 224 w 445"/>
                  <a:gd name="T17" fmla="*/ 291 h 660"/>
                  <a:gd name="T18" fmla="*/ 138 w 445"/>
                  <a:gd name="T19" fmla="*/ 390 h 660"/>
                  <a:gd name="T20" fmla="*/ 138 w 445"/>
                  <a:gd name="T21" fmla="*/ 660 h 660"/>
                  <a:gd name="T22" fmla="*/ 0 w 445"/>
                  <a:gd name="T23" fmla="*/ 660 h 660"/>
                  <a:gd name="T24" fmla="*/ 0 w 445"/>
                  <a:gd name="T25" fmla="*/ 0 h 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5" h="660">
                    <a:moveTo>
                      <a:pt x="0" y="0"/>
                    </a:moveTo>
                    <a:cubicBezTo>
                      <a:pt x="138" y="0"/>
                      <a:pt x="138" y="0"/>
                      <a:pt x="138" y="0"/>
                    </a:cubicBezTo>
                    <a:cubicBezTo>
                      <a:pt x="138" y="244"/>
                      <a:pt x="138" y="244"/>
                      <a:pt x="138" y="244"/>
                    </a:cubicBezTo>
                    <a:cubicBezTo>
                      <a:pt x="169" y="203"/>
                      <a:pt x="210" y="166"/>
                      <a:pt x="280" y="166"/>
                    </a:cubicBezTo>
                    <a:cubicBezTo>
                      <a:pt x="384" y="166"/>
                      <a:pt x="445" y="235"/>
                      <a:pt x="445" y="346"/>
                    </a:cubicBezTo>
                    <a:cubicBezTo>
                      <a:pt x="445" y="660"/>
                      <a:pt x="445" y="660"/>
                      <a:pt x="445" y="660"/>
                    </a:cubicBezTo>
                    <a:cubicBezTo>
                      <a:pt x="307" y="660"/>
                      <a:pt x="307" y="660"/>
                      <a:pt x="307" y="660"/>
                    </a:cubicBezTo>
                    <a:cubicBezTo>
                      <a:pt x="307" y="390"/>
                      <a:pt x="307" y="390"/>
                      <a:pt x="307" y="390"/>
                    </a:cubicBezTo>
                    <a:cubicBezTo>
                      <a:pt x="307" y="324"/>
                      <a:pt x="276" y="291"/>
                      <a:pt x="224" y="291"/>
                    </a:cubicBezTo>
                    <a:cubicBezTo>
                      <a:pt x="171" y="291"/>
                      <a:pt x="138" y="324"/>
                      <a:pt x="138" y="390"/>
                    </a:cubicBezTo>
                    <a:cubicBezTo>
                      <a:pt x="138" y="660"/>
                      <a:pt x="138" y="660"/>
                      <a:pt x="138" y="660"/>
                    </a:cubicBezTo>
                    <a:cubicBezTo>
                      <a:pt x="0" y="660"/>
                      <a:pt x="0" y="660"/>
                      <a:pt x="0" y="66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83" name="Freeform 16">
                <a:extLst>
                  <a:ext uri="{FF2B5EF4-FFF2-40B4-BE49-F238E27FC236}">
                    <a16:creationId xmlns:a16="http://schemas.microsoft.com/office/drawing/2014/main" id="{44BDC175-2104-E7E3-2519-DA2F92A4A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2039" y="938123"/>
                <a:ext cx="192827" cy="214991"/>
              </a:xfrm>
              <a:custGeom>
                <a:avLst/>
                <a:gdLst>
                  <a:gd name="T0" fmla="*/ 0 w 444"/>
                  <a:gd name="T1" fmla="*/ 9 h 494"/>
                  <a:gd name="T2" fmla="*/ 137 w 444"/>
                  <a:gd name="T3" fmla="*/ 9 h 494"/>
                  <a:gd name="T4" fmla="*/ 137 w 444"/>
                  <a:gd name="T5" fmla="*/ 78 h 494"/>
                  <a:gd name="T6" fmla="*/ 279 w 444"/>
                  <a:gd name="T7" fmla="*/ 0 h 494"/>
                  <a:gd name="T8" fmla="*/ 444 w 444"/>
                  <a:gd name="T9" fmla="*/ 180 h 494"/>
                  <a:gd name="T10" fmla="*/ 444 w 444"/>
                  <a:gd name="T11" fmla="*/ 494 h 494"/>
                  <a:gd name="T12" fmla="*/ 306 w 444"/>
                  <a:gd name="T13" fmla="*/ 494 h 494"/>
                  <a:gd name="T14" fmla="*/ 306 w 444"/>
                  <a:gd name="T15" fmla="*/ 224 h 494"/>
                  <a:gd name="T16" fmla="*/ 223 w 444"/>
                  <a:gd name="T17" fmla="*/ 125 h 494"/>
                  <a:gd name="T18" fmla="*/ 137 w 444"/>
                  <a:gd name="T19" fmla="*/ 224 h 494"/>
                  <a:gd name="T20" fmla="*/ 137 w 444"/>
                  <a:gd name="T21" fmla="*/ 494 h 494"/>
                  <a:gd name="T22" fmla="*/ 0 w 444"/>
                  <a:gd name="T23" fmla="*/ 494 h 494"/>
                  <a:gd name="T24" fmla="*/ 0 w 444"/>
                  <a:gd name="T25" fmla="*/ 9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4" h="494">
                    <a:moveTo>
                      <a:pt x="0" y="9"/>
                    </a:moveTo>
                    <a:cubicBezTo>
                      <a:pt x="137" y="9"/>
                      <a:pt x="137" y="9"/>
                      <a:pt x="137" y="9"/>
                    </a:cubicBezTo>
                    <a:cubicBezTo>
                      <a:pt x="137" y="78"/>
                      <a:pt x="137" y="78"/>
                      <a:pt x="137" y="78"/>
                    </a:cubicBezTo>
                    <a:cubicBezTo>
                      <a:pt x="169" y="37"/>
                      <a:pt x="210" y="0"/>
                      <a:pt x="279" y="0"/>
                    </a:cubicBezTo>
                    <a:cubicBezTo>
                      <a:pt x="383" y="0"/>
                      <a:pt x="444" y="69"/>
                      <a:pt x="444" y="180"/>
                    </a:cubicBezTo>
                    <a:cubicBezTo>
                      <a:pt x="444" y="494"/>
                      <a:pt x="444" y="494"/>
                      <a:pt x="444" y="494"/>
                    </a:cubicBezTo>
                    <a:cubicBezTo>
                      <a:pt x="306" y="494"/>
                      <a:pt x="306" y="494"/>
                      <a:pt x="306" y="494"/>
                    </a:cubicBezTo>
                    <a:cubicBezTo>
                      <a:pt x="306" y="224"/>
                      <a:pt x="306" y="224"/>
                      <a:pt x="306" y="224"/>
                    </a:cubicBezTo>
                    <a:cubicBezTo>
                      <a:pt x="306" y="158"/>
                      <a:pt x="276" y="125"/>
                      <a:pt x="223" y="125"/>
                    </a:cubicBezTo>
                    <a:cubicBezTo>
                      <a:pt x="171" y="125"/>
                      <a:pt x="137" y="158"/>
                      <a:pt x="137" y="224"/>
                    </a:cubicBezTo>
                    <a:cubicBezTo>
                      <a:pt x="137" y="494"/>
                      <a:pt x="137" y="494"/>
                      <a:pt x="137" y="494"/>
                    </a:cubicBezTo>
                    <a:cubicBezTo>
                      <a:pt x="0" y="494"/>
                      <a:pt x="0" y="494"/>
                      <a:pt x="0" y="494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84" name="Freeform 17">
                <a:extLst>
                  <a:ext uri="{FF2B5EF4-FFF2-40B4-BE49-F238E27FC236}">
                    <a16:creationId xmlns:a16="http://schemas.microsoft.com/office/drawing/2014/main" id="{E76CB955-2FC2-83C2-AC09-AD01BCCF18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67277" y="938123"/>
                <a:ext cx="228289" cy="219867"/>
              </a:xfrm>
              <a:custGeom>
                <a:avLst/>
                <a:gdLst>
                  <a:gd name="T0" fmla="*/ 0 w 525"/>
                  <a:gd name="T1" fmla="*/ 254 h 505"/>
                  <a:gd name="T2" fmla="*/ 0 w 525"/>
                  <a:gd name="T3" fmla="*/ 253 h 505"/>
                  <a:gd name="T4" fmla="*/ 263 w 525"/>
                  <a:gd name="T5" fmla="*/ 0 h 505"/>
                  <a:gd name="T6" fmla="*/ 525 w 525"/>
                  <a:gd name="T7" fmla="*/ 251 h 505"/>
                  <a:gd name="T8" fmla="*/ 525 w 525"/>
                  <a:gd name="T9" fmla="*/ 253 h 505"/>
                  <a:gd name="T10" fmla="*/ 262 w 525"/>
                  <a:gd name="T11" fmla="*/ 505 h 505"/>
                  <a:gd name="T12" fmla="*/ 0 w 525"/>
                  <a:gd name="T13" fmla="*/ 254 h 505"/>
                  <a:gd name="T14" fmla="*/ 389 w 525"/>
                  <a:gd name="T15" fmla="*/ 254 h 505"/>
                  <a:gd name="T16" fmla="*/ 389 w 525"/>
                  <a:gd name="T17" fmla="*/ 253 h 505"/>
                  <a:gd name="T18" fmla="*/ 262 w 525"/>
                  <a:gd name="T19" fmla="*/ 119 h 505"/>
                  <a:gd name="T20" fmla="*/ 136 w 525"/>
                  <a:gd name="T21" fmla="*/ 251 h 505"/>
                  <a:gd name="T22" fmla="*/ 136 w 525"/>
                  <a:gd name="T23" fmla="*/ 253 h 505"/>
                  <a:gd name="T24" fmla="*/ 263 w 525"/>
                  <a:gd name="T25" fmla="*/ 387 h 505"/>
                  <a:gd name="T26" fmla="*/ 389 w 525"/>
                  <a:gd name="T27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3"/>
                      <a:pt x="112" y="0"/>
                      <a:pt x="263" y="0"/>
                    </a:cubicBezTo>
                    <a:cubicBezTo>
                      <a:pt x="414" y="0"/>
                      <a:pt x="525" y="111"/>
                      <a:pt x="525" y="251"/>
                    </a:cubicBezTo>
                    <a:cubicBezTo>
                      <a:pt x="525" y="253"/>
                      <a:pt x="525" y="253"/>
                      <a:pt x="525" y="253"/>
                    </a:cubicBezTo>
                    <a:cubicBezTo>
                      <a:pt x="525" y="392"/>
                      <a:pt x="413" y="505"/>
                      <a:pt x="262" y="505"/>
                    </a:cubicBezTo>
                    <a:cubicBezTo>
                      <a:pt x="111" y="505"/>
                      <a:pt x="0" y="394"/>
                      <a:pt x="0" y="254"/>
                    </a:cubicBezTo>
                    <a:close/>
                    <a:moveTo>
                      <a:pt x="389" y="254"/>
                    </a:moveTo>
                    <a:cubicBezTo>
                      <a:pt x="389" y="253"/>
                      <a:pt x="389" y="253"/>
                      <a:pt x="389" y="253"/>
                    </a:cubicBezTo>
                    <a:cubicBezTo>
                      <a:pt x="389" y="181"/>
                      <a:pt x="338" y="119"/>
                      <a:pt x="262" y="119"/>
                    </a:cubicBezTo>
                    <a:cubicBezTo>
                      <a:pt x="183" y="119"/>
                      <a:pt x="136" y="179"/>
                      <a:pt x="136" y="251"/>
                    </a:cubicBezTo>
                    <a:cubicBezTo>
                      <a:pt x="136" y="253"/>
                      <a:pt x="136" y="253"/>
                      <a:pt x="136" y="253"/>
                    </a:cubicBezTo>
                    <a:cubicBezTo>
                      <a:pt x="136" y="324"/>
                      <a:pt x="187" y="387"/>
                      <a:pt x="263" y="387"/>
                    </a:cubicBezTo>
                    <a:cubicBezTo>
                      <a:pt x="342" y="387"/>
                      <a:pt x="389" y="326"/>
                      <a:pt x="389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85" name="Rectangle 18">
                <a:extLst>
                  <a:ext uri="{FF2B5EF4-FFF2-40B4-BE49-F238E27FC236}">
                    <a16:creationId xmlns:a16="http://schemas.microsoft.com/office/drawing/2014/main" id="{BB15E459-A560-CBA7-38D2-49EC0DF179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07091" y="866312"/>
                <a:ext cx="59843" cy="28680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86" name="Freeform 19">
                <a:extLst>
                  <a:ext uri="{FF2B5EF4-FFF2-40B4-BE49-F238E27FC236}">
                    <a16:creationId xmlns:a16="http://schemas.microsoft.com/office/drawing/2014/main" id="{A894E637-6612-023A-5D26-292EB224BB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8460" y="938123"/>
                <a:ext cx="228732" cy="219867"/>
              </a:xfrm>
              <a:custGeom>
                <a:avLst/>
                <a:gdLst>
                  <a:gd name="T0" fmla="*/ 0 w 526"/>
                  <a:gd name="T1" fmla="*/ 254 h 505"/>
                  <a:gd name="T2" fmla="*/ 0 w 526"/>
                  <a:gd name="T3" fmla="*/ 253 h 505"/>
                  <a:gd name="T4" fmla="*/ 264 w 526"/>
                  <a:gd name="T5" fmla="*/ 0 h 505"/>
                  <a:gd name="T6" fmla="*/ 526 w 526"/>
                  <a:gd name="T7" fmla="*/ 251 h 505"/>
                  <a:gd name="T8" fmla="*/ 526 w 526"/>
                  <a:gd name="T9" fmla="*/ 253 h 505"/>
                  <a:gd name="T10" fmla="*/ 262 w 526"/>
                  <a:gd name="T11" fmla="*/ 505 h 505"/>
                  <a:gd name="T12" fmla="*/ 0 w 526"/>
                  <a:gd name="T13" fmla="*/ 254 h 505"/>
                  <a:gd name="T14" fmla="*/ 390 w 526"/>
                  <a:gd name="T15" fmla="*/ 254 h 505"/>
                  <a:gd name="T16" fmla="*/ 390 w 526"/>
                  <a:gd name="T17" fmla="*/ 253 h 505"/>
                  <a:gd name="T18" fmla="*/ 262 w 526"/>
                  <a:gd name="T19" fmla="*/ 119 h 505"/>
                  <a:gd name="T20" fmla="*/ 136 w 526"/>
                  <a:gd name="T21" fmla="*/ 251 h 505"/>
                  <a:gd name="T22" fmla="*/ 136 w 526"/>
                  <a:gd name="T23" fmla="*/ 253 h 505"/>
                  <a:gd name="T24" fmla="*/ 264 w 526"/>
                  <a:gd name="T25" fmla="*/ 387 h 505"/>
                  <a:gd name="T26" fmla="*/ 390 w 526"/>
                  <a:gd name="T27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6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3"/>
                      <a:pt x="113" y="0"/>
                      <a:pt x="264" y="0"/>
                    </a:cubicBezTo>
                    <a:cubicBezTo>
                      <a:pt x="414" y="0"/>
                      <a:pt x="526" y="111"/>
                      <a:pt x="526" y="251"/>
                    </a:cubicBezTo>
                    <a:cubicBezTo>
                      <a:pt x="526" y="253"/>
                      <a:pt x="526" y="253"/>
                      <a:pt x="526" y="253"/>
                    </a:cubicBezTo>
                    <a:cubicBezTo>
                      <a:pt x="526" y="392"/>
                      <a:pt x="413" y="505"/>
                      <a:pt x="262" y="505"/>
                    </a:cubicBezTo>
                    <a:cubicBezTo>
                      <a:pt x="112" y="505"/>
                      <a:pt x="0" y="394"/>
                      <a:pt x="0" y="254"/>
                    </a:cubicBezTo>
                    <a:close/>
                    <a:moveTo>
                      <a:pt x="390" y="254"/>
                    </a:moveTo>
                    <a:cubicBezTo>
                      <a:pt x="390" y="253"/>
                      <a:pt x="390" y="253"/>
                      <a:pt x="390" y="253"/>
                    </a:cubicBezTo>
                    <a:cubicBezTo>
                      <a:pt x="390" y="181"/>
                      <a:pt x="338" y="119"/>
                      <a:pt x="262" y="119"/>
                    </a:cubicBezTo>
                    <a:cubicBezTo>
                      <a:pt x="183" y="119"/>
                      <a:pt x="136" y="179"/>
                      <a:pt x="136" y="251"/>
                    </a:cubicBezTo>
                    <a:cubicBezTo>
                      <a:pt x="136" y="253"/>
                      <a:pt x="136" y="253"/>
                      <a:pt x="136" y="253"/>
                    </a:cubicBezTo>
                    <a:cubicBezTo>
                      <a:pt x="136" y="324"/>
                      <a:pt x="188" y="387"/>
                      <a:pt x="264" y="387"/>
                    </a:cubicBezTo>
                    <a:cubicBezTo>
                      <a:pt x="343" y="387"/>
                      <a:pt x="390" y="326"/>
                      <a:pt x="390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87" name="Freeform 20">
                <a:extLst>
                  <a:ext uri="{FF2B5EF4-FFF2-40B4-BE49-F238E27FC236}">
                    <a16:creationId xmlns:a16="http://schemas.microsoft.com/office/drawing/2014/main" id="{C612BEEF-FFCF-00C7-83E8-3D6CD89DD8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16057" y="938123"/>
                <a:ext cx="221197" cy="278823"/>
              </a:xfrm>
              <a:custGeom>
                <a:avLst/>
                <a:gdLst>
                  <a:gd name="T0" fmla="*/ 24 w 509"/>
                  <a:gd name="T1" fmla="*/ 590 h 641"/>
                  <a:gd name="T2" fmla="*/ 71 w 509"/>
                  <a:gd name="T3" fmla="*/ 487 h 641"/>
                  <a:gd name="T4" fmla="*/ 235 w 509"/>
                  <a:gd name="T5" fmla="*/ 531 h 641"/>
                  <a:gd name="T6" fmla="*/ 373 w 509"/>
                  <a:gd name="T7" fmla="*/ 399 h 641"/>
                  <a:gd name="T8" fmla="*/ 373 w 509"/>
                  <a:gd name="T9" fmla="*/ 376 h 641"/>
                  <a:gd name="T10" fmla="*/ 215 w 509"/>
                  <a:gd name="T11" fmla="*/ 454 h 641"/>
                  <a:gd name="T12" fmla="*/ 0 w 509"/>
                  <a:gd name="T13" fmla="*/ 228 h 641"/>
                  <a:gd name="T14" fmla="*/ 0 w 509"/>
                  <a:gd name="T15" fmla="*/ 226 h 641"/>
                  <a:gd name="T16" fmla="*/ 215 w 509"/>
                  <a:gd name="T17" fmla="*/ 0 h 641"/>
                  <a:gd name="T18" fmla="*/ 372 w 509"/>
                  <a:gd name="T19" fmla="*/ 72 h 641"/>
                  <a:gd name="T20" fmla="*/ 372 w 509"/>
                  <a:gd name="T21" fmla="*/ 9 h 641"/>
                  <a:gd name="T22" fmla="*/ 509 w 509"/>
                  <a:gd name="T23" fmla="*/ 9 h 641"/>
                  <a:gd name="T24" fmla="*/ 509 w 509"/>
                  <a:gd name="T25" fmla="*/ 385 h 641"/>
                  <a:gd name="T26" fmla="*/ 448 w 509"/>
                  <a:gd name="T27" fmla="*/ 576 h 641"/>
                  <a:gd name="T28" fmla="*/ 239 w 509"/>
                  <a:gd name="T29" fmla="*/ 641 h 641"/>
                  <a:gd name="T30" fmla="*/ 24 w 509"/>
                  <a:gd name="T31" fmla="*/ 590 h 641"/>
                  <a:gd name="T32" fmla="*/ 373 w 509"/>
                  <a:gd name="T33" fmla="*/ 228 h 641"/>
                  <a:gd name="T34" fmla="*/ 373 w 509"/>
                  <a:gd name="T35" fmla="*/ 226 h 641"/>
                  <a:gd name="T36" fmla="*/ 255 w 509"/>
                  <a:gd name="T37" fmla="*/ 114 h 641"/>
                  <a:gd name="T38" fmla="*/ 137 w 509"/>
                  <a:gd name="T39" fmla="*/ 226 h 641"/>
                  <a:gd name="T40" fmla="*/ 137 w 509"/>
                  <a:gd name="T41" fmla="*/ 228 h 641"/>
                  <a:gd name="T42" fmla="*/ 255 w 509"/>
                  <a:gd name="T43" fmla="*/ 340 h 641"/>
                  <a:gd name="T44" fmla="*/ 373 w 509"/>
                  <a:gd name="T45" fmla="*/ 228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09" h="641">
                    <a:moveTo>
                      <a:pt x="24" y="590"/>
                    </a:moveTo>
                    <a:cubicBezTo>
                      <a:pt x="71" y="487"/>
                      <a:pt x="71" y="487"/>
                      <a:pt x="71" y="487"/>
                    </a:cubicBezTo>
                    <a:cubicBezTo>
                      <a:pt x="121" y="515"/>
                      <a:pt x="171" y="531"/>
                      <a:pt x="235" y="531"/>
                    </a:cubicBezTo>
                    <a:cubicBezTo>
                      <a:pt x="329" y="531"/>
                      <a:pt x="373" y="486"/>
                      <a:pt x="373" y="399"/>
                    </a:cubicBezTo>
                    <a:cubicBezTo>
                      <a:pt x="373" y="376"/>
                      <a:pt x="373" y="376"/>
                      <a:pt x="373" y="376"/>
                    </a:cubicBezTo>
                    <a:cubicBezTo>
                      <a:pt x="333" y="425"/>
                      <a:pt x="288" y="454"/>
                      <a:pt x="215" y="454"/>
                    </a:cubicBezTo>
                    <a:cubicBezTo>
                      <a:pt x="102" y="454"/>
                      <a:pt x="0" y="372"/>
                      <a:pt x="0" y="228"/>
                    </a:cubicBezTo>
                    <a:cubicBezTo>
                      <a:pt x="0" y="226"/>
                      <a:pt x="0" y="226"/>
                      <a:pt x="0" y="226"/>
                    </a:cubicBezTo>
                    <a:cubicBezTo>
                      <a:pt x="0" y="82"/>
                      <a:pt x="104" y="0"/>
                      <a:pt x="215" y="0"/>
                    </a:cubicBezTo>
                    <a:cubicBezTo>
                      <a:pt x="290" y="0"/>
                      <a:pt x="334" y="32"/>
                      <a:pt x="372" y="72"/>
                    </a:cubicBezTo>
                    <a:cubicBezTo>
                      <a:pt x="372" y="9"/>
                      <a:pt x="372" y="9"/>
                      <a:pt x="372" y="9"/>
                    </a:cubicBezTo>
                    <a:cubicBezTo>
                      <a:pt x="509" y="9"/>
                      <a:pt x="509" y="9"/>
                      <a:pt x="509" y="9"/>
                    </a:cubicBezTo>
                    <a:cubicBezTo>
                      <a:pt x="509" y="385"/>
                      <a:pt x="509" y="385"/>
                      <a:pt x="509" y="385"/>
                    </a:cubicBezTo>
                    <a:cubicBezTo>
                      <a:pt x="509" y="472"/>
                      <a:pt x="488" y="535"/>
                      <a:pt x="448" y="576"/>
                    </a:cubicBezTo>
                    <a:cubicBezTo>
                      <a:pt x="402" y="621"/>
                      <a:pt x="333" y="641"/>
                      <a:pt x="239" y="641"/>
                    </a:cubicBezTo>
                    <a:cubicBezTo>
                      <a:pt x="160" y="641"/>
                      <a:pt x="86" y="623"/>
                      <a:pt x="24" y="590"/>
                    </a:cubicBezTo>
                    <a:close/>
                    <a:moveTo>
                      <a:pt x="373" y="228"/>
                    </a:moveTo>
                    <a:cubicBezTo>
                      <a:pt x="373" y="226"/>
                      <a:pt x="373" y="226"/>
                      <a:pt x="373" y="226"/>
                    </a:cubicBezTo>
                    <a:cubicBezTo>
                      <a:pt x="373" y="160"/>
                      <a:pt x="322" y="114"/>
                      <a:pt x="255" y="114"/>
                    </a:cubicBezTo>
                    <a:cubicBezTo>
                      <a:pt x="188" y="114"/>
                      <a:pt x="137" y="160"/>
                      <a:pt x="137" y="226"/>
                    </a:cubicBezTo>
                    <a:cubicBezTo>
                      <a:pt x="137" y="228"/>
                      <a:pt x="137" y="228"/>
                      <a:pt x="137" y="228"/>
                    </a:cubicBezTo>
                    <a:cubicBezTo>
                      <a:pt x="137" y="295"/>
                      <a:pt x="188" y="340"/>
                      <a:pt x="255" y="340"/>
                    </a:cubicBezTo>
                    <a:cubicBezTo>
                      <a:pt x="322" y="340"/>
                      <a:pt x="373" y="294"/>
                      <a:pt x="373" y="2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88" name="Freeform 21">
                <a:extLst>
                  <a:ext uri="{FF2B5EF4-FFF2-40B4-BE49-F238E27FC236}">
                    <a16:creationId xmlns:a16="http://schemas.microsoft.com/office/drawing/2014/main" id="{535443A8-F420-58B0-6940-C7217CB7D3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7450" y="942113"/>
                <a:ext cx="219424" cy="275277"/>
              </a:xfrm>
              <a:custGeom>
                <a:avLst/>
                <a:gdLst>
                  <a:gd name="T0" fmla="*/ 362 w 505"/>
                  <a:gd name="T1" fmla="*/ 0 h 633"/>
                  <a:gd name="T2" fmla="*/ 505 w 505"/>
                  <a:gd name="T3" fmla="*/ 0 h 633"/>
                  <a:gd name="T4" fmla="*/ 319 w 505"/>
                  <a:gd name="T5" fmla="*/ 497 h 633"/>
                  <a:gd name="T6" fmla="*/ 159 w 505"/>
                  <a:gd name="T7" fmla="*/ 633 h 633"/>
                  <a:gd name="T8" fmla="*/ 37 w 505"/>
                  <a:gd name="T9" fmla="*/ 599 h 633"/>
                  <a:gd name="T10" fmla="*/ 83 w 505"/>
                  <a:gd name="T11" fmla="*/ 500 h 633"/>
                  <a:gd name="T12" fmla="*/ 142 w 505"/>
                  <a:gd name="T13" fmla="*/ 519 h 633"/>
                  <a:gd name="T14" fmla="*/ 190 w 505"/>
                  <a:gd name="T15" fmla="*/ 487 h 633"/>
                  <a:gd name="T16" fmla="*/ 0 w 505"/>
                  <a:gd name="T17" fmla="*/ 0 h 633"/>
                  <a:gd name="T18" fmla="*/ 146 w 505"/>
                  <a:gd name="T19" fmla="*/ 0 h 633"/>
                  <a:gd name="T20" fmla="*/ 256 w 505"/>
                  <a:gd name="T21" fmla="*/ 331 h 633"/>
                  <a:gd name="T22" fmla="*/ 362 w 505"/>
                  <a:gd name="T23" fmla="*/ 0 h 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5" h="633">
                    <a:moveTo>
                      <a:pt x="362" y="0"/>
                    </a:moveTo>
                    <a:cubicBezTo>
                      <a:pt x="505" y="0"/>
                      <a:pt x="505" y="0"/>
                      <a:pt x="505" y="0"/>
                    </a:cubicBezTo>
                    <a:cubicBezTo>
                      <a:pt x="319" y="497"/>
                      <a:pt x="319" y="497"/>
                      <a:pt x="319" y="497"/>
                    </a:cubicBezTo>
                    <a:cubicBezTo>
                      <a:pt x="282" y="596"/>
                      <a:pt x="242" y="633"/>
                      <a:pt x="159" y="633"/>
                    </a:cubicBezTo>
                    <a:cubicBezTo>
                      <a:pt x="110" y="633"/>
                      <a:pt x="73" y="620"/>
                      <a:pt x="37" y="599"/>
                    </a:cubicBezTo>
                    <a:cubicBezTo>
                      <a:pt x="83" y="500"/>
                      <a:pt x="83" y="500"/>
                      <a:pt x="83" y="500"/>
                    </a:cubicBezTo>
                    <a:cubicBezTo>
                      <a:pt x="101" y="511"/>
                      <a:pt x="124" y="519"/>
                      <a:pt x="142" y="519"/>
                    </a:cubicBezTo>
                    <a:cubicBezTo>
                      <a:pt x="166" y="519"/>
                      <a:pt x="178" y="512"/>
                      <a:pt x="190" y="48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256" y="331"/>
                      <a:pt x="256" y="331"/>
                      <a:pt x="256" y="331"/>
                    </a:cubicBezTo>
                    <a:lnTo>
                      <a:pt x="36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89" name="Freeform 22">
                <a:extLst>
                  <a:ext uri="{FF2B5EF4-FFF2-40B4-BE49-F238E27FC236}">
                    <a16:creationId xmlns:a16="http://schemas.microsoft.com/office/drawing/2014/main" id="{D577C4C5-162A-509E-0F90-2D9CF5560B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5842" y="1258171"/>
                <a:ext cx="132541" cy="290348"/>
              </a:xfrm>
              <a:custGeom>
                <a:avLst/>
                <a:gdLst>
                  <a:gd name="T0" fmla="*/ 57 w 305"/>
                  <a:gd name="T1" fmla="*/ 299 h 667"/>
                  <a:gd name="T2" fmla="*/ 0 w 305"/>
                  <a:gd name="T3" fmla="*/ 299 h 667"/>
                  <a:gd name="T4" fmla="*/ 0 w 305"/>
                  <a:gd name="T5" fmla="*/ 186 h 667"/>
                  <a:gd name="T6" fmla="*/ 57 w 305"/>
                  <a:gd name="T7" fmla="*/ 186 h 667"/>
                  <a:gd name="T8" fmla="*/ 57 w 305"/>
                  <a:gd name="T9" fmla="*/ 155 h 667"/>
                  <a:gd name="T10" fmla="*/ 96 w 305"/>
                  <a:gd name="T11" fmla="*/ 38 h 667"/>
                  <a:gd name="T12" fmla="*/ 208 w 305"/>
                  <a:gd name="T13" fmla="*/ 0 h 667"/>
                  <a:gd name="T14" fmla="*/ 305 w 305"/>
                  <a:gd name="T15" fmla="*/ 13 h 667"/>
                  <a:gd name="T16" fmla="*/ 305 w 305"/>
                  <a:gd name="T17" fmla="*/ 127 h 667"/>
                  <a:gd name="T18" fmla="*/ 243 w 305"/>
                  <a:gd name="T19" fmla="*/ 115 h 667"/>
                  <a:gd name="T20" fmla="*/ 193 w 305"/>
                  <a:gd name="T21" fmla="*/ 168 h 667"/>
                  <a:gd name="T22" fmla="*/ 193 w 305"/>
                  <a:gd name="T23" fmla="*/ 187 h 667"/>
                  <a:gd name="T24" fmla="*/ 305 w 305"/>
                  <a:gd name="T25" fmla="*/ 187 h 667"/>
                  <a:gd name="T26" fmla="*/ 305 w 305"/>
                  <a:gd name="T27" fmla="*/ 299 h 667"/>
                  <a:gd name="T28" fmla="*/ 195 w 305"/>
                  <a:gd name="T29" fmla="*/ 299 h 667"/>
                  <a:gd name="T30" fmla="*/ 195 w 305"/>
                  <a:gd name="T31" fmla="*/ 667 h 667"/>
                  <a:gd name="T32" fmla="*/ 57 w 305"/>
                  <a:gd name="T33" fmla="*/ 667 h 667"/>
                  <a:gd name="T34" fmla="*/ 57 w 305"/>
                  <a:gd name="T35" fmla="*/ 299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5" h="667">
                    <a:moveTo>
                      <a:pt x="57" y="299"/>
                    </a:moveTo>
                    <a:cubicBezTo>
                      <a:pt x="0" y="299"/>
                      <a:pt x="0" y="299"/>
                      <a:pt x="0" y="299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57" y="186"/>
                      <a:pt x="57" y="186"/>
                      <a:pt x="57" y="186"/>
                    </a:cubicBezTo>
                    <a:cubicBezTo>
                      <a:pt x="57" y="155"/>
                      <a:pt x="57" y="155"/>
                      <a:pt x="57" y="155"/>
                    </a:cubicBezTo>
                    <a:cubicBezTo>
                      <a:pt x="57" y="102"/>
                      <a:pt x="71" y="63"/>
                      <a:pt x="96" y="38"/>
                    </a:cubicBezTo>
                    <a:cubicBezTo>
                      <a:pt x="122" y="12"/>
                      <a:pt x="159" y="0"/>
                      <a:pt x="208" y="0"/>
                    </a:cubicBezTo>
                    <a:cubicBezTo>
                      <a:pt x="251" y="0"/>
                      <a:pt x="280" y="5"/>
                      <a:pt x="305" y="13"/>
                    </a:cubicBezTo>
                    <a:cubicBezTo>
                      <a:pt x="305" y="127"/>
                      <a:pt x="305" y="127"/>
                      <a:pt x="305" y="127"/>
                    </a:cubicBezTo>
                    <a:cubicBezTo>
                      <a:pt x="286" y="120"/>
                      <a:pt x="267" y="115"/>
                      <a:pt x="243" y="115"/>
                    </a:cubicBezTo>
                    <a:cubicBezTo>
                      <a:pt x="211" y="115"/>
                      <a:pt x="193" y="132"/>
                      <a:pt x="193" y="168"/>
                    </a:cubicBezTo>
                    <a:cubicBezTo>
                      <a:pt x="193" y="187"/>
                      <a:pt x="193" y="187"/>
                      <a:pt x="193" y="187"/>
                    </a:cubicBezTo>
                    <a:cubicBezTo>
                      <a:pt x="305" y="187"/>
                      <a:pt x="305" y="187"/>
                      <a:pt x="305" y="187"/>
                    </a:cubicBezTo>
                    <a:cubicBezTo>
                      <a:pt x="305" y="299"/>
                      <a:pt x="305" y="299"/>
                      <a:pt x="305" y="299"/>
                    </a:cubicBezTo>
                    <a:cubicBezTo>
                      <a:pt x="195" y="299"/>
                      <a:pt x="195" y="299"/>
                      <a:pt x="195" y="299"/>
                    </a:cubicBezTo>
                    <a:cubicBezTo>
                      <a:pt x="195" y="667"/>
                      <a:pt x="195" y="667"/>
                      <a:pt x="195" y="667"/>
                    </a:cubicBezTo>
                    <a:cubicBezTo>
                      <a:pt x="57" y="667"/>
                      <a:pt x="57" y="667"/>
                      <a:pt x="57" y="667"/>
                    </a:cubicBezTo>
                    <a:lnTo>
                      <a:pt x="57" y="29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90" name="Freeform 23">
                <a:extLst>
                  <a:ext uri="{FF2B5EF4-FFF2-40B4-BE49-F238E27FC236}">
                    <a16:creationId xmlns:a16="http://schemas.microsoft.com/office/drawing/2014/main" id="{9CB671CE-477D-F1B3-6894-F85448189A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37497" y="1333086"/>
                <a:ext cx="228289" cy="219867"/>
              </a:xfrm>
              <a:custGeom>
                <a:avLst/>
                <a:gdLst>
                  <a:gd name="T0" fmla="*/ 0 w 525"/>
                  <a:gd name="T1" fmla="*/ 255 h 506"/>
                  <a:gd name="T2" fmla="*/ 0 w 525"/>
                  <a:gd name="T3" fmla="*/ 253 h 506"/>
                  <a:gd name="T4" fmla="*/ 263 w 525"/>
                  <a:gd name="T5" fmla="*/ 0 h 506"/>
                  <a:gd name="T6" fmla="*/ 525 w 525"/>
                  <a:gd name="T7" fmla="*/ 251 h 506"/>
                  <a:gd name="T8" fmla="*/ 525 w 525"/>
                  <a:gd name="T9" fmla="*/ 253 h 506"/>
                  <a:gd name="T10" fmla="*/ 261 w 525"/>
                  <a:gd name="T11" fmla="*/ 506 h 506"/>
                  <a:gd name="T12" fmla="*/ 0 w 525"/>
                  <a:gd name="T13" fmla="*/ 255 h 506"/>
                  <a:gd name="T14" fmla="*/ 389 w 525"/>
                  <a:gd name="T15" fmla="*/ 255 h 506"/>
                  <a:gd name="T16" fmla="*/ 389 w 525"/>
                  <a:gd name="T17" fmla="*/ 253 h 506"/>
                  <a:gd name="T18" fmla="*/ 261 w 525"/>
                  <a:gd name="T19" fmla="*/ 119 h 506"/>
                  <a:gd name="T20" fmla="*/ 135 w 525"/>
                  <a:gd name="T21" fmla="*/ 251 h 506"/>
                  <a:gd name="T22" fmla="*/ 135 w 525"/>
                  <a:gd name="T23" fmla="*/ 253 h 506"/>
                  <a:gd name="T24" fmla="*/ 263 w 525"/>
                  <a:gd name="T25" fmla="*/ 387 h 506"/>
                  <a:gd name="T26" fmla="*/ 389 w 525"/>
                  <a:gd name="T27" fmla="*/ 255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06">
                    <a:moveTo>
                      <a:pt x="0" y="255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112" y="0"/>
                      <a:pt x="263" y="0"/>
                    </a:cubicBezTo>
                    <a:cubicBezTo>
                      <a:pt x="413" y="0"/>
                      <a:pt x="525" y="112"/>
                      <a:pt x="525" y="251"/>
                    </a:cubicBezTo>
                    <a:cubicBezTo>
                      <a:pt x="525" y="253"/>
                      <a:pt x="525" y="253"/>
                      <a:pt x="525" y="253"/>
                    </a:cubicBezTo>
                    <a:cubicBezTo>
                      <a:pt x="525" y="392"/>
                      <a:pt x="412" y="506"/>
                      <a:pt x="261" y="506"/>
                    </a:cubicBezTo>
                    <a:cubicBezTo>
                      <a:pt x="111" y="506"/>
                      <a:pt x="0" y="394"/>
                      <a:pt x="0" y="255"/>
                    </a:cubicBezTo>
                    <a:close/>
                    <a:moveTo>
                      <a:pt x="389" y="255"/>
                    </a:moveTo>
                    <a:cubicBezTo>
                      <a:pt x="389" y="253"/>
                      <a:pt x="389" y="253"/>
                      <a:pt x="389" y="253"/>
                    </a:cubicBezTo>
                    <a:cubicBezTo>
                      <a:pt x="389" y="182"/>
                      <a:pt x="337" y="119"/>
                      <a:pt x="261" y="119"/>
                    </a:cubicBezTo>
                    <a:cubicBezTo>
                      <a:pt x="183" y="119"/>
                      <a:pt x="135" y="180"/>
                      <a:pt x="135" y="251"/>
                    </a:cubicBezTo>
                    <a:cubicBezTo>
                      <a:pt x="135" y="253"/>
                      <a:pt x="135" y="253"/>
                      <a:pt x="135" y="253"/>
                    </a:cubicBezTo>
                    <a:cubicBezTo>
                      <a:pt x="135" y="325"/>
                      <a:pt x="187" y="387"/>
                      <a:pt x="263" y="387"/>
                    </a:cubicBezTo>
                    <a:cubicBezTo>
                      <a:pt x="342" y="387"/>
                      <a:pt x="389" y="326"/>
                      <a:pt x="389" y="2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91" name="Freeform 24">
                <a:extLst>
                  <a:ext uri="{FF2B5EF4-FFF2-40B4-BE49-F238E27FC236}">
                    <a16:creationId xmlns:a16="http://schemas.microsoft.com/office/drawing/2014/main" id="{2D545142-881D-002A-830D-2B1960B7F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9084" y="1331756"/>
                <a:ext cx="127665" cy="216764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0 h 498"/>
                  <a:gd name="T6" fmla="*/ 293 w 293"/>
                  <a:gd name="T7" fmla="*/ 3 h 498"/>
                  <a:gd name="T8" fmla="*/ 293 w 293"/>
                  <a:gd name="T9" fmla="*/ 147 h 498"/>
                  <a:gd name="T10" fmla="*/ 286 w 293"/>
                  <a:gd name="T11" fmla="*/ 147 h 498"/>
                  <a:gd name="T12" fmla="*/ 138 w 293"/>
                  <a:gd name="T13" fmla="*/ 318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0"/>
                      <a:pt x="138" y="110"/>
                      <a:pt x="138" y="110"/>
                    </a:cubicBezTo>
                    <a:cubicBezTo>
                      <a:pt x="166" y="43"/>
                      <a:pt x="211" y="0"/>
                      <a:pt x="293" y="3"/>
                    </a:cubicBezTo>
                    <a:cubicBezTo>
                      <a:pt x="293" y="147"/>
                      <a:pt x="293" y="147"/>
                      <a:pt x="293" y="147"/>
                    </a:cubicBezTo>
                    <a:cubicBezTo>
                      <a:pt x="286" y="147"/>
                      <a:pt x="286" y="147"/>
                      <a:pt x="286" y="147"/>
                    </a:cubicBezTo>
                    <a:cubicBezTo>
                      <a:pt x="194" y="147"/>
                      <a:pt x="138" y="203"/>
                      <a:pt x="138" y="318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92" name="Freeform 25">
                <a:extLst>
                  <a:ext uri="{FF2B5EF4-FFF2-40B4-BE49-F238E27FC236}">
                    <a16:creationId xmlns:a16="http://schemas.microsoft.com/office/drawing/2014/main" id="{5C959273-267C-8CBA-996C-EC8514CCD7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82993" y="1334859"/>
                <a:ext cx="194157" cy="217207"/>
              </a:xfrm>
              <a:custGeom>
                <a:avLst/>
                <a:gdLst>
                  <a:gd name="T0" fmla="*/ 0 w 446"/>
                  <a:gd name="T1" fmla="*/ 351 h 500"/>
                  <a:gd name="T2" fmla="*/ 0 w 446"/>
                  <a:gd name="T3" fmla="*/ 349 h 500"/>
                  <a:gd name="T4" fmla="*/ 195 w 446"/>
                  <a:gd name="T5" fmla="*/ 195 h 500"/>
                  <a:gd name="T6" fmla="*/ 314 w 446"/>
                  <a:gd name="T7" fmla="*/ 215 h 500"/>
                  <a:gd name="T8" fmla="*/ 314 w 446"/>
                  <a:gd name="T9" fmla="*/ 206 h 500"/>
                  <a:gd name="T10" fmla="*/ 210 w 446"/>
                  <a:gd name="T11" fmla="*/ 118 h 500"/>
                  <a:gd name="T12" fmla="*/ 76 w 446"/>
                  <a:gd name="T13" fmla="*/ 144 h 500"/>
                  <a:gd name="T14" fmla="*/ 42 w 446"/>
                  <a:gd name="T15" fmla="*/ 39 h 500"/>
                  <a:gd name="T16" fmla="*/ 230 w 446"/>
                  <a:gd name="T17" fmla="*/ 0 h 500"/>
                  <a:gd name="T18" fmla="*/ 394 w 446"/>
                  <a:gd name="T19" fmla="*/ 54 h 500"/>
                  <a:gd name="T20" fmla="*/ 446 w 446"/>
                  <a:gd name="T21" fmla="*/ 209 h 500"/>
                  <a:gd name="T22" fmla="*/ 446 w 446"/>
                  <a:gd name="T23" fmla="*/ 491 h 500"/>
                  <a:gd name="T24" fmla="*/ 313 w 446"/>
                  <a:gd name="T25" fmla="*/ 491 h 500"/>
                  <a:gd name="T26" fmla="*/ 313 w 446"/>
                  <a:gd name="T27" fmla="*/ 438 h 500"/>
                  <a:gd name="T28" fmla="*/ 167 w 446"/>
                  <a:gd name="T29" fmla="*/ 500 h 500"/>
                  <a:gd name="T30" fmla="*/ 0 w 446"/>
                  <a:gd name="T31" fmla="*/ 351 h 500"/>
                  <a:gd name="T32" fmla="*/ 316 w 446"/>
                  <a:gd name="T33" fmla="*/ 320 h 500"/>
                  <a:gd name="T34" fmla="*/ 316 w 446"/>
                  <a:gd name="T35" fmla="*/ 295 h 500"/>
                  <a:gd name="T36" fmla="*/ 228 w 446"/>
                  <a:gd name="T37" fmla="*/ 277 h 500"/>
                  <a:gd name="T38" fmla="*/ 133 w 446"/>
                  <a:gd name="T39" fmla="*/ 344 h 500"/>
                  <a:gd name="T40" fmla="*/ 133 w 446"/>
                  <a:gd name="T41" fmla="*/ 346 h 500"/>
                  <a:gd name="T42" fmla="*/ 208 w 446"/>
                  <a:gd name="T43" fmla="*/ 405 h 500"/>
                  <a:gd name="T44" fmla="*/ 316 w 446"/>
                  <a:gd name="T45" fmla="*/ 32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6" h="500">
                    <a:moveTo>
                      <a:pt x="0" y="351"/>
                    </a:moveTo>
                    <a:cubicBezTo>
                      <a:pt x="0" y="349"/>
                      <a:pt x="0" y="349"/>
                      <a:pt x="0" y="349"/>
                    </a:cubicBezTo>
                    <a:cubicBezTo>
                      <a:pt x="0" y="244"/>
                      <a:pt x="81" y="195"/>
                      <a:pt x="195" y="195"/>
                    </a:cubicBezTo>
                    <a:cubicBezTo>
                      <a:pt x="244" y="195"/>
                      <a:pt x="280" y="203"/>
                      <a:pt x="314" y="215"/>
                    </a:cubicBezTo>
                    <a:cubicBezTo>
                      <a:pt x="314" y="206"/>
                      <a:pt x="314" y="206"/>
                      <a:pt x="314" y="206"/>
                    </a:cubicBezTo>
                    <a:cubicBezTo>
                      <a:pt x="314" y="149"/>
                      <a:pt x="279" y="118"/>
                      <a:pt x="210" y="118"/>
                    </a:cubicBezTo>
                    <a:cubicBezTo>
                      <a:pt x="157" y="118"/>
                      <a:pt x="120" y="128"/>
                      <a:pt x="76" y="144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95" y="15"/>
                      <a:pt x="148" y="0"/>
                      <a:pt x="230" y="0"/>
                    </a:cubicBezTo>
                    <a:cubicBezTo>
                      <a:pt x="305" y="0"/>
                      <a:pt x="359" y="20"/>
                      <a:pt x="394" y="54"/>
                    </a:cubicBezTo>
                    <a:cubicBezTo>
                      <a:pt x="430" y="91"/>
                      <a:pt x="446" y="144"/>
                      <a:pt x="446" y="209"/>
                    </a:cubicBezTo>
                    <a:cubicBezTo>
                      <a:pt x="446" y="491"/>
                      <a:pt x="446" y="491"/>
                      <a:pt x="446" y="491"/>
                    </a:cubicBezTo>
                    <a:cubicBezTo>
                      <a:pt x="313" y="491"/>
                      <a:pt x="313" y="491"/>
                      <a:pt x="313" y="491"/>
                    </a:cubicBezTo>
                    <a:cubicBezTo>
                      <a:pt x="313" y="438"/>
                      <a:pt x="313" y="438"/>
                      <a:pt x="313" y="438"/>
                    </a:cubicBezTo>
                    <a:cubicBezTo>
                      <a:pt x="280" y="475"/>
                      <a:pt x="234" y="500"/>
                      <a:pt x="167" y="500"/>
                    </a:cubicBezTo>
                    <a:cubicBezTo>
                      <a:pt x="75" y="500"/>
                      <a:pt x="0" y="447"/>
                      <a:pt x="0" y="351"/>
                    </a:cubicBezTo>
                    <a:close/>
                    <a:moveTo>
                      <a:pt x="316" y="320"/>
                    </a:moveTo>
                    <a:cubicBezTo>
                      <a:pt x="316" y="295"/>
                      <a:pt x="316" y="295"/>
                      <a:pt x="316" y="295"/>
                    </a:cubicBezTo>
                    <a:cubicBezTo>
                      <a:pt x="292" y="284"/>
                      <a:pt x="262" y="277"/>
                      <a:pt x="228" y="277"/>
                    </a:cubicBezTo>
                    <a:cubicBezTo>
                      <a:pt x="169" y="277"/>
                      <a:pt x="133" y="301"/>
                      <a:pt x="133" y="344"/>
                    </a:cubicBezTo>
                    <a:cubicBezTo>
                      <a:pt x="133" y="346"/>
                      <a:pt x="133" y="346"/>
                      <a:pt x="133" y="346"/>
                    </a:cubicBezTo>
                    <a:cubicBezTo>
                      <a:pt x="133" y="383"/>
                      <a:pt x="164" y="405"/>
                      <a:pt x="208" y="405"/>
                    </a:cubicBezTo>
                    <a:cubicBezTo>
                      <a:pt x="272" y="405"/>
                      <a:pt x="316" y="369"/>
                      <a:pt x="316" y="3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93" name="Rectangle 26">
                <a:extLst>
                  <a:ext uri="{FF2B5EF4-FFF2-40B4-BE49-F238E27FC236}">
                    <a16:creationId xmlns:a16="http://schemas.microsoft.com/office/drawing/2014/main" id="{2F1B0169-414B-8F53-D204-E4FC9132C3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01973" y="1260831"/>
                <a:ext cx="59843" cy="28768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94" name="Rectangle 27">
                <a:extLst>
                  <a:ext uri="{FF2B5EF4-FFF2-40B4-BE49-F238E27FC236}">
                    <a16:creationId xmlns:a16="http://schemas.microsoft.com/office/drawing/2014/main" id="{FD3CEF0B-9316-CAAF-B811-7977EA0FDC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86639" y="1260831"/>
                <a:ext cx="59399" cy="28768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</p:grpSp>
        <p:sp>
          <p:nvSpPr>
            <p:cNvPr id="64" name="Rectangle 28">
              <a:extLst>
                <a:ext uri="{FF2B5EF4-FFF2-40B4-BE49-F238E27FC236}">
                  <a16:creationId xmlns:a16="http://schemas.microsoft.com/office/drawing/2014/main" id="{C44969F7-1BF0-A4FA-F4EB-8003272D9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56230" y="767096"/>
              <a:ext cx="634181" cy="189869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5AB97A83-AA92-5D2A-D89F-2B85130F597F}"/>
                </a:ext>
              </a:extLst>
            </p:cNvPr>
            <p:cNvGrpSpPr/>
            <p:nvPr/>
          </p:nvGrpSpPr>
          <p:grpSpPr>
            <a:xfrm>
              <a:off x="11701122" y="936748"/>
              <a:ext cx="321494" cy="1552800"/>
              <a:chOff x="7313961" y="501936"/>
              <a:chExt cx="323594" cy="1566108"/>
            </a:xfrm>
          </p:grpSpPr>
          <p:sp>
            <p:nvSpPr>
              <p:cNvPr id="66" name="Freeform 29">
                <a:extLst>
                  <a:ext uri="{FF2B5EF4-FFF2-40B4-BE49-F238E27FC236}">
                    <a16:creationId xmlns:a16="http://schemas.microsoft.com/office/drawing/2014/main" id="{93913DCE-D7C5-993F-1CBD-D671F4E01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83556" y="1311808"/>
                <a:ext cx="249567" cy="247350"/>
              </a:xfrm>
              <a:custGeom>
                <a:avLst/>
                <a:gdLst>
                  <a:gd name="T0" fmla="*/ 0 w 574"/>
                  <a:gd name="T1" fmla="*/ 229 h 569"/>
                  <a:gd name="T2" fmla="*/ 90 w 574"/>
                  <a:gd name="T3" fmla="*/ 413 h 569"/>
                  <a:gd name="T4" fmla="*/ 90 w 574"/>
                  <a:gd name="T5" fmla="*/ 413 h 569"/>
                  <a:gd name="T6" fmla="*/ 90 w 574"/>
                  <a:gd name="T7" fmla="*/ 413 h 569"/>
                  <a:gd name="T8" fmla="*/ 9 w 574"/>
                  <a:gd name="T9" fmla="*/ 413 h 569"/>
                  <a:gd name="T10" fmla="*/ 9 w 574"/>
                  <a:gd name="T11" fmla="*/ 569 h 569"/>
                  <a:gd name="T12" fmla="*/ 574 w 574"/>
                  <a:gd name="T13" fmla="*/ 569 h 569"/>
                  <a:gd name="T14" fmla="*/ 574 w 574"/>
                  <a:gd name="T15" fmla="*/ 413 h 569"/>
                  <a:gd name="T16" fmla="*/ 253 w 574"/>
                  <a:gd name="T17" fmla="*/ 413 h 569"/>
                  <a:gd name="T18" fmla="*/ 133 w 574"/>
                  <a:gd name="T19" fmla="*/ 286 h 569"/>
                  <a:gd name="T20" fmla="*/ 253 w 574"/>
                  <a:gd name="T21" fmla="*/ 155 h 569"/>
                  <a:gd name="T22" fmla="*/ 574 w 574"/>
                  <a:gd name="T23" fmla="*/ 155 h 569"/>
                  <a:gd name="T24" fmla="*/ 574 w 574"/>
                  <a:gd name="T25" fmla="*/ 0 h 569"/>
                  <a:gd name="T26" fmla="*/ 224 w 574"/>
                  <a:gd name="T27" fmla="*/ 0 h 569"/>
                  <a:gd name="T28" fmla="*/ 0 w 574"/>
                  <a:gd name="T29" fmla="*/ 229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74" h="569">
                    <a:moveTo>
                      <a:pt x="0" y="229"/>
                    </a:moveTo>
                    <a:cubicBezTo>
                      <a:pt x="0" y="294"/>
                      <a:pt x="30" y="368"/>
                      <a:pt x="90" y="413"/>
                    </a:cubicBezTo>
                    <a:cubicBezTo>
                      <a:pt x="90" y="413"/>
                      <a:pt x="90" y="413"/>
                      <a:pt x="90" y="413"/>
                    </a:cubicBezTo>
                    <a:cubicBezTo>
                      <a:pt x="90" y="413"/>
                      <a:pt x="90" y="413"/>
                      <a:pt x="90" y="413"/>
                    </a:cubicBezTo>
                    <a:cubicBezTo>
                      <a:pt x="9" y="413"/>
                      <a:pt x="9" y="413"/>
                      <a:pt x="9" y="413"/>
                    </a:cubicBezTo>
                    <a:cubicBezTo>
                      <a:pt x="9" y="569"/>
                      <a:pt x="9" y="569"/>
                      <a:pt x="9" y="569"/>
                    </a:cubicBezTo>
                    <a:cubicBezTo>
                      <a:pt x="574" y="569"/>
                      <a:pt x="574" y="569"/>
                      <a:pt x="574" y="569"/>
                    </a:cubicBezTo>
                    <a:cubicBezTo>
                      <a:pt x="574" y="413"/>
                      <a:pt x="574" y="413"/>
                      <a:pt x="574" y="413"/>
                    </a:cubicBezTo>
                    <a:cubicBezTo>
                      <a:pt x="253" y="413"/>
                      <a:pt x="253" y="413"/>
                      <a:pt x="253" y="413"/>
                    </a:cubicBezTo>
                    <a:cubicBezTo>
                      <a:pt x="195" y="413"/>
                      <a:pt x="133" y="369"/>
                      <a:pt x="133" y="286"/>
                    </a:cubicBezTo>
                    <a:cubicBezTo>
                      <a:pt x="133" y="221"/>
                      <a:pt x="178" y="155"/>
                      <a:pt x="253" y="155"/>
                    </a:cubicBezTo>
                    <a:cubicBezTo>
                      <a:pt x="574" y="155"/>
                      <a:pt x="574" y="155"/>
                      <a:pt x="574" y="155"/>
                    </a:cubicBezTo>
                    <a:cubicBezTo>
                      <a:pt x="574" y="0"/>
                      <a:pt x="574" y="0"/>
                      <a:pt x="574" y="0"/>
                    </a:cubicBezTo>
                    <a:cubicBezTo>
                      <a:pt x="224" y="0"/>
                      <a:pt x="224" y="0"/>
                      <a:pt x="224" y="0"/>
                    </a:cubicBezTo>
                    <a:cubicBezTo>
                      <a:pt x="94" y="0"/>
                      <a:pt x="0" y="93"/>
                      <a:pt x="0" y="2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67" name="Freeform 30">
                <a:extLst>
                  <a:ext uri="{FF2B5EF4-FFF2-40B4-BE49-F238E27FC236}">
                    <a16:creationId xmlns:a16="http://schemas.microsoft.com/office/drawing/2014/main" id="{6D0A5711-84F8-6852-FC23-C9222B8AB0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87546" y="755049"/>
                <a:ext cx="245577" cy="276163"/>
              </a:xfrm>
              <a:custGeom>
                <a:avLst/>
                <a:gdLst>
                  <a:gd name="T0" fmla="*/ 0 w 554"/>
                  <a:gd name="T1" fmla="*/ 174 h 623"/>
                  <a:gd name="T2" fmla="*/ 377 w 554"/>
                  <a:gd name="T3" fmla="*/ 311 h 623"/>
                  <a:gd name="T4" fmla="*/ 0 w 554"/>
                  <a:gd name="T5" fmla="*/ 450 h 623"/>
                  <a:gd name="T6" fmla="*/ 0 w 554"/>
                  <a:gd name="T7" fmla="*/ 623 h 623"/>
                  <a:gd name="T8" fmla="*/ 554 w 554"/>
                  <a:gd name="T9" fmla="*/ 395 h 623"/>
                  <a:gd name="T10" fmla="*/ 554 w 554"/>
                  <a:gd name="T11" fmla="*/ 228 h 623"/>
                  <a:gd name="T12" fmla="*/ 0 w 554"/>
                  <a:gd name="T13" fmla="*/ 0 h 623"/>
                  <a:gd name="T14" fmla="*/ 0 w 554"/>
                  <a:gd name="T15" fmla="*/ 174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4" h="623">
                    <a:moveTo>
                      <a:pt x="0" y="174"/>
                    </a:moveTo>
                    <a:lnTo>
                      <a:pt x="377" y="311"/>
                    </a:lnTo>
                    <a:lnTo>
                      <a:pt x="0" y="450"/>
                    </a:lnTo>
                    <a:lnTo>
                      <a:pt x="0" y="623"/>
                    </a:lnTo>
                    <a:lnTo>
                      <a:pt x="554" y="395"/>
                    </a:lnTo>
                    <a:lnTo>
                      <a:pt x="554" y="228"/>
                    </a:lnTo>
                    <a:lnTo>
                      <a:pt x="0" y="0"/>
                    </a:lnTo>
                    <a:lnTo>
                      <a:pt x="0" y="17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68" name="Freeform 31">
                <a:extLst>
                  <a:ext uri="{FF2B5EF4-FFF2-40B4-BE49-F238E27FC236}">
                    <a16:creationId xmlns:a16="http://schemas.microsoft.com/office/drawing/2014/main" id="{185085EF-D1B3-20ED-1267-AC7FAB1644F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83556" y="1583096"/>
                <a:ext cx="253999" cy="256659"/>
              </a:xfrm>
              <a:custGeom>
                <a:avLst/>
                <a:gdLst>
                  <a:gd name="T0" fmla="*/ 401 w 584"/>
                  <a:gd name="T1" fmla="*/ 110 h 590"/>
                  <a:gd name="T2" fmla="*/ 460 w 584"/>
                  <a:gd name="T3" fmla="*/ 272 h 590"/>
                  <a:gd name="T4" fmla="*/ 415 w 584"/>
                  <a:gd name="T5" fmla="*/ 397 h 590"/>
                  <a:gd name="T6" fmla="*/ 250 w 584"/>
                  <a:gd name="T7" fmla="*/ 0 h 590"/>
                  <a:gd name="T8" fmla="*/ 92 w 584"/>
                  <a:gd name="T9" fmla="*/ 68 h 590"/>
                  <a:gd name="T10" fmla="*/ 0 w 584"/>
                  <a:gd name="T11" fmla="*/ 291 h 590"/>
                  <a:gd name="T12" fmla="*/ 292 w 584"/>
                  <a:gd name="T13" fmla="*/ 590 h 590"/>
                  <a:gd name="T14" fmla="*/ 584 w 584"/>
                  <a:gd name="T15" fmla="*/ 274 h 590"/>
                  <a:gd name="T16" fmla="*/ 476 w 584"/>
                  <a:gd name="T17" fmla="*/ 12 h 590"/>
                  <a:gd name="T18" fmla="*/ 401 w 584"/>
                  <a:gd name="T19" fmla="*/ 110 h 590"/>
                  <a:gd name="T20" fmla="*/ 179 w 584"/>
                  <a:gd name="T21" fmla="*/ 408 h 590"/>
                  <a:gd name="T22" fmla="*/ 123 w 584"/>
                  <a:gd name="T23" fmla="*/ 288 h 590"/>
                  <a:gd name="T24" fmla="*/ 202 w 584"/>
                  <a:gd name="T25" fmla="*/ 168 h 590"/>
                  <a:gd name="T26" fmla="*/ 315 w 584"/>
                  <a:gd name="T27" fmla="*/ 439 h 590"/>
                  <a:gd name="T28" fmla="*/ 179 w 584"/>
                  <a:gd name="T29" fmla="*/ 408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4" h="590">
                    <a:moveTo>
                      <a:pt x="401" y="110"/>
                    </a:moveTo>
                    <a:cubicBezTo>
                      <a:pt x="449" y="175"/>
                      <a:pt x="460" y="212"/>
                      <a:pt x="460" y="272"/>
                    </a:cubicBezTo>
                    <a:cubicBezTo>
                      <a:pt x="460" y="325"/>
                      <a:pt x="444" y="367"/>
                      <a:pt x="415" y="397"/>
                    </a:cubicBezTo>
                    <a:cubicBezTo>
                      <a:pt x="250" y="0"/>
                      <a:pt x="250" y="0"/>
                      <a:pt x="250" y="0"/>
                    </a:cubicBezTo>
                    <a:cubicBezTo>
                      <a:pt x="189" y="9"/>
                      <a:pt x="134" y="32"/>
                      <a:pt x="92" y="68"/>
                    </a:cubicBezTo>
                    <a:cubicBezTo>
                      <a:pt x="32" y="120"/>
                      <a:pt x="0" y="197"/>
                      <a:pt x="0" y="291"/>
                    </a:cubicBezTo>
                    <a:cubicBezTo>
                      <a:pt x="0" y="462"/>
                      <a:pt x="126" y="590"/>
                      <a:pt x="292" y="590"/>
                    </a:cubicBezTo>
                    <a:cubicBezTo>
                      <a:pt x="462" y="590"/>
                      <a:pt x="584" y="462"/>
                      <a:pt x="584" y="274"/>
                    </a:cubicBezTo>
                    <a:cubicBezTo>
                      <a:pt x="584" y="169"/>
                      <a:pt x="534" y="62"/>
                      <a:pt x="476" y="12"/>
                    </a:cubicBezTo>
                    <a:lnTo>
                      <a:pt x="401" y="110"/>
                    </a:lnTo>
                    <a:close/>
                    <a:moveTo>
                      <a:pt x="179" y="408"/>
                    </a:moveTo>
                    <a:cubicBezTo>
                      <a:pt x="144" y="381"/>
                      <a:pt x="123" y="339"/>
                      <a:pt x="123" y="288"/>
                    </a:cubicBezTo>
                    <a:cubicBezTo>
                      <a:pt x="123" y="232"/>
                      <a:pt x="155" y="190"/>
                      <a:pt x="202" y="168"/>
                    </a:cubicBezTo>
                    <a:cubicBezTo>
                      <a:pt x="315" y="439"/>
                      <a:pt x="315" y="439"/>
                      <a:pt x="315" y="439"/>
                    </a:cubicBezTo>
                    <a:cubicBezTo>
                      <a:pt x="257" y="447"/>
                      <a:pt x="212" y="432"/>
                      <a:pt x="179" y="40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69" name="Freeform 32">
                <a:extLst>
                  <a:ext uri="{FF2B5EF4-FFF2-40B4-BE49-F238E27FC236}">
                    <a16:creationId xmlns:a16="http://schemas.microsoft.com/office/drawing/2014/main" id="{8434C32D-C325-1F32-5E19-6C9FC933AC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13961" y="1846404"/>
                <a:ext cx="319161" cy="221640"/>
              </a:xfrm>
              <a:custGeom>
                <a:avLst/>
                <a:gdLst>
                  <a:gd name="T0" fmla="*/ 580 w 720"/>
                  <a:gd name="T1" fmla="*/ 0 h 500"/>
                  <a:gd name="T2" fmla="*/ 580 w 720"/>
                  <a:gd name="T3" fmla="*/ 346 h 500"/>
                  <a:gd name="T4" fmla="*/ 0 w 720"/>
                  <a:gd name="T5" fmla="*/ 346 h 500"/>
                  <a:gd name="T6" fmla="*/ 0 w 720"/>
                  <a:gd name="T7" fmla="*/ 500 h 500"/>
                  <a:gd name="T8" fmla="*/ 720 w 720"/>
                  <a:gd name="T9" fmla="*/ 500 h 500"/>
                  <a:gd name="T10" fmla="*/ 720 w 720"/>
                  <a:gd name="T11" fmla="*/ 0 h 500"/>
                  <a:gd name="T12" fmla="*/ 580 w 720"/>
                  <a:gd name="T13" fmla="*/ 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0" h="500">
                    <a:moveTo>
                      <a:pt x="580" y="0"/>
                    </a:moveTo>
                    <a:lnTo>
                      <a:pt x="580" y="346"/>
                    </a:lnTo>
                    <a:lnTo>
                      <a:pt x="0" y="346"/>
                    </a:lnTo>
                    <a:lnTo>
                      <a:pt x="0" y="500"/>
                    </a:lnTo>
                    <a:lnTo>
                      <a:pt x="720" y="500"/>
                    </a:lnTo>
                    <a:lnTo>
                      <a:pt x="720" y="0"/>
                    </a:lnTo>
                    <a:lnTo>
                      <a:pt x="58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70" name="Freeform 33">
                <a:extLst>
                  <a:ext uri="{FF2B5EF4-FFF2-40B4-BE49-F238E27FC236}">
                    <a16:creationId xmlns:a16="http://schemas.microsoft.com/office/drawing/2014/main" id="{A281B950-B57F-4814-65C4-87F843CA0E1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83556" y="501936"/>
                <a:ext cx="253999" cy="263752"/>
              </a:xfrm>
              <a:custGeom>
                <a:avLst/>
                <a:gdLst>
                  <a:gd name="T0" fmla="*/ 584 w 584"/>
                  <a:gd name="T1" fmla="*/ 304 h 607"/>
                  <a:gd name="T2" fmla="*/ 292 w 584"/>
                  <a:gd name="T3" fmla="*/ 607 h 607"/>
                  <a:gd name="T4" fmla="*/ 0 w 584"/>
                  <a:gd name="T5" fmla="*/ 302 h 607"/>
                  <a:gd name="T6" fmla="*/ 292 w 584"/>
                  <a:gd name="T7" fmla="*/ 0 h 607"/>
                  <a:gd name="T8" fmla="*/ 584 w 584"/>
                  <a:gd name="T9" fmla="*/ 304 h 607"/>
                  <a:gd name="T10" fmla="*/ 133 w 584"/>
                  <a:gd name="T11" fmla="*/ 304 h 607"/>
                  <a:gd name="T12" fmla="*/ 292 w 584"/>
                  <a:gd name="T13" fmla="*/ 454 h 607"/>
                  <a:gd name="T14" fmla="*/ 451 w 584"/>
                  <a:gd name="T15" fmla="*/ 302 h 607"/>
                  <a:gd name="T16" fmla="*/ 292 w 584"/>
                  <a:gd name="T17" fmla="*/ 153 h 607"/>
                  <a:gd name="T18" fmla="*/ 133 w 584"/>
                  <a:gd name="T19" fmla="*/ 304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4" h="607">
                    <a:moveTo>
                      <a:pt x="584" y="304"/>
                    </a:moveTo>
                    <a:cubicBezTo>
                      <a:pt x="584" y="474"/>
                      <a:pt x="457" y="607"/>
                      <a:pt x="292" y="607"/>
                    </a:cubicBezTo>
                    <a:cubicBezTo>
                      <a:pt x="128" y="607"/>
                      <a:pt x="0" y="473"/>
                      <a:pt x="0" y="302"/>
                    </a:cubicBezTo>
                    <a:cubicBezTo>
                      <a:pt x="0" y="133"/>
                      <a:pt x="126" y="0"/>
                      <a:pt x="292" y="0"/>
                    </a:cubicBezTo>
                    <a:cubicBezTo>
                      <a:pt x="455" y="0"/>
                      <a:pt x="584" y="133"/>
                      <a:pt x="584" y="304"/>
                    </a:cubicBezTo>
                    <a:moveTo>
                      <a:pt x="133" y="304"/>
                    </a:moveTo>
                    <a:cubicBezTo>
                      <a:pt x="133" y="391"/>
                      <a:pt x="198" y="454"/>
                      <a:pt x="292" y="454"/>
                    </a:cubicBezTo>
                    <a:cubicBezTo>
                      <a:pt x="381" y="454"/>
                      <a:pt x="451" y="387"/>
                      <a:pt x="451" y="302"/>
                    </a:cubicBezTo>
                    <a:cubicBezTo>
                      <a:pt x="451" y="216"/>
                      <a:pt x="383" y="153"/>
                      <a:pt x="292" y="153"/>
                    </a:cubicBezTo>
                    <a:cubicBezTo>
                      <a:pt x="203" y="153"/>
                      <a:pt x="133" y="219"/>
                      <a:pt x="133" y="30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71" name="Freeform 34">
                <a:extLst>
                  <a:ext uri="{FF2B5EF4-FFF2-40B4-BE49-F238E27FC236}">
                    <a16:creationId xmlns:a16="http://schemas.microsoft.com/office/drawing/2014/main" id="{EE465ED6-53DE-A385-42CB-0B5A7547734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83556" y="1021017"/>
                <a:ext cx="253999" cy="263752"/>
              </a:xfrm>
              <a:custGeom>
                <a:avLst/>
                <a:gdLst>
                  <a:gd name="T0" fmla="*/ 584 w 584"/>
                  <a:gd name="T1" fmla="*/ 305 h 607"/>
                  <a:gd name="T2" fmla="*/ 292 w 584"/>
                  <a:gd name="T3" fmla="*/ 607 h 607"/>
                  <a:gd name="T4" fmla="*/ 0 w 584"/>
                  <a:gd name="T5" fmla="*/ 303 h 607"/>
                  <a:gd name="T6" fmla="*/ 292 w 584"/>
                  <a:gd name="T7" fmla="*/ 0 h 607"/>
                  <a:gd name="T8" fmla="*/ 584 w 584"/>
                  <a:gd name="T9" fmla="*/ 305 h 607"/>
                  <a:gd name="T10" fmla="*/ 133 w 584"/>
                  <a:gd name="T11" fmla="*/ 305 h 607"/>
                  <a:gd name="T12" fmla="*/ 292 w 584"/>
                  <a:gd name="T13" fmla="*/ 454 h 607"/>
                  <a:gd name="T14" fmla="*/ 451 w 584"/>
                  <a:gd name="T15" fmla="*/ 303 h 607"/>
                  <a:gd name="T16" fmla="*/ 292 w 584"/>
                  <a:gd name="T17" fmla="*/ 153 h 607"/>
                  <a:gd name="T18" fmla="*/ 133 w 584"/>
                  <a:gd name="T19" fmla="*/ 305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4" h="607">
                    <a:moveTo>
                      <a:pt x="584" y="305"/>
                    </a:moveTo>
                    <a:cubicBezTo>
                      <a:pt x="584" y="474"/>
                      <a:pt x="457" y="607"/>
                      <a:pt x="292" y="607"/>
                    </a:cubicBezTo>
                    <a:cubicBezTo>
                      <a:pt x="128" y="607"/>
                      <a:pt x="0" y="474"/>
                      <a:pt x="0" y="303"/>
                    </a:cubicBezTo>
                    <a:cubicBezTo>
                      <a:pt x="0" y="133"/>
                      <a:pt x="126" y="0"/>
                      <a:pt x="292" y="0"/>
                    </a:cubicBezTo>
                    <a:cubicBezTo>
                      <a:pt x="455" y="0"/>
                      <a:pt x="584" y="134"/>
                      <a:pt x="584" y="305"/>
                    </a:cubicBezTo>
                    <a:moveTo>
                      <a:pt x="133" y="305"/>
                    </a:moveTo>
                    <a:cubicBezTo>
                      <a:pt x="133" y="391"/>
                      <a:pt x="198" y="454"/>
                      <a:pt x="292" y="454"/>
                    </a:cubicBezTo>
                    <a:cubicBezTo>
                      <a:pt x="381" y="454"/>
                      <a:pt x="451" y="388"/>
                      <a:pt x="451" y="303"/>
                    </a:cubicBezTo>
                    <a:cubicBezTo>
                      <a:pt x="451" y="216"/>
                      <a:pt x="383" y="153"/>
                      <a:pt x="292" y="153"/>
                    </a:cubicBezTo>
                    <a:cubicBezTo>
                      <a:pt x="203" y="153"/>
                      <a:pt x="133" y="220"/>
                      <a:pt x="133" y="30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</p:grp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320E6808-E70B-FA4B-99F6-1C02BBC16598}"/>
              </a:ext>
            </a:extLst>
          </p:cNvPr>
          <p:cNvGrpSpPr/>
          <p:nvPr/>
        </p:nvGrpSpPr>
        <p:grpSpPr>
          <a:xfrm>
            <a:off x="1538947" y="3561909"/>
            <a:ext cx="7851377" cy="1769127"/>
            <a:chOff x="541049" y="2649538"/>
            <a:chExt cx="9285724" cy="2092325"/>
          </a:xfrm>
          <a:gradFill>
            <a:gsLst>
              <a:gs pos="0">
                <a:schemeClr val="accent1"/>
              </a:gs>
              <a:gs pos="100000">
                <a:srgbClr val="391262"/>
              </a:gs>
              <a:gs pos="64000">
                <a:srgbClr val="64131E"/>
              </a:gs>
              <a:gs pos="29000">
                <a:srgbClr val="831B22"/>
              </a:gs>
            </a:gsLst>
            <a:path path="circle">
              <a:fillToRect l="100000" t="100000"/>
            </a:path>
          </a:gradFill>
        </p:grpSpPr>
        <p:sp>
          <p:nvSpPr>
            <p:cNvPr id="43" name="Freeform 5">
              <a:extLst>
                <a:ext uri="{FF2B5EF4-FFF2-40B4-BE49-F238E27FC236}">
                  <a16:creationId xmlns:a16="http://schemas.microsoft.com/office/drawing/2014/main" id="{4C297CEF-136F-B1B7-09B1-55E4D7563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049" y="2809876"/>
              <a:ext cx="963613" cy="1928813"/>
            </a:xfrm>
            <a:custGeom>
              <a:avLst/>
              <a:gdLst>
                <a:gd name="T0" fmla="*/ 57 w 301"/>
                <a:gd name="T1" fmla="*/ 458 h 600"/>
                <a:gd name="T2" fmla="*/ 57 w 301"/>
                <a:gd name="T3" fmla="*/ 235 h 600"/>
                <a:gd name="T4" fmla="*/ 0 w 301"/>
                <a:gd name="T5" fmla="*/ 235 h 600"/>
                <a:gd name="T6" fmla="*/ 0 w 301"/>
                <a:gd name="T7" fmla="*/ 121 h 600"/>
                <a:gd name="T8" fmla="*/ 57 w 301"/>
                <a:gd name="T9" fmla="*/ 121 h 600"/>
                <a:gd name="T10" fmla="*/ 57 w 301"/>
                <a:gd name="T11" fmla="*/ 0 h 600"/>
                <a:gd name="T12" fmla="*/ 190 w 301"/>
                <a:gd name="T13" fmla="*/ 0 h 600"/>
                <a:gd name="T14" fmla="*/ 190 w 301"/>
                <a:gd name="T15" fmla="*/ 121 h 600"/>
                <a:gd name="T16" fmla="*/ 301 w 301"/>
                <a:gd name="T17" fmla="*/ 121 h 600"/>
                <a:gd name="T18" fmla="*/ 301 w 301"/>
                <a:gd name="T19" fmla="*/ 235 h 600"/>
                <a:gd name="T20" fmla="*/ 190 w 301"/>
                <a:gd name="T21" fmla="*/ 235 h 600"/>
                <a:gd name="T22" fmla="*/ 190 w 301"/>
                <a:gd name="T23" fmla="*/ 436 h 600"/>
                <a:gd name="T24" fmla="*/ 233 w 301"/>
                <a:gd name="T25" fmla="*/ 482 h 600"/>
                <a:gd name="T26" fmla="*/ 299 w 301"/>
                <a:gd name="T27" fmla="*/ 465 h 600"/>
                <a:gd name="T28" fmla="*/ 299 w 301"/>
                <a:gd name="T29" fmla="*/ 573 h 600"/>
                <a:gd name="T30" fmla="*/ 194 w 301"/>
                <a:gd name="T31" fmla="*/ 600 h 600"/>
                <a:gd name="T32" fmla="*/ 57 w 301"/>
                <a:gd name="T33" fmla="*/ 458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1" h="600">
                  <a:moveTo>
                    <a:pt x="57" y="458"/>
                  </a:moveTo>
                  <a:cubicBezTo>
                    <a:pt x="57" y="235"/>
                    <a:pt x="57" y="235"/>
                    <a:pt x="57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57" y="121"/>
                    <a:pt x="57" y="121"/>
                    <a:pt x="57" y="12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301" y="121"/>
                    <a:pt x="301" y="121"/>
                    <a:pt x="301" y="121"/>
                  </a:cubicBezTo>
                  <a:cubicBezTo>
                    <a:pt x="301" y="235"/>
                    <a:pt x="301" y="235"/>
                    <a:pt x="301" y="235"/>
                  </a:cubicBezTo>
                  <a:cubicBezTo>
                    <a:pt x="190" y="235"/>
                    <a:pt x="190" y="235"/>
                    <a:pt x="190" y="235"/>
                  </a:cubicBezTo>
                  <a:cubicBezTo>
                    <a:pt x="190" y="436"/>
                    <a:pt x="190" y="436"/>
                    <a:pt x="190" y="436"/>
                  </a:cubicBezTo>
                  <a:cubicBezTo>
                    <a:pt x="190" y="467"/>
                    <a:pt x="203" y="482"/>
                    <a:pt x="233" y="482"/>
                  </a:cubicBezTo>
                  <a:cubicBezTo>
                    <a:pt x="258" y="482"/>
                    <a:pt x="280" y="476"/>
                    <a:pt x="299" y="465"/>
                  </a:cubicBezTo>
                  <a:cubicBezTo>
                    <a:pt x="299" y="573"/>
                    <a:pt x="299" y="573"/>
                    <a:pt x="299" y="573"/>
                  </a:cubicBezTo>
                  <a:cubicBezTo>
                    <a:pt x="271" y="590"/>
                    <a:pt x="239" y="600"/>
                    <a:pt x="194" y="600"/>
                  </a:cubicBezTo>
                  <a:cubicBezTo>
                    <a:pt x="112" y="600"/>
                    <a:pt x="57" y="568"/>
                    <a:pt x="57" y="4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44" name="Freeform 6">
              <a:extLst>
                <a:ext uri="{FF2B5EF4-FFF2-40B4-BE49-F238E27FC236}">
                  <a16:creationId xmlns:a16="http://schemas.microsoft.com/office/drawing/2014/main" id="{622BAF6B-1742-15FD-B0EB-40B8C3DC1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8151" y="2649538"/>
              <a:ext cx="1382713" cy="2063750"/>
            </a:xfrm>
            <a:custGeom>
              <a:avLst/>
              <a:gdLst>
                <a:gd name="T0" fmla="*/ 0 w 432"/>
                <a:gd name="T1" fmla="*/ 0 h 642"/>
                <a:gd name="T2" fmla="*/ 134 w 432"/>
                <a:gd name="T3" fmla="*/ 0 h 642"/>
                <a:gd name="T4" fmla="*/ 134 w 432"/>
                <a:gd name="T5" fmla="*/ 237 h 642"/>
                <a:gd name="T6" fmla="*/ 272 w 432"/>
                <a:gd name="T7" fmla="*/ 162 h 642"/>
                <a:gd name="T8" fmla="*/ 432 w 432"/>
                <a:gd name="T9" fmla="*/ 337 h 642"/>
                <a:gd name="T10" fmla="*/ 432 w 432"/>
                <a:gd name="T11" fmla="*/ 642 h 642"/>
                <a:gd name="T12" fmla="*/ 298 w 432"/>
                <a:gd name="T13" fmla="*/ 642 h 642"/>
                <a:gd name="T14" fmla="*/ 298 w 432"/>
                <a:gd name="T15" fmla="*/ 379 h 642"/>
                <a:gd name="T16" fmla="*/ 218 w 432"/>
                <a:gd name="T17" fmla="*/ 283 h 642"/>
                <a:gd name="T18" fmla="*/ 134 w 432"/>
                <a:gd name="T19" fmla="*/ 379 h 642"/>
                <a:gd name="T20" fmla="*/ 134 w 432"/>
                <a:gd name="T21" fmla="*/ 642 h 642"/>
                <a:gd name="T22" fmla="*/ 0 w 432"/>
                <a:gd name="T23" fmla="*/ 642 h 642"/>
                <a:gd name="T24" fmla="*/ 0 w 432"/>
                <a:gd name="T25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642">
                  <a:moveTo>
                    <a:pt x="0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4" y="237"/>
                    <a:pt x="134" y="237"/>
                    <a:pt x="134" y="237"/>
                  </a:cubicBezTo>
                  <a:cubicBezTo>
                    <a:pt x="165" y="198"/>
                    <a:pt x="204" y="162"/>
                    <a:pt x="272" y="162"/>
                  </a:cubicBezTo>
                  <a:cubicBezTo>
                    <a:pt x="373" y="162"/>
                    <a:pt x="432" y="229"/>
                    <a:pt x="432" y="337"/>
                  </a:cubicBezTo>
                  <a:cubicBezTo>
                    <a:pt x="432" y="642"/>
                    <a:pt x="432" y="642"/>
                    <a:pt x="432" y="642"/>
                  </a:cubicBezTo>
                  <a:cubicBezTo>
                    <a:pt x="298" y="642"/>
                    <a:pt x="298" y="642"/>
                    <a:pt x="298" y="642"/>
                  </a:cubicBezTo>
                  <a:cubicBezTo>
                    <a:pt x="298" y="379"/>
                    <a:pt x="298" y="379"/>
                    <a:pt x="298" y="379"/>
                  </a:cubicBezTo>
                  <a:cubicBezTo>
                    <a:pt x="298" y="316"/>
                    <a:pt x="269" y="283"/>
                    <a:pt x="218" y="283"/>
                  </a:cubicBezTo>
                  <a:cubicBezTo>
                    <a:pt x="166" y="283"/>
                    <a:pt x="134" y="316"/>
                    <a:pt x="134" y="379"/>
                  </a:cubicBezTo>
                  <a:cubicBezTo>
                    <a:pt x="134" y="642"/>
                    <a:pt x="134" y="642"/>
                    <a:pt x="134" y="642"/>
                  </a:cubicBezTo>
                  <a:cubicBezTo>
                    <a:pt x="0" y="642"/>
                    <a:pt x="0" y="642"/>
                    <a:pt x="0" y="6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45" name="Freeform 7">
              <a:extLst>
                <a:ext uri="{FF2B5EF4-FFF2-40B4-BE49-F238E27FC236}">
                  <a16:creationId xmlns:a16="http://schemas.microsoft.com/office/drawing/2014/main" id="{788B3367-A4C9-CCD9-A688-1D2826A4B0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61304" y="3179763"/>
              <a:ext cx="1390650" cy="1562100"/>
            </a:xfrm>
            <a:custGeom>
              <a:avLst/>
              <a:gdLst>
                <a:gd name="T0" fmla="*/ 0 w 434"/>
                <a:gd name="T1" fmla="*/ 342 h 486"/>
                <a:gd name="T2" fmla="*/ 0 w 434"/>
                <a:gd name="T3" fmla="*/ 340 h 486"/>
                <a:gd name="T4" fmla="*/ 190 w 434"/>
                <a:gd name="T5" fmla="*/ 189 h 486"/>
                <a:gd name="T6" fmla="*/ 305 w 434"/>
                <a:gd name="T7" fmla="*/ 209 h 486"/>
                <a:gd name="T8" fmla="*/ 305 w 434"/>
                <a:gd name="T9" fmla="*/ 201 h 486"/>
                <a:gd name="T10" fmla="*/ 204 w 434"/>
                <a:gd name="T11" fmla="*/ 115 h 486"/>
                <a:gd name="T12" fmla="*/ 74 w 434"/>
                <a:gd name="T13" fmla="*/ 140 h 486"/>
                <a:gd name="T14" fmla="*/ 40 w 434"/>
                <a:gd name="T15" fmla="*/ 38 h 486"/>
                <a:gd name="T16" fmla="*/ 223 w 434"/>
                <a:gd name="T17" fmla="*/ 0 h 486"/>
                <a:gd name="T18" fmla="*/ 383 w 434"/>
                <a:gd name="T19" fmla="*/ 53 h 486"/>
                <a:gd name="T20" fmla="*/ 434 w 434"/>
                <a:gd name="T21" fmla="*/ 204 h 486"/>
                <a:gd name="T22" fmla="*/ 434 w 434"/>
                <a:gd name="T23" fmla="*/ 477 h 486"/>
                <a:gd name="T24" fmla="*/ 304 w 434"/>
                <a:gd name="T25" fmla="*/ 477 h 486"/>
                <a:gd name="T26" fmla="*/ 304 w 434"/>
                <a:gd name="T27" fmla="*/ 426 h 486"/>
                <a:gd name="T28" fmla="*/ 162 w 434"/>
                <a:gd name="T29" fmla="*/ 486 h 486"/>
                <a:gd name="T30" fmla="*/ 0 w 434"/>
                <a:gd name="T31" fmla="*/ 342 h 486"/>
                <a:gd name="T32" fmla="*/ 307 w 434"/>
                <a:gd name="T33" fmla="*/ 311 h 486"/>
                <a:gd name="T34" fmla="*/ 307 w 434"/>
                <a:gd name="T35" fmla="*/ 287 h 486"/>
                <a:gd name="T36" fmla="*/ 222 w 434"/>
                <a:gd name="T37" fmla="*/ 270 h 486"/>
                <a:gd name="T38" fmla="*/ 129 w 434"/>
                <a:gd name="T39" fmla="*/ 335 h 486"/>
                <a:gd name="T40" fmla="*/ 129 w 434"/>
                <a:gd name="T41" fmla="*/ 336 h 486"/>
                <a:gd name="T42" fmla="*/ 202 w 434"/>
                <a:gd name="T43" fmla="*/ 394 h 486"/>
                <a:gd name="T44" fmla="*/ 307 w 434"/>
                <a:gd name="T45" fmla="*/ 31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4" h="486">
                  <a:moveTo>
                    <a:pt x="0" y="342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237"/>
                    <a:pt x="78" y="189"/>
                    <a:pt x="190" y="189"/>
                  </a:cubicBezTo>
                  <a:cubicBezTo>
                    <a:pt x="237" y="189"/>
                    <a:pt x="272" y="197"/>
                    <a:pt x="305" y="209"/>
                  </a:cubicBezTo>
                  <a:cubicBezTo>
                    <a:pt x="305" y="201"/>
                    <a:pt x="305" y="201"/>
                    <a:pt x="305" y="201"/>
                  </a:cubicBezTo>
                  <a:cubicBezTo>
                    <a:pt x="305" y="145"/>
                    <a:pt x="271" y="115"/>
                    <a:pt x="204" y="115"/>
                  </a:cubicBezTo>
                  <a:cubicBezTo>
                    <a:pt x="153" y="115"/>
                    <a:pt x="117" y="124"/>
                    <a:pt x="74" y="140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92" y="15"/>
                    <a:pt x="143" y="0"/>
                    <a:pt x="223" y="0"/>
                  </a:cubicBezTo>
                  <a:cubicBezTo>
                    <a:pt x="296" y="0"/>
                    <a:pt x="349" y="20"/>
                    <a:pt x="383" y="53"/>
                  </a:cubicBezTo>
                  <a:cubicBezTo>
                    <a:pt x="418" y="88"/>
                    <a:pt x="434" y="140"/>
                    <a:pt x="434" y="204"/>
                  </a:cubicBezTo>
                  <a:cubicBezTo>
                    <a:pt x="434" y="477"/>
                    <a:pt x="434" y="477"/>
                    <a:pt x="434" y="477"/>
                  </a:cubicBezTo>
                  <a:cubicBezTo>
                    <a:pt x="304" y="477"/>
                    <a:pt x="304" y="477"/>
                    <a:pt x="304" y="477"/>
                  </a:cubicBezTo>
                  <a:cubicBezTo>
                    <a:pt x="304" y="426"/>
                    <a:pt x="304" y="426"/>
                    <a:pt x="304" y="426"/>
                  </a:cubicBezTo>
                  <a:cubicBezTo>
                    <a:pt x="272" y="462"/>
                    <a:pt x="227" y="486"/>
                    <a:pt x="162" y="486"/>
                  </a:cubicBezTo>
                  <a:cubicBezTo>
                    <a:pt x="73" y="486"/>
                    <a:pt x="0" y="435"/>
                    <a:pt x="0" y="342"/>
                  </a:cubicBezTo>
                  <a:close/>
                  <a:moveTo>
                    <a:pt x="307" y="311"/>
                  </a:moveTo>
                  <a:cubicBezTo>
                    <a:pt x="307" y="287"/>
                    <a:pt x="307" y="287"/>
                    <a:pt x="307" y="287"/>
                  </a:cubicBezTo>
                  <a:cubicBezTo>
                    <a:pt x="284" y="277"/>
                    <a:pt x="254" y="270"/>
                    <a:pt x="222" y="270"/>
                  </a:cubicBezTo>
                  <a:cubicBezTo>
                    <a:pt x="164" y="270"/>
                    <a:pt x="129" y="292"/>
                    <a:pt x="129" y="335"/>
                  </a:cubicBezTo>
                  <a:cubicBezTo>
                    <a:pt x="129" y="336"/>
                    <a:pt x="129" y="336"/>
                    <a:pt x="129" y="336"/>
                  </a:cubicBezTo>
                  <a:cubicBezTo>
                    <a:pt x="129" y="372"/>
                    <a:pt x="159" y="394"/>
                    <a:pt x="202" y="394"/>
                  </a:cubicBezTo>
                  <a:cubicBezTo>
                    <a:pt x="265" y="394"/>
                    <a:pt x="307" y="359"/>
                    <a:pt x="307" y="3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53" name="Freeform 8">
              <a:extLst>
                <a:ext uri="{FF2B5EF4-FFF2-40B4-BE49-F238E27FC236}">
                  <a16:creationId xmlns:a16="http://schemas.microsoft.com/office/drawing/2014/main" id="{E75C15B3-8177-7E6B-C4A7-1B9D3FB9D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9916" y="3170238"/>
              <a:ext cx="1384300" cy="1543050"/>
            </a:xfrm>
            <a:custGeom>
              <a:avLst/>
              <a:gdLst>
                <a:gd name="T0" fmla="*/ 0 w 432"/>
                <a:gd name="T1" fmla="*/ 9 h 480"/>
                <a:gd name="T2" fmla="*/ 133 w 432"/>
                <a:gd name="T3" fmla="*/ 9 h 480"/>
                <a:gd name="T4" fmla="*/ 133 w 432"/>
                <a:gd name="T5" fmla="*/ 75 h 480"/>
                <a:gd name="T6" fmla="*/ 272 w 432"/>
                <a:gd name="T7" fmla="*/ 0 h 480"/>
                <a:gd name="T8" fmla="*/ 432 w 432"/>
                <a:gd name="T9" fmla="*/ 175 h 480"/>
                <a:gd name="T10" fmla="*/ 432 w 432"/>
                <a:gd name="T11" fmla="*/ 480 h 480"/>
                <a:gd name="T12" fmla="*/ 298 w 432"/>
                <a:gd name="T13" fmla="*/ 480 h 480"/>
                <a:gd name="T14" fmla="*/ 298 w 432"/>
                <a:gd name="T15" fmla="*/ 217 h 480"/>
                <a:gd name="T16" fmla="*/ 217 w 432"/>
                <a:gd name="T17" fmla="*/ 121 h 480"/>
                <a:gd name="T18" fmla="*/ 133 w 432"/>
                <a:gd name="T19" fmla="*/ 217 h 480"/>
                <a:gd name="T20" fmla="*/ 133 w 432"/>
                <a:gd name="T21" fmla="*/ 480 h 480"/>
                <a:gd name="T22" fmla="*/ 0 w 432"/>
                <a:gd name="T23" fmla="*/ 480 h 480"/>
                <a:gd name="T24" fmla="*/ 0 w 432"/>
                <a:gd name="T25" fmla="*/ 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480">
                  <a:moveTo>
                    <a:pt x="0" y="9"/>
                  </a:moveTo>
                  <a:cubicBezTo>
                    <a:pt x="133" y="9"/>
                    <a:pt x="133" y="9"/>
                    <a:pt x="133" y="9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64" y="36"/>
                    <a:pt x="204" y="0"/>
                    <a:pt x="272" y="0"/>
                  </a:cubicBezTo>
                  <a:cubicBezTo>
                    <a:pt x="373" y="0"/>
                    <a:pt x="432" y="67"/>
                    <a:pt x="432" y="175"/>
                  </a:cubicBezTo>
                  <a:cubicBezTo>
                    <a:pt x="432" y="480"/>
                    <a:pt x="432" y="480"/>
                    <a:pt x="432" y="480"/>
                  </a:cubicBezTo>
                  <a:cubicBezTo>
                    <a:pt x="298" y="480"/>
                    <a:pt x="298" y="480"/>
                    <a:pt x="298" y="480"/>
                  </a:cubicBezTo>
                  <a:cubicBezTo>
                    <a:pt x="298" y="217"/>
                    <a:pt x="298" y="217"/>
                    <a:pt x="298" y="217"/>
                  </a:cubicBezTo>
                  <a:cubicBezTo>
                    <a:pt x="298" y="154"/>
                    <a:pt x="268" y="121"/>
                    <a:pt x="217" y="121"/>
                  </a:cubicBezTo>
                  <a:cubicBezTo>
                    <a:pt x="166" y="121"/>
                    <a:pt x="133" y="154"/>
                    <a:pt x="133" y="217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0" y="480"/>
                    <a:pt x="0" y="480"/>
                    <a:pt x="0" y="48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54" name="Freeform 9">
              <a:extLst>
                <a:ext uri="{FF2B5EF4-FFF2-40B4-BE49-F238E27FC236}">
                  <a16:creationId xmlns:a16="http://schemas.microsoft.com/office/drawing/2014/main" id="{AA27F0F6-EBAD-77B3-0964-617F5FC5A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6593" y="2649538"/>
              <a:ext cx="1460500" cy="2063750"/>
            </a:xfrm>
            <a:custGeom>
              <a:avLst/>
              <a:gdLst>
                <a:gd name="T0" fmla="*/ 0 w 920"/>
                <a:gd name="T1" fmla="*/ 0 h 1300"/>
                <a:gd name="T2" fmla="*/ 270 w 920"/>
                <a:gd name="T3" fmla="*/ 0 h 1300"/>
                <a:gd name="T4" fmla="*/ 270 w 920"/>
                <a:gd name="T5" fmla="*/ 692 h 1300"/>
                <a:gd name="T6" fmla="*/ 585 w 920"/>
                <a:gd name="T7" fmla="*/ 346 h 1300"/>
                <a:gd name="T8" fmla="*/ 908 w 920"/>
                <a:gd name="T9" fmla="*/ 346 h 1300"/>
                <a:gd name="T10" fmla="*/ 547 w 920"/>
                <a:gd name="T11" fmla="*/ 721 h 1300"/>
                <a:gd name="T12" fmla="*/ 920 w 920"/>
                <a:gd name="T13" fmla="*/ 1300 h 1300"/>
                <a:gd name="T14" fmla="*/ 609 w 920"/>
                <a:gd name="T15" fmla="*/ 1300 h 1300"/>
                <a:gd name="T16" fmla="*/ 365 w 920"/>
                <a:gd name="T17" fmla="*/ 909 h 1300"/>
                <a:gd name="T18" fmla="*/ 270 w 920"/>
                <a:gd name="T19" fmla="*/ 1010 h 1300"/>
                <a:gd name="T20" fmla="*/ 270 w 920"/>
                <a:gd name="T21" fmla="*/ 1300 h 1300"/>
                <a:gd name="T22" fmla="*/ 0 w 920"/>
                <a:gd name="T23" fmla="*/ 1300 h 1300"/>
                <a:gd name="T24" fmla="*/ 0 w 920"/>
                <a:gd name="T25" fmla="*/ 0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0" h="1300">
                  <a:moveTo>
                    <a:pt x="0" y="0"/>
                  </a:moveTo>
                  <a:lnTo>
                    <a:pt x="270" y="0"/>
                  </a:lnTo>
                  <a:lnTo>
                    <a:pt x="270" y="692"/>
                  </a:lnTo>
                  <a:lnTo>
                    <a:pt x="585" y="346"/>
                  </a:lnTo>
                  <a:lnTo>
                    <a:pt x="908" y="346"/>
                  </a:lnTo>
                  <a:lnTo>
                    <a:pt x="547" y="721"/>
                  </a:lnTo>
                  <a:lnTo>
                    <a:pt x="920" y="1300"/>
                  </a:lnTo>
                  <a:lnTo>
                    <a:pt x="609" y="1300"/>
                  </a:lnTo>
                  <a:lnTo>
                    <a:pt x="365" y="909"/>
                  </a:lnTo>
                  <a:lnTo>
                    <a:pt x="270" y="1010"/>
                  </a:lnTo>
                  <a:lnTo>
                    <a:pt x="270" y="1300"/>
                  </a:lnTo>
                  <a:lnTo>
                    <a:pt x="0" y="130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55" name="Freeform 10">
              <a:extLst>
                <a:ext uri="{FF2B5EF4-FFF2-40B4-BE49-F238E27FC236}">
                  <a16:creationId xmlns:a16="http://schemas.microsoft.com/office/drawing/2014/main" id="{0D449E32-BCCB-5FA7-37E4-30FF7569B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9896" y="3173413"/>
              <a:ext cx="1227138" cy="1568450"/>
            </a:xfrm>
            <a:custGeom>
              <a:avLst/>
              <a:gdLst>
                <a:gd name="T0" fmla="*/ 0 w 383"/>
                <a:gd name="T1" fmla="*/ 417 h 488"/>
                <a:gd name="T2" fmla="*/ 57 w 383"/>
                <a:gd name="T3" fmla="*/ 329 h 488"/>
                <a:gd name="T4" fmla="*/ 206 w 383"/>
                <a:gd name="T5" fmla="*/ 385 h 488"/>
                <a:gd name="T6" fmla="*/ 262 w 383"/>
                <a:gd name="T7" fmla="*/ 350 h 488"/>
                <a:gd name="T8" fmla="*/ 262 w 383"/>
                <a:gd name="T9" fmla="*/ 348 h 488"/>
                <a:gd name="T10" fmla="*/ 165 w 383"/>
                <a:gd name="T11" fmla="*/ 294 h 488"/>
                <a:gd name="T12" fmla="*/ 24 w 383"/>
                <a:gd name="T13" fmla="*/ 152 h 488"/>
                <a:gd name="T14" fmla="*/ 24 w 383"/>
                <a:gd name="T15" fmla="*/ 150 h 488"/>
                <a:gd name="T16" fmla="*/ 196 w 383"/>
                <a:gd name="T17" fmla="*/ 0 h 488"/>
                <a:gd name="T18" fmla="*/ 372 w 383"/>
                <a:gd name="T19" fmla="*/ 55 h 488"/>
                <a:gd name="T20" fmla="*/ 321 w 383"/>
                <a:gd name="T21" fmla="*/ 147 h 488"/>
                <a:gd name="T22" fmla="*/ 194 w 383"/>
                <a:gd name="T23" fmla="*/ 103 h 488"/>
                <a:gd name="T24" fmla="*/ 144 w 383"/>
                <a:gd name="T25" fmla="*/ 136 h 488"/>
                <a:gd name="T26" fmla="*/ 144 w 383"/>
                <a:gd name="T27" fmla="*/ 138 h 488"/>
                <a:gd name="T28" fmla="*/ 240 w 383"/>
                <a:gd name="T29" fmla="*/ 194 h 488"/>
                <a:gd name="T30" fmla="*/ 383 w 383"/>
                <a:gd name="T31" fmla="*/ 334 h 488"/>
                <a:gd name="T32" fmla="*/ 383 w 383"/>
                <a:gd name="T33" fmla="*/ 336 h 488"/>
                <a:gd name="T34" fmla="*/ 203 w 383"/>
                <a:gd name="T35" fmla="*/ 488 h 488"/>
                <a:gd name="T36" fmla="*/ 0 w 383"/>
                <a:gd name="T37" fmla="*/ 417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3" h="488">
                  <a:moveTo>
                    <a:pt x="0" y="417"/>
                  </a:moveTo>
                  <a:cubicBezTo>
                    <a:pt x="57" y="329"/>
                    <a:pt x="57" y="329"/>
                    <a:pt x="57" y="329"/>
                  </a:cubicBezTo>
                  <a:cubicBezTo>
                    <a:pt x="108" y="366"/>
                    <a:pt x="162" y="385"/>
                    <a:pt x="206" y="385"/>
                  </a:cubicBezTo>
                  <a:cubicBezTo>
                    <a:pt x="245" y="385"/>
                    <a:pt x="262" y="371"/>
                    <a:pt x="262" y="350"/>
                  </a:cubicBezTo>
                  <a:cubicBezTo>
                    <a:pt x="262" y="348"/>
                    <a:pt x="262" y="348"/>
                    <a:pt x="262" y="348"/>
                  </a:cubicBezTo>
                  <a:cubicBezTo>
                    <a:pt x="262" y="319"/>
                    <a:pt x="217" y="309"/>
                    <a:pt x="165" y="294"/>
                  </a:cubicBezTo>
                  <a:cubicBezTo>
                    <a:pt x="99" y="274"/>
                    <a:pt x="24" y="243"/>
                    <a:pt x="24" y="152"/>
                  </a:cubicBezTo>
                  <a:cubicBezTo>
                    <a:pt x="24" y="150"/>
                    <a:pt x="24" y="150"/>
                    <a:pt x="24" y="150"/>
                  </a:cubicBezTo>
                  <a:cubicBezTo>
                    <a:pt x="24" y="54"/>
                    <a:pt x="101" y="0"/>
                    <a:pt x="196" y="0"/>
                  </a:cubicBezTo>
                  <a:cubicBezTo>
                    <a:pt x="256" y="0"/>
                    <a:pt x="321" y="21"/>
                    <a:pt x="372" y="55"/>
                  </a:cubicBezTo>
                  <a:cubicBezTo>
                    <a:pt x="321" y="147"/>
                    <a:pt x="321" y="147"/>
                    <a:pt x="321" y="147"/>
                  </a:cubicBezTo>
                  <a:cubicBezTo>
                    <a:pt x="275" y="120"/>
                    <a:pt x="228" y="103"/>
                    <a:pt x="194" y="103"/>
                  </a:cubicBezTo>
                  <a:cubicBezTo>
                    <a:pt x="161" y="103"/>
                    <a:pt x="144" y="118"/>
                    <a:pt x="144" y="136"/>
                  </a:cubicBezTo>
                  <a:cubicBezTo>
                    <a:pt x="144" y="138"/>
                    <a:pt x="144" y="138"/>
                    <a:pt x="144" y="138"/>
                  </a:cubicBezTo>
                  <a:cubicBezTo>
                    <a:pt x="144" y="164"/>
                    <a:pt x="189" y="176"/>
                    <a:pt x="240" y="194"/>
                  </a:cubicBezTo>
                  <a:cubicBezTo>
                    <a:pt x="306" y="216"/>
                    <a:pt x="383" y="248"/>
                    <a:pt x="383" y="334"/>
                  </a:cubicBezTo>
                  <a:cubicBezTo>
                    <a:pt x="383" y="336"/>
                    <a:pt x="383" y="336"/>
                    <a:pt x="383" y="336"/>
                  </a:cubicBezTo>
                  <a:cubicBezTo>
                    <a:pt x="383" y="440"/>
                    <a:pt x="305" y="488"/>
                    <a:pt x="203" y="488"/>
                  </a:cubicBezTo>
                  <a:cubicBezTo>
                    <a:pt x="137" y="488"/>
                    <a:pt x="63" y="466"/>
                    <a:pt x="0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56" name="Oval 11">
              <a:extLst>
                <a:ext uri="{FF2B5EF4-FFF2-40B4-BE49-F238E27FC236}">
                  <a16:creationId xmlns:a16="http://schemas.microsoft.com/office/drawing/2014/main" id="{DF4FD3AA-2A1C-04CA-7759-A7926327B4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82260" y="4167188"/>
              <a:ext cx="544513" cy="5461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</p:spTree>
    <p:extLst>
      <p:ext uri="{BB962C8B-B14F-4D97-AF65-F5344CB8AC3E}">
        <p14:creationId xmlns:p14="http://schemas.microsoft.com/office/powerpoint/2010/main" val="2246345554"/>
      </p:ext>
    </p:extLst>
  </p:cSld>
  <p:clrMapOvr>
    <a:masterClrMapping/>
  </p:clrMapOvr>
  <p:transition spd="med"/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losing Slide_Black">
    <p:bg>
      <p:bgPr>
        <a:gradFill>
          <a:gsLst>
            <a:gs pos="100000">
              <a:srgbClr val="391262"/>
            </a:gs>
            <a:gs pos="38000">
              <a:srgbClr val="64131E"/>
            </a:gs>
            <a:gs pos="0">
              <a:srgbClr val="831B22"/>
            </a:gs>
            <a:gs pos="71000">
              <a:srgbClr val="4D144A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" name="Group 165">
            <a:extLst>
              <a:ext uri="{FF2B5EF4-FFF2-40B4-BE49-F238E27FC236}">
                <a16:creationId xmlns:a16="http://schemas.microsoft.com/office/drawing/2014/main" id="{45DF6D6F-9C39-7C31-64D4-4BCE9C9CA5D6}"/>
              </a:ext>
            </a:extLst>
          </p:cNvPr>
          <p:cNvGrpSpPr/>
          <p:nvPr/>
        </p:nvGrpSpPr>
        <p:grpSpPr>
          <a:xfrm>
            <a:off x="1538947" y="3561909"/>
            <a:ext cx="7851377" cy="1769127"/>
            <a:chOff x="541049" y="2649538"/>
            <a:chExt cx="9285724" cy="2092325"/>
          </a:xfrm>
          <a:solidFill>
            <a:schemeClr val="bg1"/>
          </a:solidFill>
        </p:grpSpPr>
        <p:sp>
          <p:nvSpPr>
            <p:cNvPr id="167" name="Freeform 5">
              <a:extLst>
                <a:ext uri="{FF2B5EF4-FFF2-40B4-BE49-F238E27FC236}">
                  <a16:creationId xmlns:a16="http://schemas.microsoft.com/office/drawing/2014/main" id="{E109AFA1-C190-E6CF-D819-5DDBF44B5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049" y="2809876"/>
              <a:ext cx="963613" cy="1928813"/>
            </a:xfrm>
            <a:custGeom>
              <a:avLst/>
              <a:gdLst>
                <a:gd name="T0" fmla="*/ 57 w 301"/>
                <a:gd name="T1" fmla="*/ 458 h 600"/>
                <a:gd name="T2" fmla="*/ 57 w 301"/>
                <a:gd name="T3" fmla="*/ 235 h 600"/>
                <a:gd name="T4" fmla="*/ 0 w 301"/>
                <a:gd name="T5" fmla="*/ 235 h 600"/>
                <a:gd name="T6" fmla="*/ 0 w 301"/>
                <a:gd name="T7" fmla="*/ 121 h 600"/>
                <a:gd name="T8" fmla="*/ 57 w 301"/>
                <a:gd name="T9" fmla="*/ 121 h 600"/>
                <a:gd name="T10" fmla="*/ 57 w 301"/>
                <a:gd name="T11" fmla="*/ 0 h 600"/>
                <a:gd name="T12" fmla="*/ 190 w 301"/>
                <a:gd name="T13" fmla="*/ 0 h 600"/>
                <a:gd name="T14" fmla="*/ 190 w 301"/>
                <a:gd name="T15" fmla="*/ 121 h 600"/>
                <a:gd name="T16" fmla="*/ 301 w 301"/>
                <a:gd name="T17" fmla="*/ 121 h 600"/>
                <a:gd name="T18" fmla="*/ 301 w 301"/>
                <a:gd name="T19" fmla="*/ 235 h 600"/>
                <a:gd name="T20" fmla="*/ 190 w 301"/>
                <a:gd name="T21" fmla="*/ 235 h 600"/>
                <a:gd name="T22" fmla="*/ 190 w 301"/>
                <a:gd name="T23" fmla="*/ 436 h 600"/>
                <a:gd name="T24" fmla="*/ 233 w 301"/>
                <a:gd name="T25" fmla="*/ 482 h 600"/>
                <a:gd name="T26" fmla="*/ 299 w 301"/>
                <a:gd name="T27" fmla="*/ 465 h 600"/>
                <a:gd name="T28" fmla="*/ 299 w 301"/>
                <a:gd name="T29" fmla="*/ 573 h 600"/>
                <a:gd name="T30" fmla="*/ 194 w 301"/>
                <a:gd name="T31" fmla="*/ 600 h 600"/>
                <a:gd name="T32" fmla="*/ 57 w 301"/>
                <a:gd name="T33" fmla="*/ 458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1" h="600">
                  <a:moveTo>
                    <a:pt x="57" y="458"/>
                  </a:moveTo>
                  <a:cubicBezTo>
                    <a:pt x="57" y="235"/>
                    <a:pt x="57" y="235"/>
                    <a:pt x="57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57" y="121"/>
                    <a:pt x="57" y="121"/>
                    <a:pt x="57" y="12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301" y="121"/>
                    <a:pt x="301" y="121"/>
                    <a:pt x="301" y="121"/>
                  </a:cubicBezTo>
                  <a:cubicBezTo>
                    <a:pt x="301" y="235"/>
                    <a:pt x="301" y="235"/>
                    <a:pt x="301" y="235"/>
                  </a:cubicBezTo>
                  <a:cubicBezTo>
                    <a:pt x="190" y="235"/>
                    <a:pt x="190" y="235"/>
                    <a:pt x="190" y="235"/>
                  </a:cubicBezTo>
                  <a:cubicBezTo>
                    <a:pt x="190" y="436"/>
                    <a:pt x="190" y="436"/>
                    <a:pt x="190" y="436"/>
                  </a:cubicBezTo>
                  <a:cubicBezTo>
                    <a:pt x="190" y="467"/>
                    <a:pt x="203" y="482"/>
                    <a:pt x="233" y="482"/>
                  </a:cubicBezTo>
                  <a:cubicBezTo>
                    <a:pt x="258" y="482"/>
                    <a:pt x="280" y="476"/>
                    <a:pt x="299" y="465"/>
                  </a:cubicBezTo>
                  <a:cubicBezTo>
                    <a:pt x="299" y="573"/>
                    <a:pt x="299" y="573"/>
                    <a:pt x="299" y="573"/>
                  </a:cubicBezTo>
                  <a:cubicBezTo>
                    <a:pt x="271" y="590"/>
                    <a:pt x="239" y="600"/>
                    <a:pt x="194" y="600"/>
                  </a:cubicBezTo>
                  <a:cubicBezTo>
                    <a:pt x="112" y="600"/>
                    <a:pt x="57" y="568"/>
                    <a:pt x="57" y="4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68" name="Freeform 6">
              <a:extLst>
                <a:ext uri="{FF2B5EF4-FFF2-40B4-BE49-F238E27FC236}">
                  <a16:creationId xmlns:a16="http://schemas.microsoft.com/office/drawing/2014/main" id="{1969BD4D-0C40-739F-FF6B-4214C2BEB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8151" y="2649538"/>
              <a:ext cx="1382713" cy="2063750"/>
            </a:xfrm>
            <a:custGeom>
              <a:avLst/>
              <a:gdLst>
                <a:gd name="T0" fmla="*/ 0 w 432"/>
                <a:gd name="T1" fmla="*/ 0 h 642"/>
                <a:gd name="T2" fmla="*/ 134 w 432"/>
                <a:gd name="T3" fmla="*/ 0 h 642"/>
                <a:gd name="T4" fmla="*/ 134 w 432"/>
                <a:gd name="T5" fmla="*/ 237 h 642"/>
                <a:gd name="T6" fmla="*/ 272 w 432"/>
                <a:gd name="T7" fmla="*/ 162 h 642"/>
                <a:gd name="T8" fmla="*/ 432 w 432"/>
                <a:gd name="T9" fmla="*/ 337 h 642"/>
                <a:gd name="T10" fmla="*/ 432 w 432"/>
                <a:gd name="T11" fmla="*/ 642 h 642"/>
                <a:gd name="T12" fmla="*/ 298 w 432"/>
                <a:gd name="T13" fmla="*/ 642 h 642"/>
                <a:gd name="T14" fmla="*/ 298 w 432"/>
                <a:gd name="T15" fmla="*/ 379 h 642"/>
                <a:gd name="T16" fmla="*/ 218 w 432"/>
                <a:gd name="T17" fmla="*/ 283 h 642"/>
                <a:gd name="T18" fmla="*/ 134 w 432"/>
                <a:gd name="T19" fmla="*/ 379 h 642"/>
                <a:gd name="T20" fmla="*/ 134 w 432"/>
                <a:gd name="T21" fmla="*/ 642 h 642"/>
                <a:gd name="T22" fmla="*/ 0 w 432"/>
                <a:gd name="T23" fmla="*/ 642 h 642"/>
                <a:gd name="T24" fmla="*/ 0 w 432"/>
                <a:gd name="T25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642">
                  <a:moveTo>
                    <a:pt x="0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4" y="237"/>
                    <a:pt x="134" y="237"/>
                    <a:pt x="134" y="237"/>
                  </a:cubicBezTo>
                  <a:cubicBezTo>
                    <a:pt x="165" y="198"/>
                    <a:pt x="204" y="162"/>
                    <a:pt x="272" y="162"/>
                  </a:cubicBezTo>
                  <a:cubicBezTo>
                    <a:pt x="373" y="162"/>
                    <a:pt x="432" y="229"/>
                    <a:pt x="432" y="337"/>
                  </a:cubicBezTo>
                  <a:cubicBezTo>
                    <a:pt x="432" y="642"/>
                    <a:pt x="432" y="642"/>
                    <a:pt x="432" y="642"/>
                  </a:cubicBezTo>
                  <a:cubicBezTo>
                    <a:pt x="298" y="642"/>
                    <a:pt x="298" y="642"/>
                    <a:pt x="298" y="642"/>
                  </a:cubicBezTo>
                  <a:cubicBezTo>
                    <a:pt x="298" y="379"/>
                    <a:pt x="298" y="379"/>
                    <a:pt x="298" y="379"/>
                  </a:cubicBezTo>
                  <a:cubicBezTo>
                    <a:pt x="298" y="316"/>
                    <a:pt x="269" y="283"/>
                    <a:pt x="218" y="283"/>
                  </a:cubicBezTo>
                  <a:cubicBezTo>
                    <a:pt x="166" y="283"/>
                    <a:pt x="134" y="316"/>
                    <a:pt x="134" y="379"/>
                  </a:cubicBezTo>
                  <a:cubicBezTo>
                    <a:pt x="134" y="642"/>
                    <a:pt x="134" y="642"/>
                    <a:pt x="134" y="642"/>
                  </a:cubicBezTo>
                  <a:cubicBezTo>
                    <a:pt x="0" y="642"/>
                    <a:pt x="0" y="642"/>
                    <a:pt x="0" y="6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69" name="Freeform 7">
              <a:extLst>
                <a:ext uri="{FF2B5EF4-FFF2-40B4-BE49-F238E27FC236}">
                  <a16:creationId xmlns:a16="http://schemas.microsoft.com/office/drawing/2014/main" id="{6DB7C37A-1FE6-9BFA-5E83-3EC0F79497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61304" y="3179763"/>
              <a:ext cx="1390650" cy="1562100"/>
            </a:xfrm>
            <a:custGeom>
              <a:avLst/>
              <a:gdLst>
                <a:gd name="T0" fmla="*/ 0 w 434"/>
                <a:gd name="T1" fmla="*/ 342 h 486"/>
                <a:gd name="T2" fmla="*/ 0 w 434"/>
                <a:gd name="T3" fmla="*/ 340 h 486"/>
                <a:gd name="T4" fmla="*/ 190 w 434"/>
                <a:gd name="T5" fmla="*/ 189 h 486"/>
                <a:gd name="T6" fmla="*/ 305 w 434"/>
                <a:gd name="T7" fmla="*/ 209 h 486"/>
                <a:gd name="T8" fmla="*/ 305 w 434"/>
                <a:gd name="T9" fmla="*/ 201 h 486"/>
                <a:gd name="T10" fmla="*/ 204 w 434"/>
                <a:gd name="T11" fmla="*/ 115 h 486"/>
                <a:gd name="T12" fmla="*/ 74 w 434"/>
                <a:gd name="T13" fmla="*/ 140 h 486"/>
                <a:gd name="T14" fmla="*/ 40 w 434"/>
                <a:gd name="T15" fmla="*/ 38 h 486"/>
                <a:gd name="T16" fmla="*/ 223 w 434"/>
                <a:gd name="T17" fmla="*/ 0 h 486"/>
                <a:gd name="T18" fmla="*/ 383 w 434"/>
                <a:gd name="T19" fmla="*/ 53 h 486"/>
                <a:gd name="T20" fmla="*/ 434 w 434"/>
                <a:gd name="T21" fmla="*/ 204 h 486"/>
                <a:gd name="T22" fmla="*/ 434 w 434"/>
                <a:gd name="T23" fmla="*/ 477 h 486"/>
                <a:gd name="T24" fmla="*/ 304 w 434"/>
                <a:gd name="T25" fmla="*/ 477 h 486"/>
                <a:gd name="T26" fmla="*/ 304 w 434"/>
                <a:gd name="T27" fmla="*/ 426 h 486"/>
                <a:gd name="T28" fmla="*/ 162 w 434"/>
                <a:gd name="T29" fmla="*/ 486 h 486"/>
                <a:gd name="T30" fmla="*/ 0 w 434"/>
                <a:gd name="T31" fmla="*/ 342 h 486"/>
                <a:gd name="T32" fmla="*/ 307 w 434"/>
                <a:gd name="T33" fmla="*/ 311 h 486"/>
                <a:gd name="T34" fmla="*/ 307 w 434"/>
                <a:gd name="T35" fmla="*/ 287 h 486"/>
                <a:gd name="T36" fmla="*/ 222 w 434"/>
                <a:gd name="T37" fmla="*/ 270 h 486"/>
                <a:gd name="T38" fmla="*/ 129 w 434"/>
                <a:gd name="T39" fmla="*/ 335 h 486"/>
                <a:gd name="T40" fmla="*/ 129 w 434"/>
                <a:gd name="T41" fmla="*/ 336 h 486"/>
                <a:gd name="T42" fmla="*/ 202 w 434"/>
                <a:gd name="T43" fmla="*/ 394 h 486"/>
                <a:gd name="T44" fmla="*/ 307 w 434"/>
                <a:gd name="T45" fmla="*/ 31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4" h="486">
                  <a:moveTo>
                    <a:pt x="0" y="342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237"/>
                    <a:pt x="78" y="189"/>
                    <a:pt x="190" y="189"/>
                  </a:cubicBezTo>
                  <a:cubicBezTo>
                    <a:pt x="237" y="189"/>
                    <a:pt x="272" y="197"/>
                    <a:pt x="305" y="209"/>
                  </a:cubicBezTo>
                  <a:cubicBezTo>
                    <a:pt x="305" y="201"/>
                    <a:pt x="305" y="201"/>
                    <a:pt x="305" y="201"/>
                  </a:cubicBezTo>
                  <a:cubicBezTo>
                    <a:pt x="305" y="145"/>
                    <a:pt x="271" y="115"/>
                    <a:pt x="204" y="115"/>
                  </a:cubicBezTo>
                  <a:cubicBezTo>
                    <a:pt x="153" y="115"/>
                    <a:pt x="117" y="124"/>
                    <a:pt x="74" y="140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92" y="15"/>
                    <a:pt x="143" y="0"/>
                    <a:pt x="223" y="0"/>
                  </a:cubicBezTo>
                  <a:cubicBezTo>
                    <a:pt x="296" y="0"/>
                    <a:pt x="349" y="20"/>
                    <a:pt x="383" y="53"/>
                  </a:cubicBezTo>
                  <a:cubicBezTo>
                    <a:pt x="418" y="88"/>
                    <a:pt x="434" y="140"/>
                    <a:pt x="434" y="204"/>
                  </a:cubicBezTo>
                  <a:cubicBezTo>
                    <a:pt x="434" y="477"/>
                    <a:pt x="434" y="477"/>
                    <a:pt x="434" y="477"/>
                  </a:cubicBezTo>
                  <a:cubicBezTo>
                    <a:pt x="304" y="477"/>
                    <a:pt x="304" y="477"/>
                    <a:pt x="304" y="477"/>
                  </a:cubicBezTo>
                  <a:cubicBezTo>
                    <a:pt x="304" y="426"/>
                    <a:pt x="304" y="426"/>
                    <a:pt x="304" y="426"/>
                  </a:cubicBezTo>
                  <a:cubicBezTo>
                    <a:pt x="272" y="462"/>
                    <a:pt x="227" y="486"/>
                    <a:pt x="162" y="486"/>
                  </a:cubicBezTo>
                  <a:cubicBezTo>
                    <a:pt x="73" y="486"/>
                    <a:pt x="0" y="435"/>
                    <a:pt x="0" y="342"/>
                  </a:cubicBezTo>
                  <a:close/>
                  <a:moveTo>
                    <a:pt x="307" y="311"/>
                  </a:moveTo>
                  <a:cubicBezTo>
                    <a:pt x="307" y="287"/>
                    <a:pt x="307" y="287"/>
                    <a:pt x="307" y="287"/>
                  </a:cubicBezTo>
                  <a:cubicBezTo>
                    <a:pt x="284" y="277"/>
                    <a:pt x="254" y="270"/>
                    <a:pt x="222" y="270"/>
                  </a:cubicBezTo>
                  <a:cubicBezTo>
                    <a:pt x="164" y="270"/>
                    <a:pt x="129" y="292"/>
                    <a:pt x="129" y="335"/>
                  </a:cubicBezTo>
                  <a:cubicBezTo>
                    <a:pt x="129" y="336"/>
                    <a:pt x="129" y="336"/>
                    <a:pt x="129" y="336"/>
                  </a:cubicBezTo>
                  <a:cubicBezTo>
                    <a:pt x="129" y="372"/>
                    <a:pt x="159" y="394"/>
                    <a:pt x="202" y="394"/>
                  </a:cubicBezTo>
                  <a:cubicBezTo>
                    <a:pt x="265" y="394"/>
                    <a:pt x="307" y="359"/>
                    <a:pt x="307" y="3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70" name="Freeform 8">
              <a:extLst>
                <a:ext uri="{FF2B5EF4-FFF2-40B4-BE49-F238E27FC236}">
                  <a16:creationId xmlns:a16="http://schemas.microsoft.com/office/drawing/2014/main" id="{3AEA624F-19C6-31CA-5CD9-7E42ED68D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9916" y="3170238"/>
              <a:ext cx="1384300" cy="1543050"/>
            </a:xfrm>
            <a:custGeom>
              <a:avLst/>
              <a:gdLst>
                <a:gd name="T0" fmla="*/ 0 w 432"/>
                <a:gd name="T1" fmla="*/ 9 h 480"/>
                <a:gd name="T2" fmla="*/ 133 w 432"/>
                <a:gd name="T3" fmla="*/ 9 h 480"/>
                <a:gd name="T4" fmla="*/ 133 w 432"/>
                <a:gd name="T5" fmla="*/ 75 h 480"/>
                <a:gd name="T6" fmla="*/ 272 w 432"/>
                <a:gd name="T7" fmla="*/ 0 h 480"/>
                <a:gd name="T8" fmla="*/ 432 w 432"/>
                <a:gd name="T9" fmla="*/ 175 h 480"/>
                <a:gd name="T10" fmla="*/ 432 w 432"/>
                <a:gd name="T11" fmla="*/ 480 h 480"/>
                <a:gd name="T12" fmla="*/ 298 w 432"/>
                <a:gd name="T13" fmla="*/ 480 h 480"/>
                <a:gd name="T14" fmla="*/ 298 w 432"/>
                <a:gd name="T15" fmla="*/ 217 h 480"/>
                <a:gd name="T16" fmla="*/ 217 w 432"/>
                <a:gd name="T17" fmla="*/ 121 h 480"/>
                <a:gd name="T18" fmla="*/ 133 w 432"/>
                <a:gd name="T19" fmla="*/ 217 h 480"/>
                <a:gd name="T20" fmla="*/ 133 w 432"/>
                <a:gd name="T21" fmla="*/ 480 h 480"/>
                <a:gd name="T22" fmla="*/ 0 w 432"/>
                <a:gd name="T23" fmla="*/ 480 h 480"/>
                <a:gd name="T24" fmla="*/ 0 w 432"/>
                <a:gd name="T25" fmla="*/ 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480">
                  <a:moveTo>
                    <a:pt x="0" y="9"/>
                  </a:moveTo>
                  <a:cubicBezTo>
                    <a:pt x="133" y="9"/>
                    <a:pt x="133" y="9"/>
                    <a:pt x="133" y="9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64" y="36"/>
                    <a:pt x="204" y="0"/>
                    <a:pt x="272" y="0"/>
                  </a:cubicBezTo>
                  <a:cubicBezTo>
                    <a:pt x="373" y="0"/>
                    <a:pt x="432" y="67"/>
                    <a:pt x="432" y="175"/>
                  </a:cubicBezTo>
                  <a:cubicBezTo>
                    <a:pt x="432" y="480"/>
                    <a:pt x="432" y="480"/>
                    <a:pt x="432" y="480"/>
                  </a:cubicBezTo>
                  <a:cubicBezTo>
                    <a:pt x="298" y="480"/>
                    <a:pt x="298" y="480"/>
                    <a:pt x="298" y="480"/>
                  </a:cubicBezTo>
                  <a:cubicBezTo>
                    <a:pt x="298" y="217"/>
                    <a:pt x="298" y="217"/>
                    <a:pt x="298" y="217"/>
                  </a:cubicBezTo>
                  <a:cubicBezTo>
                    <a:pt x="298" y="154"/>
                    <a:pt x="268" y="121"/>
                    <a:pt x="217" y="121"/>
                  </a:cubicBezTo>
                  <a:cubicBezTo>
                    <a:pt x="166" y="121"/>
                    <a:pt x="133" y="154"/>
                    <a:pt x="133" y="217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0" y="480"/>
                    <a:pt x="0" y="480"/>
                    <a:pt x="0" y="48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71" name="Freeform 9">
              <a:extLst>
                <a:ext uri="{FF2B5EF4-FFF2-40B4-BE49-F238E27FC236}">
                  <a16:creationId xmlns:a16="http://schemas.microsoft.com/office/drawing/2014/main" id="{ED142D15-3F97-1719-8D74-37D26D1CA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6593" y="2649538"/>
              <a:ext cx="1460500" cy="2063750"/>
            </a:xfrm>
            <a:custGeom>
              <a:avLst/>
              <a:gdLst>
                <a:gd name="T0" fmla="*/ 0 w 920"/>
                <a:gd name="T1" fmla="*/ 0 h 1300"/>
                <a:gd name="T2" fmla="*/ 270 w 920"/>
                <a:gd name="T3" fmla="*/ 0 h 1300"/>
                <a:gd name="T4" fmla="*/ 270 w 920"/>
                <a:gd name="T5" fmla="*/ 692 h 1300"/>
                <a:gd name="T6" fmla="*/ 585 w 920"/>
                <a:gd name="T7" fmla="*/ 346 h 1300"/>
                <a:gd name="T8" fmla="*/ 908 w 920"/>
                <a:gd name="T9" fmla="*/ 346 h 1300"/>
                <a:gd name="T10" fmla="*/ 547 w 920"/>
                <a:gd name="T11" fmla="*/ 721 h 1300"/>
                <a:gd name="T12" fmla="*/ 920 w 920"/>
                <a:gd name="T13" fmla="*/ 1300 h 1300"/>
                <a:gd name="T14" fmla="*/ 609 w 920"/>
                <a:gd name="T15" fmla="*/ 1300 h 1300"/>
                <a:gd name="T16" fmla="*/ 365 w 920"/>
                <a:gd name="T17" fmla="*/ 909 h 1300"/>
                <a:gd name="T18" fmla="*/ 270 w 920"/>
                <a:gd name="T19" fmla="*/ 1010 h 1300"/>
                <a:gd name="T20" fmla="*/ 270 w 920"/>
                <a:gd name="T21" fmla="*/ 1300 h 1300"/>
                <a:gd name="T22" fmla="*/ 0 w 920"/>
                <a:gd name="T23" fmla="*/ 1300 h 1300"/>
                <a:gd name="T24" fmla="*/ 0 w 920"/>
                <a:gd name="T25" fmla="*/ 0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0" h="1300">
                  <a:moveTo>
                    <a:pt x="0" y="0"/>
                  </a:moveTo>
                  <a:lnTo>
                    <a:pt x="270" y="0"/>
                  </a:lnTo>
                  <a:lnTo>
                    <a:pt x="270" y="692"/>
                  </a:lnTo>
                  <a:lnTo>
                    <a:pt x="585" y="346"/>
                  </a:lnTo>
                  <a:lnTo>
                    <a:pt x="908" y="346"/>
                  </a:lnTo>
                  <a:lnTo>
                    <a:pt x="547" y="721"/>
                  </a:lnTo>
                  <a:lnTo>
                    <a:pt x="920" y="1300"/>
                  </a:lnTo>
                  <a:lnTo>
                    <a:pt x="609" y="1300"/>
                  </a:lnTo>
                  <a:lnTo>
                    <a:pt x="365" y="909"/>
                  </a:lnTo>
                  <a:lnTo>
                    <a:pt x="270" y="1010"/>
                  </a:lnTo>
                  <a:lnTo>
                    <a:pt x="270" y="1300"/>
                  </a:lnTo>
                  <a:lnTo>
                    <a:pt x="0" y="130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72" name="Freeform 10">
              <a:extLst>
                <a:ext uri="{FF2B5EF4-FFF2-40B4-BE49-F238E27FC236}">
                  <a16:creationId xmlns:a16="http://schemas.microsoft.com/office/drawing/2014/main" id="{6FEBB0B2-4586-05AB-B4FE-055E54F11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9896" y="3173413"/>
              <a:ext cx="1227138" cy="1568450"/>
            </a:xfrm>
            <a:custGeom>
              <a:avLst/>
              <a:gdLst>
                <a:gd name="T0" fmla="*/ 0 w 383"/>
                <a:gd name="T1" fmla="*/ 417 h 488"/>
                <a:gd name="T2" fmla="*/ 57 w 383"/>
                <a:gd name="T3" fmla="*/ 329 h 488"/>
                <a:gd name="T4" fmla="*/ 206 w 383"/>
                <a:gd name="T5" fmla="*/ 385 h 488"/>
                <a:gd name="T6" fmla="*/ 262 w 383"/>
                <a:gd name="T7" fmla="*/ 350 h 488"/>
                <a:gd name="T8" fmla="*/ 262 w 383"/>
                <a:gd name="T9" fmla="*/ 348 h 488"/>
                <a:gd name="T10" fmla="*/ 165 w 383"/>
                <a:gd name="T11" fmla="*/ 294 h 488"/>
                <a:gd name="T12" fmla="*/ 24 w 383"/>
                <a:gd name="T13" fmla="*/ 152 h 488"/>
                <a:gd name="T14" fmla="*/ 24 w 383"/>
                <a:gd name="T15" fmla="*/ 150 h 488"/>
                <a:gd name="T16" fmla="*/ 196 w 383"/>
                <a:gd name="T17" fmla="*/ 0 h 488"/>
                <a:gd name="T18" fmla="*/ 372 w 383"/>
                <a:gd name="T19" fmla="*/ 55 h 488"/>
                <a:gd name="T20" fmla="*/ 321 w 383"/>
                <a:gd name="T21" fmla="*/ 147 h 488"/>
                <a:gd name="T22" fmla="*/ 194 w 383"/>
                <a:gd name="T23" fmla="*/ 103 h 488"/>
                <a:gd name="T24" fmla="*/ 144 w 383"/>
                <a:gd name="T25" fmla="*/ 136 h 488"/>
                <a:gd name="T26" fmla="*/ 144 w 383"/>
                <a:gd name="T27" fmla="*/ 138 h 488"/>
                <a:gd name="T28" fmla="*/ 240 w 383"/>
                <a:gd name="T29" fmla="*/ 194 h 488"/>
                <a:gd name="T30" fmla="*/ 383 w 383"/>
                <a:gd name="T31" fmla="*/ 334 h 488"/>
                <a:gd name="T32" fmla="*/ 383 w 383"/>
                <a:gd name="T33" fmla="*/ 336 h 488"/>
                <a:gd name="T34" fmla="*/ 203 w 383"/>
                <a:gd name="T35" fmla="*/ 488 h 488"/>
                <a:gd name="T36" fmla="*/ 0 w 383"/>
                <a:gd name="T37" fmla="*/ 417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3" h="488">
                  <a:moveTo>
                    <a:pt x="0" y="417"/>
                  </a:moveTo>
                  <a:cubicBezTo>
                    <a:pt x="57" y="329"/>
                    <a:pt x="57" y="329"/>
                    <a:pt x="57" y="329"/>
                  </a:cubicBezTo>
                  <a:cubicBezTo>
                    <a:pt x="108" y="366"/>
                    <a:pt x="162" y="385"/>
                    <a:pt x="206" y="385"/>
                  </a:cubicBezTo>
                  <a:cubicBezTo>
                    <a:pt x="245" y="385"/>
                    <a:pt x="262" y="371"/>
                    <a:pt x="262" y="350"/>
                  </a:cubicBezTo>
                  <a:cubicBezTo>
                    <a:pt x="262" y="348"/>
                    <a:pt x="262" y="348"/>
                    <a:pt x="262" y="348"/>
                  </a:cubicBezTo>
                  <a:cubicBezTo>
                    <a:pt x="262" y="319"/>
                    <a:pt x="217" y="309"/>
                    <a:pt x="165" y="294"/>
                  </a:cubicBezTo>
                  <a:cubicBezTo>
                    <a:pt x="99" y="274"/>
                    <a:pt x="24" y="243"/>
                    <a:pt x="24" y="152"/>
                  </a:cubicBezTo>
                  <a:cubicBezTo>
                    <a:pt x="24" y="150"/>
                    <a:pt x="24" y="150"/>
                    <a:pt x="24" y="150"/>
                  </a:cubicBezTo>
                  <a:cubicBezTo>
                    <a:pt x="24" y="54"/>
                    <a:pt x="101" y="0"/>
                    <a:pt x="196" y="0"/>
                  </a:cubicBezTo>
                  <a:cubicBezTo>
                    <a:pt x="256" y="0"/>
                    <a:pt x="321" y="21"/>
                    <a:pt x="372" y="55"/>
                  </a:cubicBezTo>
                  <a:cubicBezTo>
                    <a:pt x="321" y="147"/>
                    <a:pt x="321" y="147"/>
                    <a:pt x="321" y="147"/>
                  </a:cubicBezTo>
                  <a:cubicBezTo>
                    <a:pt x="275" y="120"/>
                    <a:pt x="228" y="103"/>
                    <a:pt x="194" y="103"/>
                  </a:cubicBezTo>
                  <a:cubicBezTo>
                    <a:pt x="161" y="103"/>
                    <a:pt x="144" y="118"/>
                    <a:pt x="144" y="136"/>
                  </a:cubicBezTo>
                  <a:cubicBezTo>
                    <a:pt x="144" y="138"/>
                    <a:pt x="144" y="138"/>
                    <a:pt x="144" y="138"/>
                  </a:cubicBezTo>
                  <a:cubicBezTo>
                    <a:pt x="144" y="164"/>
                    <a:pt x="189" y="176"/>
                    <a:pt x="240" y="194"/>
                  </a:cubicBezTo>
                  <a:cubicBezTo>
                    <a:pt x="306" y="216"/>
                    <a:pt x="383" y="248"/>
                    <a:pt x="383" y="334"/>
                  </a:cubicBezTo>
                  <a:cubicBezTo>
                    <a:pt x="383" y="336"/>
                    <a:pt x="383" y="336"/>
                    <a:pt x="383" y="336"/>
                  </a:cubicBezTo>
                  <a:cubicBezTo>
                    <a:pt x="383" y="440"/>
                    <a:pt x="305" y="488"/>
                    <a:pt x="203" y="488"/>
                  </a:cubicBezTo>
                  <a:cubicBezTo>
                    <a:pt x="137" y="488"/>
                    <a:pt x="63" y="466"/>
                    <a:pt x="0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73" name="Oval 11">
              <a:extLst>
                <a:ext uri="{FF2B5EF4-FFF2-40B4-BE49-F238E27FC236}">
                  <a16:creationId xmlns:a16="http://schemas.microsoft.com/office/drawing/2014/main" id="{70877F96-1F23-E1FC-71E9-01EE358F60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82260" y="4167188"/>
              <a:ext cx="544513" cy="5461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59C8C1D9-B375-1D63-409C-0E8AA8DEE2D1}"/>
              </a:ext>
            </a:extLst>
          </p:cNvPr>
          <p:cNvGrpSpPr/>
          <p:nvPr/>
        </p:nvGrpSpPr>
        <p:grpSpPr>
          <a:xfrm>
            <a:off x="9390325" y="767096"/>
            <a:ext cx="2800087" cy="1898696"/>
            <a:chOff x="9390324" y="767096"/>
            <a:chExt cx="2800087" cy="1898696"/>
          </a:xfrm>
        </p:grpSpPr>
        <p:grpSp>
          <p:nvGrpSpPr>
            <p:cNvPr id="76" name="Group 75">
              <a:extLst>
                <a:ext uri="{FF2B5EF4-FFF2-40B4-BE49-F238E27FC236}">
                  <a16:creationId xmlns:a16="http://schemas.microsoft.com/office/drawing/2014/main" id="{04DB0252-2F51-9D54-5F87-47E8112037C5}"/>
                </a:ext>
              </a:extLst>
            </p:cNvPr>
            <p:cNvGrpSpPr/>
            <p:nvPr/>
          </p:nvGrpSpPr>
          <p:grpSpPr>
            <a:xfrm>
              <a:off x="9390324" y="936748"/>
              <a:ext cx="1965963" cy="1042086"/>
              <a:chOff x="4988072" y="501936"/>
              <a:chExt cx="1978802" cy="1051017"/>
            </a:xfrm>
            <a:solidFill>
              <a:schemeClr val="bg1"/>
            </a:solidFill>
          </p:grpSpPr>
          <p:sp>
            <p:nvSpPr>
              <p:cNvPr id="85" name="Freeform 5">
                <a:extLst>
                  <a:ext uri="{FF2B5EF4-FFF2-40B4-BE49-F238E27FC236}">
                    <a16:creationId xmlns:a16="http://schemas.microsoft.com/office/drawing/2014/main" id="{433FD598-576F-FFF0-672B-6A9B1AF512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9016" y="501936"/>
                <a:ext cx="218094" cy="282813"/>
              </a:xfrm>
              <a:custGeom>
                <a:avLst/>
                <a:gdLst>
                  <a:gd name="T0" fmla="*/ 0 w 502"/>
                  <a:gd name="T1" fmla="*/ 550 h 651"/>
                  <a:gd name="T2" fmla="*/ 83 w 502"/>
                  <a:gd name="T3" fmla="*/ 451 h 651"/>
                  <a:gd name="T4" fmla="*/ 272 w 502"/>
                  <a:gd name="T5" fmla="*/ 528 h 651"/>
                  <a:gd name="T6" fmla="*/ 363 w 502"/>
                  <a:gd name="T7" fmla="*/ 469 h 651"/>
                  <a:gd name="T8" fmla="*/ 363 w 502"/>
                  <a:gd name="T9" fmla="*/ 467 h 651"/>
                  <a:gd name="T10" fmla="*/ 236 w 502"/>
                  <a:gd name="T11" fmla="*/ 386 h 651"/>
                  <a:gd name="T12" fmla="*/ 26 w 502"/>
                  <a:gd name="T13" fmla="*/ 192 h 651"/>
                  <a:gd name="T14" fmla="*/ 26 w 502"/>
                  <a:gd name="T15" fmla="*/ 191 h 651"/>
                  <a:gd name="T16" fmla="*/ 247 w 502"/>
                  <a:gd name="T17" fmla="*/ 0 h 651"/>
                  <a:gd name="T18" fmla="*/ 483 w 502"/>
                  <a:gd name="T19" fmla="*/ 80 h 651"/>
                  <a:gd name="T20" fmla="*/ 410 w 502"/>
                  <a:gd name="T21" fmla="*/ 185 h 651"/>
                  <a:gd name="T22" fmla="*/ 246 w 502"/>
                  <a:gd name="T23" fmla="*/ 123 h 651"/>
                  <a:gd name="T24" fmla="*/ 164 w 502"/>
                  <a:gd name="T25" fmla="*/ 178 h 651"/>
                  <a:gd name="T26" fmla="*/ 164 w 502"/>
                  <a:gd name="T27" fmla="*/ 180 h 651"/>
                  <a:gd name="T28" fmla="*/ 301 w 502"/>
                  <a:gd name="T29" fmla="*/ 263 h 651"/>
                  <a:gd name="T30" fmla="*/ 502 w 502"/>
                  <a:gd name="T31" fmla="*/ 453 h 651"/>
                  <a:gd name="T32" fmla="*/ 502 w 502"/>
                  <a:gd name="T33" fmla="*/ 455 h 651"/>
                  <a:gd name="T34" fmla="*/ 269 w 502"/>
                  <a:gd name="T35" fmla="*/ 651 h 651"/>
                  <a:gd name="T36" fmla="*/ 0 w 502"/>
                  <a:gd name="T37" fmla="*/ 550 h 6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2" h="651">
                    <a:moveTo>
                      <a:pt x="0" y="550"/>
                    </a:moveTo>
                    <a:cubicBezTo>
                      <a:pt x="83" y="451"/>
                      <a:pt x="83" y="451"/>
                      <a:pt x="83" y="451"/>
                    </a:cubicBezTo>
                    <a:cubicBezTo>
                      <a:pt x="140" y="498"/>
                      <a:pt x="200" y="528"/>
                      <a:pt x="272" y="528"/>
                    </a:cubicBezTo>
                    <a:cubicBezTo>
                      <a:pt x="329" y="528"/>
                      <a:pt x="363" y="506"/>
                      <a:pt x="363" y="469"/>
                    </a:cubicBezTo>
                    <a:cubicBezTo>
                      <a:pt x="363" y="467"/>
                      <a:pt x="363" y="467"/>
                      <a:pt x="363" y="467"/>
                    </a:cubicBezTo>
                    <a:cubicBezTo>
                      <a:pt x="363" y="431"/>
                      <a:pt x="342" y="413"/>
                      <a:pt x="236" y="386"/>
                    </a:cubicBezTo>
                    <a:cubicBezTo>
                      <a:pt x="108" y="354"/>
                      <a:pt x="26" y="318"/>
                      <a:pt x="26" y="192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26" y="76"/>
                      <a:pt x="118" y="0"/>
                      <a:pt x="247" y="0"/>
                    </a:cubicBezTo>
                    <a:cubicBezTo>
                      <a:pt x="340" y="0"/>
                      <a:pt x="419" y="29"/>
                      <a:pt x="483" y="80"/>
                    </a:cubicBezTo>
                    <a:cubicBezTo>
                      <a:pt x="410" y="185"/>
                      <a:pt x="410" y="185"/>
                      <a:pt x="410" y="185"/>
                    </a:cubicBezTo>
                    <a:cubicBezTo>
                      <a:pt x="354" y="146"/>
                      <a:pt x="299" y="123"/>
                      <a:pt x="246" y="123"/>
                    </a:cubicBezTo>
                    <a:cubicBezTo>
                      <a:pt x="192" y="123"/>
                      <a:pt x="164" y="147"/>
                      <a:pt x="164" y="178"/>
                    </a:cubicBezTo>
                    <a:cubicBezTo>
                      <a:pt x="164" y="180"/>
                      <a:pt x="164" y="180"/>
                      <a:pt x="164" y="180"/>
                    </a:cubicBezTo>
                    <a:cubicBezTo>
                      <a:pt x="164" y="221"/>
                      <a:pt x="191" y="235"/>
                      <a:pt x="301" y="263"/>
                    </a:cubicBezTo>
                    <a:cubicBezTo>
                      <a:pt x="429" y="297"/>
                      <a:pt x="502" y="343"/>
                      <a:pt x="502" y="453"/>
                    </a:cubicBezTo>
                    <a:cubicBezTo>
                      <a:pt x="502" y="455"/>
                      <a:pt x="502" y="455"/>
                      <a:pt x="502" y="455"/>
                    </a:cubicBezTo>
                    <a:cubicBezTo>
                      <a:pt x="502" y="581"/>
                      <a:pt x="406" y="651"/>
                      <a:pt x="269" y="651"/>
                    </a:cubicBezTo>
                    <a:cubicBezTo>
                      <a:pt x="173" y="651"/>
                      <a:pt x="76" y="618"/>
                      <a:pt x="0" y="5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86" name="Freeform 6">
                <a:extLst>
                  <a:ext uri="{FF2B5EF4-FFF2-40B4-BE49-F238E27FC236}">
                    <a16:creationId xmlns:a16="http://schemas.microsoft.com/office/drawing/2014/main" id="{824AAD10-C96C-2D4A-15C2-1D354C7C6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1295" y="566212"/>
                <a:ext cx="322264" cy="214547"/>
              </a:xfrm>
              <a:custGeom>
                <a:avLst/>
                <a:gdLst>
                  <a:gd name="T0" fmla="*/ 0 w 741"/>
                  <a:gd name="T1" fmla="*/ 9 h 494"/>
                  <a:gd name="T2" fmla="*/ 138 w 741"/>
                  <a:gd name="T3" fmla="*/ 9 h 494"/>
                  <a:gd name="T4" fmla="*/ 138 w 741"/>
                  <a:gd name="T5" fmla="*/ 78 h 494"/>
                  <a:gd name="T6" fmla="*/ 281 w 741"/>
                  <a:gd name="T7" fmla="*/ 0 h 494"/>
                  <a:gd name="T8" fmla="*/ 418 w 741"/>
                  <a:gd name="T9" fmla="*/ 77 h 494"/>
                  <a:gd name="T10" fmla="*/ 577 w 741"/>
                  <a:gd name="T11" fmla="*/ 0 h 494"/>
                  <a:gd name="T12" fmla="*/ 741 w 741"/>
                  <a:gd name="T13" fmla="*/ 178 h 494"/>
                  <a:gd name="T14" fmla="*/ 741 w 741"/>
                  <a:gd name="T15" fmla="*/ 494 h 494"/>
                  <a:gd name="T16" fmla="*/ 603 w 741"/>
                  <a:gd name="T17" fmla="*/ 494 h 494"/>
                  <a:gd name="T18" fmla="*/ 603 w 741"/>
                  <a:gd name="T19" fmla="*/ 224 h 494"/>
                  <a:gd name="T20" fmla="*/ 523 w 741"/>
                  <a:gd name="T21" fmla="*/ 125 h 494"/>
                  <a:gd name="T22" fmla="*/ 439 w 741"/>
                  <a:gd name="T23" fmla="*/ 224 h 494"/>
                  <a:gd name="T24" fmla="*/ 439 w 741"/>
                  <a:gd name="T25" fmla="*/ 494 h 494"/>
                  <a:gd name="T26" fmla="*/ 302 w 741"/>
                  <a:gd name="T27" fmla="*/ 494 h 494"/>
                  <a:gd name="T28" fmla="*/ 302 w 741"/>
                  <a:gd name="T29" fmla="*/ 224 h 494"/>
                  <a:gd name="T30" fmla="*/ 221 w 741"/>
                  <a:gd name="T31" fmla="*/ 125 h 494"/>
                  <a:gd name="T32" fmla="*/ 138 w 741"/>
                  <a:gd name="T33" fmla="*/ 224 h 494"/>
                  <a:gd name="T34" fmla="*/ 138 w 741"/>
                  <a:gd name="T35" fmla="*/ 494 h 494"/>
                  <a:gd name="T36" fmla="*/ 0 w 741"/>
                  <a:gd name="T37" fmla="*/ 494 h 494"/>
                  <a:gd name="T38" fmla="*/ 0 w 741"/>
                  <a:gd name="T39" fmla="*/ 9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1" h="494">
                    <a:moveTo>
                      <a:pt x="0" y="9"/>
                    </a:moveTo>
                    <a:cubicBezTo>
                      <a:pt x="138" y="9"/>
                      <a:pt x="138" y="9"/>
                      <a:pt x="138" y="9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70" y="37"/>
                      <a:pt x="211" y="0"/>
                      <a:pt x="281" y="0"/>
                    </a:cubicBezTo>
                    <a:cubicBezTo>
                      <a:pt x="344" y="0"/>
                      <a:pt x="392" y="28"/>
                      <a:pt x="418" y="77"/>
                    </a:cubicBezTo>
                    <a:cubicBezTo>
                      <a:pt x="460" y="27"/>
                      <a:pt x="511" y="0"/>
                      <a:pt x="577" y="0"/>
                    </a:cubicBezTo>
                    <a:cubicBezTo>
                      <a:pt x="679" y="0"/>
                      <a:pt x="741" y="62"/>
                      <a:pt x="741" y="178"/>
                    </a:cubicBezTo>
                    <a:cubicBezTo>
                      <a:pt x="741" y="494"/>
                      <a:pt x="741" y="494"/>
                      <a:pt x="741" y="494"/>
                    </a:cubicBezTo>
                    <a:cubicBezTo>
                      <a:pt x="603" y="494"/>
                      <a:pt x="603" y="494"/>
                      <a:pt x="603" y="494"/>
                    </a:cubicBezTo>
                    <a:cubicBezTo>
                      <a:pt x="603" y="224"/>
                      <a:pt x="603" y="224"/>
                      <a:pt x="603" y="224"/>
                    </a:cubicBezTo>
                    <a:cubicBezTo>
                      <a:pt x="603" y="159"/>
                      <a:pt x="574" y="125"/>
                      <a:pt x="523" y="125"/>
                    </a:cubicBezTo>
                    <a:cubicBezTo>
                      <a:pt x="471" y="125"/>
                      <a:pt x="439" y="159"/>
                      <a:pt x="439" y="224"/>
                    </a:cubicBezTo>
                    <a:cubicBezTo>
                      <a:pt x="439" y="494"/>
                      <a:pt x="439" y="494"/>
                      <a:pt x="439" y="494"/>
                    </a:cubicBezTo>
                    <a:cubicBezTo>
                      <a:pt x="302" y="494"/>
                      <a:pt x="302" y="494"/>
                      <a:pt x="302" y="494"/>
                    </a:cubicBezTo>
                    <a:cubicBezTo>
                      <a:pt x="302" y="224"/>
                      <a:pt x="302" y="224"/>
                      <a:pt x="302" y="224"/>
                    </a:cubicBezTo>
                    <a:cubicBezTo>
                      <a:pt x="302" y="159"/>
                      <a:pt x="273" y="125"/>
                      <a:pt x="221" y="125"/>
                    </a:cubicBezTo>
                    <a:cubicBezTo>
                      <a:pt x="170" y="125"/>
                      <a:pt x="138" y="159"/>
                      <a:pt x="138" y="224"/>
                    </a:cubicBezTo>
                    <a:cubicBezTo>
                      <a:pt x="138" y="494"/>
                      <a:pt x="138" y="494"/>
                      <a:pt x="138" y="494"/>
                    </a:cubicBezTo>
                    <a:cubicBezTo>
                      <a:pt x="0" y="494"/>
                      <a:pt x="0" y="494"/>
                      <a:pt x="0" y="494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87" name="Freeform 7">
                <a:extLst>
                  <a:ext uri="{FF2B5EF4-FFF2-40B4-BE49-F238E27FC236}">
                    <a16:creationId xmlns:a16="http://schemas.microsoft.com/office/drawing/2014/main" id="{8776387C-7DBE-0FBD-3AED-689433E768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25971" y="567985"/>
                <a:ext cx="193713" cy="216764"/>
              </a:xfrm>
              <a:custGeom>
                <a:avLst/>
                <a:gdLst>
                  <a:gd name="T0" fmla="*/ 0 w 446"/>
                  <a:gd name="T1" fmla="*/ 351 h 499"/>
                  <a:gd name="T2" fmla="*/ 0 w 446"/>
                  <a:gd name="T3" fmla="*/ 349 h 499"/>
                  <a:gd name="T4" fmla="*/ 195 w 446"/>
                  <a:gd name="T5" fmla="*/ 194 h 499"/>
                  <a:gd name="T6" fmla="*/ 314 w 446"/>
                  <a:gd name="T7" fmla="*/ 214 h 499"/>
                  <a:gd name="T8" fmla="*/ 314 w 446"/>
                  <a:gd name="T9" fmla="*/ 206 h 499"/>
                  <a:gd name="T10" fmla="*/ 210 w 446"/>
                  <a:gd name="T11" fmla="*/ 117 h 499"/>
                  <a:gd name="T12" fmla="*/ 76 w 446"/>
                  <a:gd name="T13" fmla="*/ 144 h 499"/>
                  <a:gd name="T14" fmla="*/ 42 w 446"/>
                  <a:gd name="T15" fmla="*/ 39 h 499"/>
                  <a:gd name="T16" fmla="*/ 230 w 446"/>
                  <a:gd name="T17" fmla="*/ 0 h 499"/>
                  <a:gd name="T18" fmla="*/ 394 w 446"/>
                  <a:gd name="T19" fmla="*/ 54 h 499"/>
                  <a:gd name="T20" fmla="*/ 446 w 446"/>
                  <a:gd name="T21" fmla="*/ 209 h 499"/>
                  <a:gd name="T22" fmla="*/ 446 w 446"/>
                  <a:gd name="T23" fmla="*/ 490 h 499"/>
                  <a:gd name="T24" fmla="*/ 313 w 446"/>
                  <a:gd name="T25" fmla="*/ 490 h 499"/>
                  <a:gd name="T26" fmla="*/ 313 w 446"/>
                  <a:gd name="T27" fmla="*/ 438 h 499"/>
                  <a:gd name="T28" fmla="*/ 166 w 446"/>
                  <a:gd name="T29" fmla="*/ 499 h 499"/>
                  <a:gd name="T30" fmla="*/ 0 w 446"/>
                  <a:gd name="T31" fmla="*/ 351 h 499"/>
                  <a:gd name="T32" fmla="*/ 316 w 446"/>
                  <a:gd name="T33" fmla="*/ 319 h 499"/>
                  <a:gd name="T34" fmla="*/ 316 w 446"/>
                  <a:gd name="T35" fmla="*/ 295 h 499"/>
                  <a:gd name="T36" fmla="*/ 228 w 446"/>
                  <a:gd name="T37" fmla="*/ 277 h 499"/>
                  <a:gd name="T38" fmla="*/ 133 w 446"/>
                  <a:gd name="T39" fmla="*/ 344 h 499"/>
                  <a:gd name="T40" fmla="*/ 133 w 446"/>
                  <a:gd name="T41" fmla="*/ 346 h 499"/>
                  <a:gd name="T42" fmla="*/ 208 w 446"/>
                  <a:gd name="T43" fmla="*/ 404 h 499"/>
                  <a:gd name="T44" fmla="*/ 316 w 446"/>
                  <a:gd name="T45" fmla="*/ 31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6" h="499">
                    <a:moveTo>
                      <a:pt x="0" y="351"/>
                    </a:moveTo>
                    <a:cubicBezTo>
                      <a:pt x="0" y="349"/>
                      <a:pt x="0" y="349"/>
                      <a:pt x="0" y="349"/>
                    </a:cubicBezTo>
                    <a:cubicBezTo>
                      <a:pt x="0" y="243"/>
                      <a:pt x="80" y="194"/>
                      <a:pt x="195" y="194"/>
                    </a:cubicBezTo>
                    <a:cubicBezTo>
                      <a:pt x="244" y="194"/>
                      <a:pt x="280" y="202"/>
                      <a:pt x="314" y="214"/>
                    </a:cubicBezTo>
                    <a:cubicBezTo>
                      <a:pt x="314" y="206"/>
                      <a:pt x="314" y="206"/>
                      <a:pt x="314" y="206"/>
                    </a:cubicBezTo>
                    <a:cubicBezTo>
                      <a:pt x="314" y="149"/>
                      <a:pt x="279" y="117"/>
                      <a:pt x="210" y="117"/>
                    </a:cubicBezTo>
                    <a:cubicBezTo>
                      <a:pt x="157" y="117"/>
                      <a:pt x="120" y="127"/>
                      <a:pt x="76" y="144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95" y="15"/>
                      <a:pt x="147" y="0"/>
                      <a:pt x="230" y="0"/>
                    </a:cubicBezTo>
                    <a:cubicBezTo>
                      <a:pt x="305" y="0"/>
                      <a:pt x="359" y="20"/>
                      <a:pt x="394" y="54"/>
                    </a:cubicBezTo>
                    <a:cubicBezTo>
                      <a:pt x="430" y="90"/>
                      <a:pt x="446" y="144"/>
                      <a:pt x="446" y="209"/>
                    </a:cubicBezTo>
                    <a:cubicBezTo>
                      <a:pt x="446" y="490"/>
                      <a:pt x="446" y="490"/>
                      <a:pt x="446" y="490"/>
                    </a:cubicBezTo>
                    <a:cubicBezTo>
                      <a:pt x="313" y="490"/>
                      <a:pt x="313" y="490"/>
                      <a:pt x="313" y="490"/>
                    </a:cubicBezTo>
                    <a:cubicBezTo>
                      <a:pt x="313" y="438"/>
                      <a:pt x="313" y="438"/>
                      <a:pt x="313" y="438"/>
                    </a:cubicBezTo>
                    <a:cubicBezTo>
                      <a:pt x="280" y="475"/>
                      <a:pt x="233" y="499"/>
                      <a:pt x="166" y="499"/>
                    </a:cubicBezTo>
                    <a:cubicBezTo>
                      <a:pt x="75" y="499"/>
                      <a:pt x="0" y="447"/>
                      <a:pt x="0" y="351"/>
                    </a:cubicBezTo>
                    <a:close/>
                    <a:moveTo>
                      <a:pt x="316" y="319"/>
                    </a:moveTo>
                    <a:cubicBezTo>
                      <a:pt x="316" y="295"/>
                      <a:pt x="316" y="295"/>
                      <a:pt x="316" y="295"/>
                    </a:cubicBezTo>
                    <a:cubicBezTo>
                      <a:pt x="292" y="284"/>
                      <a:pt x="262" y="277"/>
                      <a:pt x="228" y="277"/>
                    </a:cubicBezTo>
                    <a:cubicBezTo>
                      <a:pt x="169" y="277"/>
                      <a:pt x="133" y="300"/>
                      <a:pt x="133" y="344"/>
                    </a:cubicBezTo>
                    <a:cubicBezTo>
                      <a:pt x="133" y="346"/>
                      <a:pt x="133" y="346"/>
                      <a:pt x="133" y="346"/>
                    </a:cubicBezTo>
                    <a:cubicBezTo>
                      <a:pt x="133" y="383"/>
                      <a:pt x="164" y="404"/>
                      <a:pt x="208" y="404"/>
                    </a:cubicBezTo>
                    <a:cubicBezTo>
                      <a:pt x="272" y="404"/>
                      <a:pt x="316" y="369"/>
                      <a:pt x="316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88" name="Freeform 8">
                <a:extLst>
                  <a:ext uri="{FF2B5EF4-FFF2-40B4-BE49-F238E27FC236}">
                    <a16:creationId xmlns:a16="http://schemas.microsoft.com/office/drawing/2014/main" id="{262E0FEC-2981-11B0-3D88-8A94D0817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6529" y="564438"/>
                <a:ext cx="127665" cy="216321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1 h 498"/>
                  <a:gd name="T6" fmla="*/ 293 w 293"/>
                  <a:gd name="T7" fmla="*/ 4 h 498"/>
                  <a:gd name="T8" fmla="*/ 293 w 293"/>
                  <a:gd name="T9" fmla="*/ 148 h 498"/>
                  <a:gd name="T10" fmla="*/ 285 w 293"/>
                  <a:gd name="T11" fmla="*/ 148 h 498"/>
                  <a:gd name="T12" fmla="*/ 138 w 293"/>
                  <a:gd name="T13" fmla="*/ 319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1"/>
                      <a:pt x="138" y="111"/>
                      <a:pt x="138" y="111"/>
                    </a:cubicBezTo>
                    <a:cubicBezTo>
                      <a:pt x="166" y="44"/>
                      <a:pt x="211" y="0"/>
                      <a:pt x="293" y="4"/>
                    </a:cubicBezTo>
                    <a:cubicBezTo>
                      <a:pt x="293" y="148"/>
                      <a:pt x="293" y="148"/>
                      <a:pt x="293" y="148"/>
                    </a:cubicBezTo>
                    <a:cubicBezTo>
                      <a:pt x="285" y="148"/>
                      <a:pt x="285" y="148"/>
                      <a:pt x="285" y="148"/>
                    </a:cubicBezTo>
                    <a:cubicBezTo>
                      <a:pt x="194" y="148"/>
                      <a:pt x="138" y="203"/>
                      <a:pt x="138" y="319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89" name="Freeform 9">
                <a:extLst>
                  <a:ext uri="{FF2B5EF4-FFF2-40B4-BE49-F238E27FC236}">
                    <a16:creationId xmlns:a16="http://schemas.microsoft.com/office/drawing/2014/main" id="{FECC1288-545E-BDB4-6462-3EE5544D7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5719" y="516121"/>
                <a:ext cx="134757" cy="268184"/>
              </a:xfrm>
              <a:custGeom>
                <a:avLst/>
                <a:gdLst>
                  <a:gd name="T0" fmla="*/ 58 w 310"/>
                  <a:gd name="T1" fmla="*/ 472 h 617"/>
                  <a:gd name="T2" fmla="*/ 58 w 310"/>
                  <a:gd name="T3" fmla="*/ 242 h 617"/>
                  <a:gd name="T4" fmla="*/ 0 w 310"/>
                  <a:gd name="T5" fmla="*/ 242 h 617"/>
                  <a:gd name="T6" fmla="*/ 0 w 310"/>
                  <a:gd name="T7" fmla="*/ 124 h 617"/>
                  <a:gd name="T8" fmla="*/ 58 w 310"/>
                  <a:gd name="T9" fmla="*/ 124 h 617"/>
                  <a:gd name="T10" fmla="*/ 58 w 310"/>
                  <a:gd name="T11" fmla="*/ 0 h 617"/>
                  <a:gd name="T12" fmla="*/ 196 w 310"/>
                  <a:gd name="T13" fmla="*/ 0 h 617"/>
                  <a:gd name="T14" fmla="*/ 196 w 310"/>
                  <a:gd name="T15" fmla="*/ 124 h 617"/>
                  <a:gd name="T16" fmla="*/ 310 w 310"/>
                  <a:gd name="T17" fmla="*/ 124 h 617"/>
                  <a:gd name="T18" fmla="*/ 310 w 310"/>
                  <a:gd name="T19" fmla="*/ 242 h 617"/>
                  <a:gd name="T20" fmla="*/ 196 w 310"/>
                  <a:gd name="T21" fmla="*/ 242 h 617"/>
                  <a:gd name="T22" fmla="*/ 196 w 310"/>
                  <a:gd name="T23" fmla="*/ 449 h 617"/>
                  <a:gd name="T24" fmla="*/ 240 w 310"/>
                  <a:gd name="T25" fmla="*/ 496 h 617"/>
                  <a:gd name="T26" fmla="*/ 308 w 310"/>
                  <a:gd name="T27" fmla="*/ 479 h 617"/>
                  <a:gd name="T28" fmla="*/ 308 w 310"/>
                  <a:gd name="T29" fmla="*/ 589 h 617"/>
                  <a:gd name="T30" fmla="*/ 199 w 310"/>
                  <a:gd name="T31" fmla="*/ 617 h 617"/>
                  <a:gd name="T32" fmla="*/ 58 w 310"/>
                  <a:gd name="T33" fmla="*/ 472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617">
                    <a:moveTo>
                      <a:pt x="58" y="472"/>
                    </a:moveTo>
                    <a:cubicBezTo>
                      <a:pt x="58" y="242"/>
                      <a:pt x="58" y="242"/>
                      <a:pt x="58" y="242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196" y="0"/>
                      <a:pt x="196" y="0"/>
                      <a:pt x="196" y="0"/>
                    </a:cubicBezTo>
                    <a:cubicBezTo>
                      <a:pt x="196" y="124"/>
                      <a:pt x="196" y="124"/>
                      <a:pt x="196" y="124"/>
                    </a:cubicBezTo>
                    <a:cubicBezTo>
                      <a:pt x="310" y="124"/>
                      <a:pt x="310" y="124"/>
                      <a:pt x="310" y="124"/>
                    </a:cubicBezTo>
                    <a:cubicBezTo>
                      <a:pt x="310" y="242"/>
                      <a:pt x="310" y="242"/>
                      <a:pt x="310" y="242"/>
                    </a:cubicBezTo>
                    <a:cubicBezTo>
                      <a:pt x="196" y="242"/>
                      <a:pt x="196" y="242"/>
                      <a:pt x="196" y="242"/>
                    </a:cubicBezTo>
                    <a:cubicBezTo>
                      <a:pt x="196" y="449"/>
                      <a:pt x="196" y="449"/>
                      <a:pt x="196" y="449"/>
                    </a:cubicBezTo>
                    <a:cubicBezTo>
                      <a:pt x="196" y="481"/>
                      <a:pt x="209" y="496"/>
                      <a:pt x="240" y="496"/>
                    </a:cubicBezTo>
                    <a:cubicBezTo>
                      <a:pt x="265" y="496"/>
                      <a:pt x="288" y="490"/>
                      <a:pt x="308" y="479"/>
                    </a:cubicBezTo>
                    <a:cubicBezTo>
                      <a:pt x="308" y="589"/>
                      <a:pt x="308" y="589"/>
                      <a:pt x="308" y="589"/>
                    </a:cubicBezTo>
                    <a:cubicBezTo>
                      <a:pt x="279" y="607"/>
                      <a:pt x="245" y="617"/>
                      <a:pt x="199" y="617"/>
                    </a:cubicBezTo>
                    <a:cubicBezTo>
                      <a:pt x="115" y="617"/>
                      <a:pt x="58" y="584"/>
                      <a:pt x="58" y="4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90" name="Freeform 10">
                <a:extLst>
                  <a:ext uri="{FF2B5EF4-FFF2-40B4-BE49-F238E27FC236}">
                    <a16:creationId xmlns:a16="http://schemas.microsoft.com/office/drawing/2014/main" id="{9DB49BE1-F1C8-5A4F-1BE7-B9C5B671A4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18455" y="566212"/>
                <a:ext cx="207012" cy="219424"/>
              </a:xfrm>
              <a:custGeom>
                <a:avLst/>
                <a:gdLst>
                  <a:gd name="T0" fmla="*/ 0 w 476"/>
                  <a:gd name="T1" fmla="*/ 254 h 505"/>
                  <a:gd name="T2" fmla="*/ 0 w 476"/>
                  <a:gd name="T3" fmla="*/ 253 h 505"/>
                  <a:gd name="T4" fmla="*/ 240 w 476"/>
                  <a:gd name="T5" fmla="*/ 0 h 505"/>
                  <a:gd name="T6" fmla="*/ 476 w 476"/>
                  <a:gd name="T7" fmla="*/ 263 h 505"/>
                  <a:gd name="T8" fmla="*/ 475 w 476"/>
                  <a:gd name="T9" fmla="*/ 300 h 505"/>
                  <a:gd name="T10" fmla="*/ 137 w 476"/>
                  <a:gd name="T11" fmla="*/ 300 h 505"/>
                  <a:gd name="T12" fmla="*/ 256 w 476"/>
                  <a:gd name="T13" fmla="*/ 395 h 505"/>
                  <a:gd name="T14" fmla="*/ 373 w 476"/>
                  <a:gd name="T15" fmla="*/ 345 h 505"/>
                  <a:gd name="T16" fmla="*/ 452 w 476"/>
                  <a:gd name="T17" fmla="*/ 415 h 505"/>
                  <a:gd name="T18" fmla="*/ 254 w 476"/>
                  <a:gd name="T19" fmla="*/ 505 h 505"/>
                  <a:gd name="T20" fmla="*/ 0 w 476"/>
                  <a:gd name="T21" fmla="*/ 254 h 505"/>
                  <a:gd name="T22" fmla="*/ 342 w 476"/>
                  <a:gd name="T23" fmla="*/ 214 h 505"/>
                  <a:gd name="T24" fmla="*/ 240 w 476"/>
                  <a:gd name="T25" fmla="*/ 111 h 505"/>
                  <a:gd name="T26" fmla="*/ 135 w 476"/>
                  <a:gd name="T27" fmla="*/ 214 h 505"/>
                  <a:gd name="T28" fmla="*/ 342 w 476"/>
                  <a:gd name="T29" fmla="*/ 21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6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99" y="0"/>
                      <a:pt x="240" y="0"/>
                    </a:cubicBezTo>
                    <a:cubicBezTo>
                      <a:pt x="402" y="0"/>
                      <a:pt x="476" y="126"/>
                      <a:pt x="476" y="263"/>
                    </a:cubicBezTo>
                    <a:cubicBezTo>
                      <a:pt x="476" y="274"/>
                      <a:pt x="476" y="287"/>
                      <a:pt x="475" y="300"/>
                    </a:cubicBezTo>
                    <a:cubicBezTo>
                      <a:pt x="137" y="300"/>
                      <a:pt x="137" y="300"/>
                      <a:pt x="137" y="300"/>
                    </a:cubicBezTo>
                    <a:cubicBezTo>
                      <a:pt x="151" y="362"/>
                      <a:pt x="194" y="395"/>
                      <a:pt x="256" y="395"/>
                    </a:cubicBezTo>
                    <a:cubicBezTo>
                      <a:pt x="302" y="395"/>
                      <a:pt x="335" y="380"/>
                      <a:pt x="373" y="345"/>
                    </a:cubicBezTo>
                    <a:cubicBezTo>
                      <a:pt x="452" y="415"/>
                      <a:pt x="452" y="415"/>
                      <a:pt x="452" y="415"/>
                    </a:cubicBezTo>
                    <a:cubicBezTo>
                      <a:pt x="407" y="471"/>
                      <a:pt x="342" y="505"/>
                      <a:pt x="254" y="505"/>
                    </a:cubicBezTo>
                    <a:cubicBezTo>
                      <a:pt x="108" y="505"/>
                      <a:pt x="0" y="403"/>
                      <a:pt x="0" y="254"/>
                    </a:cubicBezTo>
                    <a:close/>
                    <a:moveTo>
                      <a:pt x="342" y="214"/>
                    </a:moveTo>
                    <a:cubicBezTo>
                      <a:pt x="334" y="152"/>
                      <a:pt x="298" y="111"/>
                      <a:pt x="240" y="111"/>
                    </a:cubicBezTo>
                    <a:cubicBezTo>
                      <a:pt x="183" y="111"/>
                      <a:pt x="146" y="151"/>
                      <a:pt x="135" y="214"/>
                    </a:cubicBezTo>
                    <a:lnTo>
                      <a:pt x="342" y="2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91" name="Freeform 11">
                <a:extLst>
                  <a:ext uri="{FF2B5EF4-FFF2-40B4-BE49-F238E27FC236}">
                    <a16:creationId xmlns:a16="http://schemas.microsoft.com/office/drawing/2014/main" id="{5700CEE7-82FA-F314-D150-00348A9C1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7879" y="564438"/>
                <a:ext cx="127221" cy="216321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1 h 498"/>
                  <a:gd name="T6" fmla="*/ 293 w 293"/>
                  <a:gd name="T7" fmla="*/ 4 h 498"/>
                  <a:gd name="T8" fmla="*/ 293 w 293"/>
                  <a:gd name="T9" fmla="*/ 148 h 498"/>
                  <a:gd name="T10" fmla="*/ 285 w 293"/>
                  <a:gd name="T11" fmla="*/ 148 h 498"/>
                  <a:gd name="T12" fmla="*/ 138 w 293"/>
                  <a:gd name="T13" fmla="*/ 319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1"/>
                      <a:pt x="138" y="111"/>
                      <a:pt x="138" y="111"/>
                    </a:cubicBezTo>
                    <a:cubicBezTo>
                      <a:pt x="166" y="44"/>
                      <a:pt x="211" y="0"/>
                      <a:pt x="293" y="4"/>
                    </a:cubicBezTo>
                    <a:cubicBezTo>
                      <a:pt x="293" y="148"/>
                      <a:pt x="293" y="148"/>
                      <a:pt x="293" y="148"/>
                    </a:cubicBezTo>
                    <a:cubicBezTo>
                      <a:pt x="285" y="148"/>
                      <a:pt x="285" y="148"/>
                      <a:pt x="285" y="148"/>
                    </a:cubicBezTo>
                    <a:cubicBezTo>
                      <a:pt x="194" y="148"/>
                      <a:pt x="138" y="203"/>
                      <a:pt x="138" y="319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92" name="Freeform 12">
                <a:extLst>
                  <a:ext uri="{FF2B5EF4-FFF2-40B4-BE49-F238E27FC236}">
                    <a16:creationId xmlns:a16="http://schemas.microsoft.com/office/drawing/2014/main" id="{FC0AB9F7-3D02-4537-31F6-D98B2250C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8072" y="888476"/>
                <a:ext cx="134757" cy="268628"/>
              </a:xfrm>
              <a:custGeom>
                <a:avLst/>
                <a:gdLst>
                  <a:gd name="T0" fmla="*/ 58 w 310"/>
                  <a:gd name="T1" fmla="*/ 472 h 618"/>
                  <a:gd name="T2" fmla="*/ 58 w 310"/>
                  <a:gd name="T3" fmla="*/ 242 h 618"/>
                  <a:gd name="T4" fmla="*/ 0 w 310"/>
                  <a:gd name="T5" fmla="*/ 242 h 618"/>
                  <a:gd name="T6" fmla="*/ 0 w 310"/>
                  <a:gd name="T7" fmla="*/ 124 h 618"/>
                  <a:gd name="T8" fmla="*/ 58 w 310"/>
                  <a:gd name="T9" fmla="*/ 124 h 618"/>
                  <a:gd name="T10" fmla="*/ 58 w 310"/>
                  <a:gd name="T11" fmla="*/ 0 h 618"/>
                  <a:gd name="T12" fmla="*/ 195 w 310"/>
                  <a:gd name="T13" fmla="*/ 0 h 618"/>
                  <a:gd name="T14" fmla="*/ 195 w 310"/>
                  <a:gd name="T15" fmla="*/ 124 h 618"/>
                  <a:gd name="T16" fmla="*/ 310 w 310"/>
                  <a:gd name="T17" fmla="*/ 124 h 618"/>
                  <a:gd name="T18" fmla="*/ 310 w 310"/>
                  <a:gd name="T19" fmla="*/ 242 h 618"/>
                  <a:gd name="T20" fmla="*/ 195 w 310"/>
                  <a:gd name="T21" fmla="*/ 242 h 618"/>
                  <a:gd name="T22" fmla="*/ 195 w 310"/>
                  <a:gd name="T23" fmla="*/ 449 h 618"/>
                  <a:gd name="T24" fmla="*/ 240 w 310"/>
                  <a:gd name="T25" fmla="*/ 496 h 618"/>
                  <a:gd name="T26" fmla="*/ 308 w 310"/>
                  <a:gd name="T27" fmla="*/ 479 h 618"/>
                  <a:gd name="T28" fmla="*/ 308 w 310"/>
                  <a:gd name="T29" fmla="*/ 590 h 618"/>
                  <a:gd name="T30" fmla="*/ 199 w 310"/>
                  <a:gd name="T31" fmla="*/ 618 h 618"/>
                  <a:gd name="T32" fmla="*/ 58 w 310"/>
                  <a:gd name="T33" fmla="*/ 472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618">
                    <a:moveTo>
                      <a:pt x="58" y="472"/>
                    </a:moveTo>
                    <a:cubicBezTo>
                      <a:pt x="58" y="242"/>
                      <a:pt x="58" y="242"/>
                      <a:pt x="58" y="242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195" y="0"/>
                      <a:pt x="195" y="0"/>
                      <a:pt x="195" y="0"/>
                    </a:cubicBezTo>
                    <a:cubicBezTo>
                      <a:pt x="195" y="124"/>
                      <a:pt x="195" y="124"/>
                      <a:pt x="195" y="124"/>
                    </a:cubicBezTo>
                    <a:cubicBezTo>
                      <a:pt x="310" y="124"/>
                      <a:pt x="310" y="124"/>
                      <a:pt x="310" y="124"/>
                    </a:cubicBezTo>
                    <a:cubicBezTo>
                      <a:pt x="310" y="242"/>
                      <a:pt x="310" y="242"/>
                      <a:pt x="310" y="242"/>
                    </a:cubicBezTo>
                    <a:cubicBezTo>
                      <a:pt x="195" y="242"/>
                      <a:pt x="195" y="242"/>
                      <a:pt x="195" y="242"/>
                    </a:cubicBezTo>
                    <a:cubicBezTo>
                      <a:pt x="195" y="449"/>
                      <a:pt x="195" y="449"/>
                      <a:pt x="195" y="449"/>
                    </a:cubicBezTo>
                    <a:cubicBezTo>
                      <a:pt x="195" y="481"/>
                      <a:pt x="209" y="496"/>
                      <a:pt x="240" y="496"/>
                    </a:cubicBezTo>
                    <a:cubicBezTo>
                      <a:pt x="265" y="496"/>
                      <a:pt x="288" y="490"/>
                      <a:pt x="308" y="479"/>
                    </a:cubicBezTo>
                    <a:cubicBezTo>
                      <a:pt x="308" y="590"/>
                      <a:pt x="308" y="590"/>
                      <a:pt x="308" y="590"/>
                    </a:cubicBezTo>
                    <a:cubicBezTo>
                      <a:pt x="279" y="607"/>
                      <a:pt x="245" y="618"/>
                      <a:pt x="199" y="618"/>
                    </a:cubicBezTo>
                    <a:cubicBezTo>
                      <a:pt x="115" y="618"/>
                      <a:pt x="58" y="584"/>
                      <a:pt x="58" y="4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93" name="Freeform 13">
                <a:extLst>
                  <a:ext uri="{FF2B5EF4-FFF2-40B4-BE49-F238E27FC236}">
                    <a16:creationId xmlns:a16="http://schemas.microsoft.com/office/drawing/2014/main" id="{12D11DBC-90A7-4337-F6CB-C20DBD872CB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31251" y="938123"/>
                <a:ext cx="207455" cy="219867"/>
              </a:xfrm>
              <a:custGeom>
                <a:avLst/>
                <a:gdLst>
                  <a:gd name="T0" fmla="*/ 0 w 477"/>
                  <a:gd name="T1" fmla="*/ 254 h 505"/>
                  <a:gd name="T2" fmla="*/ 0 w 477"/>
                  <a:gd name="T3" fmla="*/ 253 h 505"/>
                  <a:gd name="T4" fmla="*/ 240 w 477"/>
                  <a:gd name="T5" fmla="*/ 0 h 505"/>
                  <a:gd name="T6" fmla="*/ 477 w 477"/>
                  <a:gd name="T7" fmla="*/ 263 h 505"/>
                  <a:gd name="T8" fmla="*/ 475 w 477"/>
                  <a:gd name="T9" fmla="*/ 300 h 505"/>
                  <a:gd name="T10" fmla="*/ 137 w 477"/>
                  <a:gd name="T11" fmla="*/ 300 h 505"/>
                  <a:gd name="T12" fmla="*/ 256 w 477"/>
                  <a:gd name="T13" fmla="*/ 395 h 505"/>
                  <a:gd name="T14" fmla="*/ 373 w 477"/>
                  <a:gd name="T15" fmla="*/ 345 h 505"/>
                  <a:gd name="T16" fmla="*/ 452 w 477"/>
                  <a:gd name="T17" fmla="*/ 415 h 505"/>
                  <a:gd name="T18" fmla="*/ 254 w 477"/>
                  <a:gd name="T19" fmla="*/ 505 h 505"/>
                  <a:gd name="T20" fmla="*/ 0 w 477"/>
                  <a:gd name="T21" fmla="*/ 254 h 505"/>
                  <a:gd name="T22" fmla="*/ 343 w 477"/>
                  <a:gd name="T23" fmla="*/ 214 h 505"/>
                  <a:gd name="T24" fmla="*/ 240 w 477"/>
                  <a:gd name="T25" fmla="*/ 111 h 505"/>
                  <a:gd name="T26" fmla="*/ 135 w 477"/>
                  <a:gd name="T27" fmla="*/ 214 h 505"/>
                  <a:gd name="T28" fmla="*/ 343 w 477"/>
                  <a:gd name="T29" fmla="*/ 21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7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99" y="0"/>
                      <a:pt x="240" y="0"/>
                    </a:cubicBezTo>
                    <a:cubicBezTo>
                      <a:pt x="402" y="0"/>
                      <a:pt x="477" y="126"/>
                      <a:pt x="477" y="263"/>
                    </a:cubicBezTo>
                    <a:cubicBezTo>
                      <a:pt x="477" y="274"/>
                      <a:pt x="476" y="287"/>
                      <a:pt x="475" y="300"/>
                    </a:cubicBezTo>
                    <a:cubicBezTo>
                      <a:pt x="137" y="300"/>
                      <a:pt x="137" y="300"/>
                      <a:pt x="137" y="300"/>
                    </a:cubicBezTo>
                    <a:cubicBezTo>
                      <a:pt x="151" y="362"/>
                      <a:pt x="194" y="395"/>
                      <a:pt x="256" y="395"/>
                    </a:cubicBezTo>
                    <a:cubicBezTo>
                      <a:pt x="302" y="395"/>
                      <a:pt x="335" y="380"/>
                      <a:pt x="373" y="345"/>
                    </a:cubicBezTo>
                    <a:cubicBezTo>
                      <a:pt x="452" y="415"/>
                      <a:pt x="452" y="415"/>
                      <a:pt x="452" y="415"/>
                    </a:cubicBezTo>
                    <a:cubicBezTo>
                      <a:pt x="407" y="471"/>
                      <a:pt x="342" y="505"/>
                      <a:pt x="254" y="505"/>
                    </a:cubicBezTo>
                    <a:cubicBezTo>
                      <a:pt x="108" y="505"/>
                      <a:pt x="0" y="403"/>
                      <a:pt x="0" y="254"/>
                    </a:cubicBezTo>
                    <a:close/>
                    <a:moveTo>
                      <a:pt x="343" y="214"/>
                    </a:moveTo>
                    <a:cubicBezTo>
                      <a:pt x="334" y="152"/>
                      <a:pt x="298" y="111"/>
                      <a:pt x="240" y="111"/>
                    </a:cubicBezTo>
                    <a:cubicBezTo>
                      <a:pt x="183" y="111"/>
                      <a:pt x="146" y="151"/>
                      <a:pt x="135" y="214"/>
                    </a:cubicBezTo>
                    <a:lnTo>
                      <a:pt x="343" y="2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94" name="Freeform 14">
                <a:extLst>
                  <a:ext uri="{FF2B5EF4-FFF2-40B4-BE49-F238E27FC236}">
                    <a16:creationId xmlns:a16="http://schemas.microsoft.com/office/drawing/2014/main" id="{F524D8E9-37C3-A27E-30E8-DF8ACF25D4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8015" y="938123"/>
                <a:ext cx="195486" cy="219867"/>
              </a:xfrm>
              <a:custGeom>
                <a:avLst/>
                <a:gdLst>
                  <a:gd name="T0" fmla="*/ 0 w 450"/>
                  <a:gd name="T1" fmla="*/ 254 h 505"/>
                  <a:gd name="T2" fmla="*/ 0 w 450"/>
                  <a:gd name="T3" fmla="*/ 253 h 505"/>
                  <a:gd name="T4" fmla="*/ 254 w 450"/>
                  <a:gd name="T5" fmla="*/ 0 h 505"/>
                  <a:gd name="T6" fmla="*/ 448 w 450"/>
                  <a:gd name="T7" fmla="*/ 82 h 505"/>
                  <a:gd name="T8" fmla="*/ 363 w 450"/>
                  <a:gd name="T9" fmla="*/ 172 h 505"/>
                  <a:gd name="T10" fmla="*/ 253 w 450"/>
                  <a:gd name="T11" fmla="*/ 119 h 505"/>
                  <a:gd name="T12" fmla="*/ 135 w 450"/>
                  <a:gd name="T13" fmla="*/ 251 h 505"/>
                  <a:gd name="T14" fmla="*/ 135 w 450"/>
                  <a:gd name="T15" fmla="*/ 253 h 505"/>
                  <a:gd name="T16" fmla="*/ 258 w 450"/>
                  <a:gd name="T17" fmla="*/ 387 h 505"/>
                  <a:gd name="T18" fmla="*/ 370 w 450"/>
                  <a:gd name="T19" fmla="*/ 335 h 505"/>
                  <a:gd name="T20" fmla="*/ 450 w 450"/>
                  <a:gd name="T21" fmla="*/ 416 h 505"/>
                  <a:gd name="T22" fmla="*/ 252 w 450"/>
                  <a:gd name="T23" fmla="*/ 505 h 505"/>
                  <a:gd name="T24" fmla="*/ 0 w 450"/>
                  <a:gd name="T25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50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106" y="0"/>
                      <a:pt x="254" y="0"/>
                    </a:cubicBezTo>
                    <a:cubicBezTo>
                      <a:pt x="345" y="0"/>
                      <a:pt x="402" y="31"/>
                      <a:pt x="448" y="82"/>
                    </a:cubicBezTo>
                    <a:cubicBezTo>
                      <a:pt x="363" y="172"/>
                      <a:pt x="363" y="172"/>
                      <a:pt x="363" y="172"/>
                    </a:cubicBezTo>
                    <a:cubicBezTo>
                      <a:pt x="333" y="139"/>
                      <a:pt x="302" y="119"/>
                      <a:pt x="253" y="119"/>
                    </a:cubicBezTo>
                    <a:cubicBezTo>
                      <a:pt x="184" y="119"/>
                      <a:pt x="135" y="179"/>
                      <a:pt x="135" y="251"/>
                    </a:cubicBezTo>
                    <a:cubicBezTo>
                      <a:pt x="135" y="253"/>
                      <a:pt x="135" y="253"/>
                      <a:pt x="135" y="253"/>
                    </a:cubicBezTo>
                    <a:cubicBezTo>
                      <a:pt x="135" y="327"/>
                      <a:pt x="183" y="387"/>
                      <a:pt x="258" y="387"/>
                    </a:cubicBezTo>
                    <a:cubicBezTo>
                      <a:pt x="305" y="387"/>
                      <a:pt x="336" y="367"/>
                      <a:pt x="370" y="335"/>
                    </a:cubicBezTo>
                    <a:cubicBezTo>
                      <a:pt x="450" y="416"/>
                      <a:pt x="450" y="416"/>
                      <a:pt x="450" y="416"/>
                    </a:cubicBezTo>
                    <a:cubicBezTo>
                      <a:pt x="403" y="468"/>
                      <a:pt x="349" y="505"/>
                      <a:pt x="252" y="505"/>
                    </a:cubicBezTo>
                    <a:cubicBezTo>
                      <a:pt x="106" y="505"/>
                      <a:pt x="0" y="393"/>
                      <a:pt x="0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95" name="Freeform 15">
                <a:extLst>
                  <a:ext uri="{FF2B5EF4-FFF2-40B4-BE49-F238E27FC236}">
                    <a16:creationId xmlns:a16="http://schemas.microsoft.com/office/drawing/2014/main" id="{083673F6-E265-4005-D62C-293234A8C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3254" y="866312"/>
                <a:ext cx="193270" cy="286802"/>
              </a:xfrm>
              <a:custGeom>
                <a:avLst/>
                <a:gdLst>
                  <a:gd name="T0" fmla="*/ 0 w 445"/>
                  <a:gd name="T1" fmla="*/ 0 h 660"/>
                  <a:gd name="T2" fmla="*/ 138 w 445"/>
                  <a:gd name="T3" fmla="*/ 0 h 660"/>
                  <a:gd name="T4" fmla="*/ 138 w 445"/>
                  <a:gd name="T5" fmla="*/ 244 h 660"/>
                  <a:gd name="T6" fmla="*/ 280 w 445"/>
                  <a:gd name="T7" fmla="*/ 166 h 660"/>
                  <a:gd name="T8" fmla="*/ 445 w 445"/>
                  <a:gd name="T9" fmla="*/ 346 h 660"/>
                  <a:gd name="T10" fmla="*/ 445 w 445"/>
                  <a:gd name="T11" fmla="*/ 660 h 660"/>
                  <a:gd name="T12" fmla="*/ 307 w 445"/>
                  <a:gd name="T13" fmla="*/ 660 h 660"/>
                  <a:gd name="T14" fmla="*/ 307 w 445"/>
                  <a:gd name="T15" fmla="*/ 390 h 660"/>
                  <a:gd name="T16" fmla="*/ 224 w 445"/>
                  <a:gd name="T17" fmla="*/ 291 h 660"/>
                  <a:gd name="T18" fmla="*/ 138 w 445"/>
                  <a:gd name="T19" fmla="*/ 390 h 660"/>
                  <a:gd name="T20" fmla="*/ 138 w 445"/>
                  <a:gd name="T21" fmla="*/ 660 h 660"/>
                  <a:gd name="T22" fmla="*/ 0 w 445"/>
                  <a:gd name="T23" fmla="*/ 660 h 660"/>
                  <a:gd name="T24" fmla="*/ 0 w 445"/>
                  <a:gd name="T25" fmla="*/ 0 h 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5" h="660">
                    <a:moveTo>
                      <a:pt x="0" y="0"/>
                    </a:moveTo>
                    <a:cubicBezTo>
                      <a:pt x="138" y="0"/>
                      <a:pt x="138" y="0"/>
                      <a:pt x="138" y="0"/>
                    </a:cubicBezTo>
                    <a:cubicBezTo>
                      <a:pt x="138" y="244"/>
                      <a:pt x="138" y="244"/>
                      <a:pt x="138" y="244"/>
                    </a:cubicBezTo>
                    <a:cubicBezTo>
                      <a:pt x="169" y="203"/>
                      <a:pt x="210" y="166"/>
                      <a:pt x="280" y="166"/>
                    </a:cubicBezTo>
                    <a:cubicBezTo>
                      <a:pt x="384" y="166"/>
                      <a:pt x="445" y="235"/>
                      <a:pt x="445" y="346"/>
                    </a:cubicBezTo>
                    <a:cubicBezTo>
                      <a:pt x="445" y="660"/>
                      <a:pt x="445" y="660"/>
                      <a:pt x="445" y="660"/>
                    </a:cubicBezTo>
                    <a:cubicBezTo>
                      <a:pt x="307" y="660"/>
                      <a:pt x="307" y="660"/>
                      <a:pt x="307" y="660"/>
                    </a:cubicBezTo>
                    <a:cubicBezTo>
                      <a:pt x="307" y="390"/>
                      <a:pt x="307" y="390"/>
                      <a:pt x="307" y="390"/>
                    </a:cubicBezTo>
                    <a:cubicBezTo>
                      <a:pt x="307" y="324"/>
                      <a:pt x="276" y="291"/>
                      <a:pt x="224" y="291"/>
                    </a:cubicBezTo>
                    <a:cubicBezTo>
                      <a:pt x="171" y="291"/>
                      <a:pt x="138" y="324"/>
                      <a:pt x="138" y="390"/>
                    </a:cubicBezTo>
                    <a:cubicBezTo>
                      <a:pt x="138" y="660"/>
                      <a:pt x="138" y="660"/>
                      <a:pt x="138" y="660"/>
                    </a:cubicBezTo>
                    <a:cubicBezTo>
                      <a:pt x="0" y="660"/>
                      <a:pt x="0" y="660"/>
                      <a:pt x="0" y="66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96" name="Freeform 16">
                <a:extLst>
                  <a:ext uri="{FF2B5EF4-FFF2-40B4-BE49-F238E27FC236}">
                    <a16:creationId xmlns:a16="http://schemas.microsoft.com/office/drawing/2014/main" id="{4F04928C-BA06-2085-F636-A4F44FC6E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2039" y="938123"/>
                <a:ext cx="192827" cy="214991"/>
              </a:xfrm>
              <a:custGeom>
                <a:avLst/>
                <a:gdLst>
                  <a:gd name="T0" fmla="*/ 0 w 444"/>
                  <a:gd name="T1" fmla="*/ 9 h 494"/>
                  <a:gd name="T2" fmla="*/ 137 w 444"/>
                  <a:gd name="T3" fmla="*/ 9 h 494"/>
                  <a:gd name="T4" fmla="*/ 137 w 444"/>
                  <a:gd name="T5" fmla="*/ 78 h 494"/>
                  <a:gd name="T6" fmla="*/ 279 w 444"/>
                  <a:gd name="T7" fmla="*/ 0 h 494"/>
                  <a:gd name="T8" fmla="*/ 444 w 444"/>
                  <a:gd name="T9" fmla="*/ 180 h 494"/>
                  <a:gd name="T10" fmla="*/ 444 w 444"/>
                  <a:gd name="T11" fmla="*/ 494 h 494"/>
                  <a:gd name="T12" fmla="*/ 306 w 444"/>
                  <a:gd name="T13" fmla="*/ 494 h 494"/>
                  <a:gd name="T14" fmla="*/ 306 w 444"/>
                  <a:gd name="T15" fmla="*/ 224 h 494"/>
                  <a:gd name="T16" fmla="*/ 223 w 444"/>
                  <a:gd name="T17" fmla="*/ 125 h 494"/>
                  <a:gd name="T18" fmla="*/ 137 w 444"/>
                  <a:gd name="T19" fmla="*/ 224 h 494"/>
                  <a:gd name="T20" fmla="*/ 137 w 444"/>
                  <a:gd name="T21" fmla="*/ 494 h 494"/>
                  <a:gd name="T22" fmla="*/ 0 w 444"/>
                  <a:gd name="T23" fmla="*/ 494 h 494"/>
                  <a:gd name="T24" fmla="*/ 0 w 444"/>
                  <a:gd name="T25" fmla="*/ 9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4" h="494">
                    <a:moveTo>
                      <a:pt x="0" y="9"/>
                    </a:moveTo>
                    <a:cubicBezTo>
                      <a:pt x="137" y="9"/>
                      <a:pt x="137" y="9"/>
                      <a:pt x="137" y="9"/>
                    </a:cubicBezTo>
                    <a:cubicBezTo>
                      <a:pt x="137" y="78"/>
                      <a:pt x="137" y="78"/>
                      <a:pt x="137" y="78"/>
                    </a:cubicBezTo>
                    <a:cubicBezTo>
                      <a:pt x="169" y="37"/>
                      <a:pt x="210" y="0"/>
                      <a:pt x="279" y="0"/>
                    </a:cubicBezTo>
                    <a:cubicBezTo>
                      <a:pt x="383" y="0"/>
                      <a:pt x="444" y="69"/>
                      <a:pt x="444" y="180"/>
                    </a:cubicBezTo>
                    <a:cubicBezTo>
                      <a:pt x="444" y="494"/>
                      <a:pt x="444" y="494"/>
                      <a:pt x="444" y="494"/>
                    </a:cubicBezTo>
                    <a:cubicBezTo>
                      <a:pt x="306" y="494"/>
                      <a:pt x="306" y="494"/>
                      <a:pt x="306" y="494"/>
                    </a:cubicBezTo>
                    <a:cubicBezTo>
                      <a:pt x="306" y="224"/>
                      <a:pt x="306" y="224"/>
                      <a:pt x="306" y="224"/>
                    </a:cubicBezTo>
                    <a:cubicBezTo>
                      <a:pt x="306" y="158"/>
                      <a:pt x="276" y="125"/>
                      <a:pt x="223" y="125"/>
                    </a:cubicBezTo>
                    <a:cubicBezTo>
                      <a:pt x="171" y="125"/>
                      <a:pt x="137" y="158"/>
                      <a:pt x="137" y="224"/>
                    </a:cubicBezTo>
                    <a:cubicBezTo>
                      <a:pt x="137" y="494"/>
                      <a:pt x="137" y="494"/>
                      <a:pt x="137" y="494"/>
                    </a:cubicBezTo>
                    <a:cubicBezTo>
                      <a:pt x="0" y="494"/>
                      <a:pt x="0" y="494"/>
                      <a:pt x="0" y="494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97" name="Freeform 17">
                <a:extLst>
                  <a:ext uri="{FF2B5EF4-FFF2-40B4-BE49-F238E27FC236}">
                    <a16:creationId xmlns:a16="http://schemas.microsoft.com/office/drawing/2014/main" id="{0B7609F1-6889-0F3F-1078-1078D3AEDA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67277" y="938123"/>
                <a:ext cx="228289" cy="219867"/>
              </a:xfrm>
              <a:custGeom>
                <a:avLst/>
                <a:gdLst>
                  <a:gd name="T0" fmla="*/ 0 w 525"/>
                  <a:gd name="T1" fmla="*/ 254 h 505"/>
                  <a:gd name="T2" fmla="*/ 0 w 525"/>
                  <a:gd name="T3" fmla="*/ 253 h 505"/>
                  <a:gd name="T4" fmla="*/ 263 w 525"/>
                  <a:gd name="T5" fmla="*/ 0 h 505"/>
                  <a:gd name="T6" fmla="*/ 525 w 525"/>
                  <a:gd name="T7" fmla="*/ 251 h 505"/>
                  <a:gd name="T8" fmla="*/ 525 w 525"/>
                  <a:gd name="T9" fmla="*/ 253 h 505"/>
                  <a:gd name="T10" fmla="*/ 262 w 525"/>
                  <a:gd name="T11" fmla="*/ 505 h 505"/>
                  <a:gd name="T12" fmla="*/ 0 w 525"/>
                  <a:gd name="T13" fmla="*/ 254 h 505"/>
                  <a:gd name="T14" fmla="*/ 389 w 525"/>
                  <a:gd name="T15" fmla="*/ 254 h 505"/>
                  <a:gd name="T16" fmla="*/ 389 w 525"/>
                  <a:gd name="T17" fmla="*/ 253 h 505"/>
                  <a:gd name="T18" fmla="*/ 262 w 525"/>
                  <a:gd name="T19" fmla="*/ 119 h 505"/>
                  <a:gd name="T20" fmla="*/ 136 w 525"/>
                  <a:gd name="T21" fmla="*/ 251 h 505"/>
                  <a:gd name="T22" fmla="*/ 136 w 525"/>
                  <a:gd name="T23" fmla="*/ 253 h 505"/>
                  <a:gd name="T24" fmla="*/ 263 w 525"/>
                  <a:gd name="T25" fmla="*/ 387 h 505"/>
                  <a:gd name="T26" fmla="*/ 389 w 525"/>
                  <a:gd name="T27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3"/>
                      <a:pt x="112" y="0"/>
                      <a:pt x="263" y="0"/>
                    </a:cubicBezTo>
                    <a:cubicBezTo>
                      <a:pt x="414" y="0"/>
                      <a:pt x="525" y="111"/>
                      <a:pt x="525" y="251"/>
                    </a:cubicBezTo>
                    <a:cubicBezTo>
                      <a:pt x="525" y="253"/>
                      <a:pt x="525" y="253"/>
                      <a:pt x="525" y="253"/>
                    </a:cubicBezTo>
                    <a:cubicBezTo>
                      <a:pt x="525" y="392"/>
                      <a:pt x="413" y="505"/>
                      <a:pt x="262" y="505"/>
                    </a:cubicBezTo>
                    <a:cubicBezTo>
                      <a:pt x="111" y="505"/>
                      <a:pt x="0" y="394"/>
                      <a:pt x="0" y="254"/>
                    </a:cubicBezTo>
                    <a:close/>
                    <a:moveTo>
                      <a:pt x="389" y="254"/>
                    </a:moveTo>
                    <a:cubicBezTo>
                      <a:pt x="389" y="253"/>
                      <a:pt x="389" y="253"/>
                      <a:pt x="389" y="253"/>
                    </a:cubicBezTo>
                    <a:cubicBezTo>
                      <a:pt x="389" y="181"/>
                      <a:pt x="338" y="119"/>
                      <a:pt x="262" y="119"/>
                    </a:cubicBezTo>
                    <a:cubicBezTo>
                      <a:pt x="183" y="119"/>
                      <a:pt x="136" y="179"/>
                      <a:pt x="136" y="251"/>
                    </a:cubicBezTo>
                    <a:cubicBezTo>
                      <a:pt x="136" y="253"/>
                      <a:pt x="136" y="253"/>
                      <a:pt x="136" y="253"/>
                    </a:cubicBezTo>
                    <a:cubicBezTo>
                      <a:pt x="136" y="324"/>
                      <a:pt x="187" y="387"/>
                      <a:pt x="263" y="387"/>
                    </a:cubicBezTo>
                    <a:cubicBezTo>
                      <a:pt x="342" y="387"/>
                      <a:pt x="389" y="326"/>
                      <a:pt x="389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98" name="Rectangle 18">
                <a:extLst>
                  <a:ext uri="{FF2B5EF4-FFF2-40B4-BE49-F238E27FC236}">
                    <a16:creationId xmlns:a16="http://schemas.microsoft.com/office/drawing/2014/main" id="{14DEDB85-DF79-F93C-595F-4B0E6B36F3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07091" y="866312"/>
                <a:ext cx="59843" cy="28680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99" name="Freeform 19">
                <a:extLst>
                  <a:ext uri="{FF2B5EF4-FFF2-40B4-BE49-F238E27FC236}">
                    <a16:creationId xmlns:a16="http://schemas.microsoft.com/office/drawing/2014/main" id="{481DD98C-1DDB-14FF-BA62-46FAD00BAA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8460" y="938123"/>
                <a:ext cx="228732" cy="219867"/>
              </a:xfrm>
              <a:custGeom>
                <a:avLst/>
                <a:gdLst>
                  <a:gd name="T0" fmla="*/ 0 w 526"/>
                  <a:gd name="T1" fmla="*/ 254 h 505"/>
                  <a:gd name="T2" fmla="*/ 0 w 526"/>
                  <a:gd name="T3" fmla="*/ 253 h 505"/>
                  <a:gd name="T4" fmla="*/ 264 w 526"/>
                  <a:gd name="T5" fmla="*/ 0 h 505"/>
                  <a:gd name="T6" fmla="*/ 526 w 526"/>
                  <a:gd name="T7" fmla="*/ 251 h 505"/>
                  <a:gd name="T8" fmla="*/ 526 w 526"/>
                  <a:gd name="T9" fmla="*/ 253 h 505"/>
                  <a:gd name="T10" fmla="*/ 262 w 526"/>
                  <a:gd name="T11" fmla="*/ 505 h 505"/>
                  <a:gd name="T12" fmla="*/ 0 w 526"/>
                  <a:gd name="T13" fmla="*/ 254 h 505"/>
                  <a:gd name="T14" fmla="*/ 390 w 526"/>
                  <a:gd name="T15" fmla="*/ 254 h 505"/>
                  <a:gd name="T16" fmla="*/ 390 w 526"/>
                  <a:gd name="T17" fmla="*/ 253 h 505"/>
                  <a:gd name="T18" fmla="*/ 262 w 526"/>
                  <a:gd name="T19" fmla="*/ 119 h 505"/>
                  <a:gd name="T20" fmla="*/ 136 w 526"/>
                  <a:gd name="T21" fmla="*/ 251 h 505"/>
                  <a:gd name="T22" fmla="*/ 136 w 526"/>
                  <a:gd name="T23" fmla="*/ 253 h 505"/>
                  <a:gd name="T24" fmla="*/ 264 w 526"/>
                  <a:gd name="T25" fmla="*/ 387 h 505"/>
                  <a:gd name="T26" fmla="*/ 390 w 526"/>
                  <a:gd name="T27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6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3"/>
                      <a:pt x="113" y="0"/>
                      <a:pt x="264" y="0"/>
                    </a:cubicBezTo>
                    <a:cubicBezTo>
                      <a:pt x="414" y="0"/>
                      <a:pt x="526" y="111"/>
                      <a:pt x="526" y="251"/>
                    </a:cubicBezTo>
                    <a:cubicBezTo>
                      <a:pt x="526" y="253"/>
                      <a:pt x="526" y="253"/>
                      <a:pt x="526" y="253"/>
                    </a:cubicBezTo>
                    <a:cubicBezTo>
                      <a:pt x="526" y="392"/>
                      <a:pt x="413" y="505"/>
                      <a:pt x="262" y="505"/>
                    </a:cubicBezTo>
                    <a:cubicBezTo>
                      <a:pt x="112" y="505"/>
                      <a:pt x="0" y="394"/>
                      <a:pt x="0" y="254"/>
                    </a:cubicBezTo>
                    <a:close/>
                    <a:moveTo>
                      <a:pt x="390" y="254"/>
                    </a:moveTo>
                    <a:cubicBezTo>
                      <a:pt x="390" y="253"/>
                      <a:pt x="390" y="253"/>
                      <a:pt x="390" y="253"/>
                    </a:cubicBezTo>
                    <a:cubicBezTo>
                      <a:pt x="390" y="181"/>
                      <a:pt x="338" y="119"/>
                      <a:pt x="262" y="119"/>
                    </a:cubicBezTo>
                    <a:cubicBezTo>
                      <a:pt x="183" y="119"/>
                      <a:pt x="136" y="179"/>
                      <a:pt x="136" y="251"/>
                    </a:cubicBezTo>
                    <a:cubicBezTo>
                      <a:pt x="136" y="253"/>
                      <a:pt x="136" y="253"/>
                      <a:pt x="136" y="253"/>
                    </a:cubicBezTo>
                    <a:cubicBezTo>
                      <a:pt x="136" y="324"/>
                      <a:pt x="188" y="387"/>
                      <a:pt x="264" y="387"/>
                    </a:cubicBezTo>
                    <a:cubicBezTo>
                      <a:pt x="343" y="387"/>
                      <a:pt x="390" y="326"/>
                      <a:pt x="390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100" name="Freeform 20">
                <a:extLst>
                  <a:ext uri="{FF2B5EF4-FFF2-40B4-BE49-F238E27FC236}">
                    <a16:creationId xmlns:a16="http://schemas.microsoft.com/office/drawing/2014/main" id="{BDC10D2B-8240-1306-CC54-B3F0CF2378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16057" y="938123"/>
                <a:ext cx="221197" cy="278823"/>
              </a:xfrm>
              <a:custGeom>
                <a:avLst/>
                <a:gdLst>
                  <a:gd name="T0" fmla="*/ 24 w 509"/>
                  <a:gd name="T1" fmla="*/ 590 h 641"/>
                  <a:gd name="T2" fmla="*/ 71 w 509"/>
                  <a:gd name="T3" fmla="*/ 487 h 641"/>
                  <a:gd name="T4" fmla="*/ 235 w 509"/>
                  <a:gd name="T5" fmla="*/ 531 h 641"/>
                  <a:gd name="T6" fmla="*/ 373 w 509"/>
                  <a:gd name="T7" fmla="*/ 399 h 641"/>
                  <a:gd name="T8" fmla="*/ 373 w 509"/>
                  <a:gd name="T9" fmla="*/ 376 h 641"/>
                  <a:gd name="T10" fmla="*/ 215 w 509"/>
                  <a:gd name="T11" fmla="*/ 454 h 641"/>
                  <a:gd name="T12" fmla="*/ 0 w 509"/>
                  <a:gd name="T13" fmla="*/ 228 h 641"/>
                  <a:gd name="T14" fmla="*/ 0 w 509"/>
                  <a:gd name="T15" fmla="*/ 226 h 641"/>
                  <a:gd name="T16" fmla="*/ 215 w 509"/>
                  <a:gd name="T17" fmla="*/ 0 h 641"/>
                  <a:gd name="T18" fmla="*/ 372 w 509"/>
                  <a:gd name="T19" fmla="*/ 72 h 641"/>
                  <a:gd name="T20" fmla="*/ 372 w 509"/>
                  <a:gd name="T21" fmla="*/ 9 h 641"/>
                  <a:gd name="T22" fmla="*/ 509 w 509"/>
                  <a:gd name="T23" fmla="*/ 9 h 641"/>
                  <a:gd name="T24" fmla="*/ 509 w 509"/>
                  <a:gd name="T25" fmla="*/ 385 h 641"/>
                  <a:gd name="T26" fmla="*/ 448 w 509"/>
                  <a:gd name="T27" fmla="*/ 576 h 641"/>
                  <a:gd name="T28" fmla="*/ 239 w 509"/>
                  <a:gd name="T29" fmla="*/ 641 h 641"/>
                  <a:gd name="T30" fmla="*/ 24 w 509"/>
                  <a:gd name="T31" fmla="*/ 590 h 641"/>
                  <a:gd name="T32" fmla="*/ 373 w 509"/>
                  <a:gd name="T33" fmla="*/ 228 h 641"/>
                  <a:gd name="T34" fmla="*/ 373 w 509"/>
                  <a:gd name="T35" fmla="*/ 226 h 641"/>
                  <a:gd name="T36" fmla="*/ 255 w 509"/>
                  <a:gd name="T37" fmla="*/ 114 h 641"/>
                  <a:gd name="T38" fmla="*/ 137 w 509"/>
                  <a:gd name="T39" fmla="*/ 226 h 641"/>
                  <a:gd name="T40" fmla="*/ 137 w 509"/>
                  <a:gd name="T41" fmla="*/ 228 h 641"/>
                  <a:gd name="T42" fmla="*/ 255 w 509"/>
                  <a:gd name="T43" fmla="*/ 340 h 641"/>
                  <a:gd name="T44" fmla="*/ 373 w 509"/>
                  <a:gd name="T45" fmla="*/ 228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09" h="641">
                    <a:moveTo>
                      <a:pt x="24" y="590"/>
                    </a:moveTo>
                    <a:cubicBezTo>
                      <a:pt x="71" y="487"/>
                      <a:pt x="71" y="487"/>
                      <a:pt x="71" y="487"/>
                    </a:cubicBezTo>
                    <a:cubicBezTo>
                      <a:pt x="121" y="515"/>
                      <a:pt x="171" y="531"/>
                      <a:pt x="235" y="531"/>
                    </a:cubicBezTo>
                    <a:cubicBezTo>
                      <a:pt x="329" y="531"/>
                      <a:pt x="373" y="486"/>
                      <a:pt x="373" y="399"/>
                    </a:cubicBezTo>
                    <a:cubicBezTo>
                      <a:pt x="373" y="376"/>
                      <a:pt x="373" y="376"/>
                      <a:pt x="373" y="376"/>
                    </a:cubicBezTo>
                    <a:cubicBezTo>
                      <a:pt x="333" y="425"/>
                      <a:pt x="288" y="454"/>
                      <a:pt x="215" y="454"/>
                    </a:cubicBezTo>
                    <a:cubicBezTo>
                      <a:pt x="102" y="454"/>
                      <a:pt x="0" y="372"/>
                      <a:pt x="0" y="228"/>
                    </a:cubicBezTo>
                    <a:cubicBezTo>
                      <a:pt x="0" y="226"/>
                      <a:pt x="0" y="226"/>
                      <a:pt x="0" y="226"/>
                    </a:cubicBezTo>
                    <a:cubicBezTo>
                      <a:pt x="0" y="82"/>
                      <a:pt x="104" y="0"/>
                      <a:pt x="215" y="0"/>
                    </a:cubicBezTo>
                    <a:cubicBezTo>
                      <a:pt x="290" y="0"/>
                      <a:pt x="334" y="32"/>
                      <a:pt x="372" y="72"/>
                    </a:cubicBezTo>
                    <a:cubicBezTo>
                      <a:pt x="372" y="9"/>
                      <a:pt x="372" y="9"/>
                      <a:pt x="372" y="9"/>
                    </a:cubicBezTo>
                    <a:cubicBezTo>
                      <a:pt x="509" y="9"/>
                      <a:pt x="509" y="9"/>
                      <a:pt x="509" y="9"/>
                    </a:cubicBezTo>
                    <a:cubicBezTo>
                      <a:pt x="509" y="385"/>
                      <a:pt x="509" y="385"/>
                      <a:pt x="509" y="385"/>
                    </a:cubicBezTo>
                    <a:cubicBezTo>
                      <a:pt x="509" y="472"/>
                      <a:pt x="488" y="535"/>
                      <a:pt x="448" y="576"/>
                    </a:cubicBezTo>
                    <a:cubicBezTo>
                      <a:pt x="402" y="621"/>
                      <a:pt x="333" y="641"/>
                      <a:pt x="239" y="641"/>
                    </a:cubicBezTo>
                    <a:cubicBezTo>
                      <a:pt x="160" y="641"/>
                      <a:pt x="86" y="623"/>
                      <a:pt x="24" y="590"/>
                    </a:cubicBezTo>
                    <a:close/>
                    <a:moveTo>
                      <a:pt x="373" y="228"/>
                    </a:moveTo>
                    <a:cubicBezTo>
                      <a:pt x="373" y="226"/>
                      <a:pt x="373" y="226"/>
                      <a:pt x="373" y="226"/>
                    </a:cubicBezTo>
                    <a:cubicBezTo>
                      <a:pt x="373" y="160"/>
                      <a:pt x="322" y="114"/>
                      <a:pt x="255" y="114"/>
                    </a:cubicBezTo>
                    <a:cubicBezTo>
                      <a:pt x="188" y="114"/>
                      <a:pt x="137" y="160"/>
                      <a:pt x="137" y="226"/>
                    </a:cubicBezTo>
                    <a:cubicBezTo>
                      <a:pt x="137" y="228"/>
                      <a:pt x="137" y="228"/>
                      <a:pt x="137" y="228"/>
                    </a:cubicBezTo>
                    <a:cubicBezTo>
                      <a:pt x="137" y="295"/>
                      <a:pt x="188" y="340"/>
                      <a:pt x="255" y="340"/>
                    </a:cubicBezTo>
                    <a:cubicBezTo>
                      <a:pt x="322" y="340"/>
                      <a:pt x="373" y="294"/>
                      <a:pt x="373" y="2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101" name="Freeform 21">
                <a:extLst>
                  <a:ext uri="{FF2B5EF4-FFF2-40B4-BE49-F238E27FC236}">
                    <a16:creationId xmlns:a16="http://schemas.microsoft.com/office/drawing/2014/main" id="{A2A74FC7-B210-AC23-8BAD-A8CEF20144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7450" y="942113"/>
                <a:ext cx="219424" cy="275277"/>
              </a:xfrm>
              <a:custGeom>
                <a:avLst/>
                <a:gdLst>
                  <a:gd name="T0" fmla="*/ 362 w 505"/>
                  <a:gd name="T1" fmla="*/ 0 h 633"/>
                  <a:gd name="T2" fmla="*/ 505 w 505"/>
                  <a:gd name="T3" fmla="*/ 0 h 633"/>
                  <a:gd name="T4" fmla="*/ 319 w 505"/>
                  <a:gd name="T5" fmla="*/ 497 h 633"/>
                  <a:gd name="T6" fmla="*/ 159 w 505"/>
                  <a:gd name="T7" fmla="*/ 633 h 633"/>
                  <a:gd name="T8" fmla="*/ 37 w 505"/>
                  <a:gd name="T9" fmla="*/ 599 h 633"/>
                  <a:gd name="T10" fmla="*/ 83 w 505"/>
                  <a:gd name="T11" fmla="*/ 500 h 633"/>
                  <a:gd name="T12" fmla="*/ 142 w 505"/>
                  <a:gd name="T13" fmla="*/ 519 h 633"/>
                  <a:gd name="T14" fmla="*/ 190 w 505"/>
                  <a:gd name="T15" fmla="*/ 487 h 633"/>
                  <a:gd name="T16" fmla="*/ 0 w 505"/>
                  <a:gd name="T17" fmla="*/ 0 h 633"/>
                  <a:gd name="T18" fmla="*/ 146 w 505"/>
                  <a:gd name="T19" fmla="*/ 0 h 633"/>
                  <a:gd name="T20" fmla="*/ 256 w 505"/>
                  <a:gd name="T21" fmla="*/ 331 h 633"/>
                  <a:gd name="T22" fmla="*/ 362 w 505"/>
                  <a:gd name="T23" fmla="*/ 0 h 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5" h="633">
                    <a:moveTo>
                      <a:pt x="362" y="0"/>
                    </a:moveTo>
                    <a:cubicBezTo>
                      <a:pt x="505" y="0"/>
                      <a:pt x="505" y="0"/>
                      <a:pt x="505" y="0"/>
                    </a:cubicBezTo>
                    <a:cubicBezTo>
                      <a:pt x="319" y="497"/>
                      <a:pt x="319" y="497"/>
                      <a:pt x="319" y="497"/>
                    </a:cubicBezTo>
                    <a:cubicBezTo>
                      <a:pt x="282" y="596"/>
                      <a:pt x="242" y="633"/>
                      <a:pt x="159" y="633"/>
                    </a:cubicBezTo>
                    <a:cubicBezTo>
                      <a:pt x="110" y="633"/>
                      <a:pt x="73" y="620"/>
                      <a:pt x="37" y="599"/>
                    </a:cubicBezTo>
                    <a:cubicBezTo>
                      <a:pt x="83" y="500"/>
                      <a:pt x="83" y="500"/>
                      <a:pt x="83" y="500"/>
                    </a:cubicBezTo>
                    <a:cubicBezTo>
                      <a:pt x="101" y="511"/>
                      <a:pt x="124" y="519"/>
                      <a:pt x="142" y="519"/>
                    </a:cubicBezTo>
                    <a:cubicBezTo>
                      <a:pt x="166" y="519"/>
                      <a:pt x="178" y="512"/>
                      <a:pt x="190" y="48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256" y="331"/>
                      <a:pt x="256" y="331"/>
                      <a:pt x="256" y="331"/>
                    </a:cubicBezTo>
                    <a:lnTo>
                      <a:pt x="36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102" name="Freeform 22">
                <a:extLst>
                  <a:ext uri="{FF2B5EF4-FFF2-40B4-BE49-F238E27FC236}">
                    <a16:creationId xmlns:a16="http://schemas.microsoft.com/office/drawing/2014/main" id="{ACC82ECF-72D6-6ED9-EF73-7495DE192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5842" y="1258171"/>
                <a:ext cx="132541" cy="290348"/>
              </a:xfrm>
              <a:custGeom>
                <a:avLst/>
                <a:gdLst>
                  <a:gd name="T0" fmla="*/ 57 w 305"/>
                  <a:gd name="T1" fmla="*/ 299 h 667"/>
                  <a:gd name="T2" fmla="*/ 0 w 305"/>
                  <a:gd name="T3" fmla="*/ 299 h 667"/>
                  <a:gd name="T4" fmla="*/ 0 w 305"/>
                  <a:gd name="T5" fmla="*/ 186 h 667"/>
                  <a:gd name="T6" fmla="*/ 57 w 305"/>
                  <a:gd name="T7" fmla="*/ 186 h 667"/>
                  <a:gd name="T8" fmla="*/ 57 w 305"/>
                  <a:gd name="T9" fmla="*/ 155 h 667"/>
                  <a:gd name="T10" fmla="*/ 96 w 305"/>
                  <a:gd name="T11" fmla="*/ 38 h 667"/>
                  <a:gd name="T12" fmla="*/ 208 w 305"/>
                  <a:gd name="T13" fmla="*/ 0 h 667"/>
                  <a:gd name="T14" fmla="*/ 305 w 305"/>
                  <a:gd name="T15" fmla="*/ 13 h 667"/>
                  <a:gd name="T16" fmla="*/ 305 w 305"/>
                  <a:gd name="T17" fmla="*/ 127 h 667"/>
                  <a:gd name="T18" fmla="*/ 243 w 305"/>
                  <a:gd name="T19" fmla="*/ 115 h 667"/>
                  <a:gd name="T20" fmla="*/ 193 w 305"/>
                  <a:gd name="T21" fmla="*/ 168 h 667"/>
                  <a:gd name="T22" fmla="*/ 193 w 305"/>
                  <a:gd name="T23" fmla="*/ 187 h 667"/>
                  <a:gd name="T24" fmla="*/ 305 w 305"/>
                  <a:gd name="T25" fmla="*/ 187 h 667"/>
                  <a:gd name="T26" fmla="*/ 305 w 305"/>
                  <a:gd name="T27" fmla="*/ 299 h 667"/>
                  <a:gd name="T28" fmla="*/ 195 w 305"/>
                  <a:gd name="T29" fmla="*/ 299 h 667"/>
                  <a:gd name="T30" fmla="*/ 195 w 305"/>
                  <a:gd name="T31" fmla="*/ 667 h 667"/>
                  <a:gd name="T32" fmla="*/ 57 w 305"/>
                  <a:gd name="T33" fmla="*/ 667 h 667"/>
                  <a:gd name="T34" fmla="*/ 57 w 305"/>
                  <a:gd name="T35" fmla="*/ 299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5" h="667">
                    <a:moveTo>
                      <a:pt x="57" y="299"/>
                    </a:moveTo>
                    <a:cubicBezTo>
                      <a:pt x="0" y="299"/>
                      <a:pt x="0" y="299"/>
                      <a:pt x="0" y="299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57" y="186"/>
                      <a:pt x="57" y="186"/>
                      <a:pt x="57" y="186"/>
                    </a:cubicBezTo>
                    <a:cubicBezTo>
                      <a:pt x="57" y="155"/>
                      <a:pt x="57" y="155"/>
                      <a:pt x="57" y="155"/>
                    </a:cubicBezTo>
                    <a:cubicBezTo>
                      <a:pt x="57" y="102"/>
                      <a:pt x="71" y="63"/>
                      <a:pt x="96" y="38"/>
                    </a:cubicBezTo>
                    <a:cubicBezTo>
                      <a:pt x="122" y="12"/>
                      <a:pt x="159" y="0"/>
                      <a:pt x="208" y="0"/>
                    </a:cubicBezTo>
                    <a:cubicBezTo>
                      <a:pt x="251" y="0"/>
                      <a:pt x="280" y="5"/>
                      <a:pt x="305" y="13"/>
                    </a:cubicBezTo>
                    <a:cubicBezTo>
                      <a:pt x="305" y="127"/>
                      <a:pt x="305" y="127"/>
                      <a:pt x="305" y="127"/>
                    </a:cubicBezTo>
                    <a:cubicBezTo>
                      <a:pt x="286" y="120"/>
                      <a:pt x="267" y="115"/>
                      <a:pt x="243" y="115"/>
                    </a:cubicBezTo>
                    <a:cubicBezTo>
                      <a:pt x="211" y="115"/>
                      <a:pt x="193" y="132"/>
                      <a:pt x="193" y="168"/>
                    </a:cubicBezTo>
                    <a:cubicBezTo>
                      <a:pt x="193" y="187"/>
                      <a:pt x="193" y="187"/>
                      <a:pt x="193" y="187"/>
                    </a:cubicBezTo>
                    <a:cubicBezTo>
                      <a:pt x="305" y="187"/>
                      <a:pt x="305" y="187"/>
                      <a:pt x="305" y="187"/>
                    </a:cubicBezTo>
                    <a:cubicBezTo>
                      <a:pt x="305" y="299"/>
                      <a:pt x="305" y="299"/>
                      <a:pt x="305" y="299"/>
                    </a:cubicBezTo>
                    <a:cubicBezTo>
                      <a:pt x="195" y="299"/>
                      <a:pt x="195" y="299"/>
                      <a:pt x="195" y="299"/>
                    </a:cubicBezTo>
                    <a:cubicBezTo>
                      <a:pt x="195" y="667"/>
                      <a:pt x="195" y="667"/>
                      <a:pt x="195" y="667"/>
                    </a:cubicBezTo>
                    <a:cubicBezTo>
                      <a:pt x="57" y="667"/>
                      <a:pt x="57" y="667"/>
                      <a:pt x="57" y="667"/>
                    </a:cubicBezTo>
                    <a:lnTo>
                      <a:pt x="57" y="29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103" name="Freeform 23">
                <a:extLst>
                  <a:ext uri="{FF2B5EF4-FFF2-40B4-BE49-F238E27FC236}">
                    <a16:creationId xmlns:a16="http://schemas.microsoft.com/office/drawing/2014/main" id="{22DAB937-2E79-C195-4D0E-AD10E570DD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37497" y="1333086"/>
                <a:ext cx="228289" cy="219867"/>
              </a:xfrm>
              <a:custGeom>
                <a:avLst/>
                <a:gdLst>
                  <a:gd name="T0" fmla="*/ 0 w 525"/>
                  <a:gd name="T1" fmla="*/ 255 h 506"/>
                  <a:gd name="T2" fmla="*/ 0 w 525"/>
                  <a:gd name="T3" fmla="*/ 253 h 506"/>
                  <a:gd name="T4" fmla="*/ 263 w 525"/>
                  <a:gd name="T5" fmla="*/ 0 h 506"/>
                  <a:gd name="T6" fmla="*/ 525 w 525"/>
                  <a:gd name="T7" fmla="*/ 251 h 506"/>
                  <a:gd name="T8" fmla="*/ 525 w 525"/>
                  <a:gd name="T9" fmla="*/ 253 h 506"/>
                  <a:gd name="T10" fmla="*/ 261 w 525"/>
                  <a:gd name="T11" fmla="*/ 506 h 506"/>
                  <a:gd name="T12" fmla="*/ 0 w 525"/>
                  <a:gd name="T13" fmla="*/ 255 h 506"/>
                  <a:gd name="T14" fmla="*/ 389 w 525"/>
                  <a:gd name="T15" fmla="*/ 255 h 506"/>
                  <a:gd name="T16" fmla="*/ 389 w 525"/>
                  <a:gd name="T17" fmla="*/ 253 h 506"/>
                  <a:gd name="T18" fmla="*/ 261 w 525"/>
                  <a:gd name="T19" fmla="*/ 119 h 506"/>
                  <a:gd name="T20" fmla="*/ 135 w 525"/>
                  <a:gd name="T21" fmla="*/ 251 h 506"/>
                  <a:gd name="T22" fmla="*/ 135 w 525"/>
                  <a:gd name="T23" fmla="*/ 253 h 506"/>
                  <a:gd name="T24" fmla="*/ 263 w 525"/>
                  <a:gd name="T25" fmla="*/ 387 h 506"/>
                  <a:gd name="T26" fmla="*/ 389 w 525"/>
                  <a:gd name="T27" fmla="*/ 255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06">
                    <a:moveTo>
                      <a:pt x="0" y="255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112" y="0"/>
                      <a:pt x="263" y="0"/>
                    </a:cubicBezTo>
                    <a:cubicBezTo>
                      <a:pt x="413" y="0"/>
                      <a:pt x="525" y="112"/>
                      <a:pt x="525" y="251"/>
                    </a:cubicBezTo>
                    <a:cubicBezTo>
                      <a:pt x="525" y="253"/>
                      <a:pt x="525" y="253"/>
                      <a:pt x="525" y="253"/>
                    </a:cubicBezTo>
                    <a:cubicBezTo>
                      <a:pt x="525" y="392"/>
                      <a:pt x="412" y="506"/>
                      <a:pt x="261" y="506"/>
                    </a:cubicBezTo>
                    <a:cubicBezTo>
                      <a:pt x="111" y="506"/>
                      <a:pt x="0" y="394"/>
                      <a:pt x="0" y="255"/>
                    </a:cubicBezTo>
                    <a:close/>
                    <a:moveTo>
                      <a:pt x="389" y="255"/>
                    </a:moveTo>
                    <a:cubicBezTo>
                      <a:pt x="389" y="253"/>
                      <a:pt x="389" y="253"/>
                      <a:pt x="389" y="253"/>
                    </a:cubicBezTo>
                    <a:cubicBezTo>
                      <a:pt x="389" y="182"/>
                      <a:pt x="337" y="119"/>
                      <a:pt x="261" y="119"/>
                    </a:cubicBezTo>
                    <a:cubicBezTo>
                      <a:pt x="183" y="119"/>
                      <a:pt x="135" y="180"/>
                      <a:pt x="135" y="251"/>
                    </a:cubicBezTo>
                    <a:cubicBezTo>
                      <a:pt x="135" y="253"/>
                      <a:pt x="135" y="253"/>
                      <a:pt x="135" y="253"/>
                    </a:cubicBezTo>
                    <a:cubicBezTo>
                      <a:pt x="135" y="325"/>
                      <a:pt x="187" y="387"/>
                      <a:pt x="263" y="387"/>
                    </a:cubicBezTo>
                    <a:cubicBezTo>
                      <a:pt x="342" y="387"/>
                      <a:pt x="389" y="326"/>
                      <a:pt x="389" y="2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104" name="Freeform 24">
                <a:extLst>
                  <a:ext uri="{FF2B5EF4-FFF2-40B4-BE49-F238E27FC236}">
                    <a16:creationId xmlns:a16="http://schemas.microsoft.com/office/drawing/2014/main" id="{10B466F6-F9DE-C9E9-D98F-5CB17B8BE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9084" y="1331756"/>
                <a:ext cx="127665" cy="216764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0 h 498"/>
                  <a:gd name="T6" fmla="*/ 293 w 293"/>
                  <a:gd name="T7" fmla="*/ 3 h 498"/>
                  <a:gd name="T8" fmla="*/ 293 w 293"/>
                  <a:gd name="T9" fmla="*/ 147 h 498"/>
                  <a:gd name="T10" fmla="*/ 286 w 293"/>
                  <a:gd name="T11" fmla="*/ 147 h 498"/>
                  <a:gd name="T12" fmla="*/ 138 w 293"/>
                  <a:gd name="T13" fmla="*/ 318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0"/>
                      <a:pt x="138" y="110"/>
                      <a:pt x="138" y="110"/>
                    </a:cubicBezTo>
                    <a:cubicBezTo>
                      <a:pt x="166" y="43"/>
                      <a:pt x="211" y="0"/>
                      <a:pt x="293" y="3"/>
                    </a:cubicBezTo>
                    <a:cubicBezTo>
                      <a:pt x="293" y="147"/>
                      <a:pt x="293" y="147"/>
                      <a:pt x="293" y="147"/>
                    </a:cubicBezTo>
                    <a:cubicBezTo>
                      <a:pt x="286" y="147"/>
                      <a:pt x="286" y="147"/>
                      <a:pt x="286" y="147"/>
                    </a:cubicBezTo>
                    <a:cubicBezTo>
                      <a:pt x="194" y="147"/>
                      <a:pt x="138" y="203"/>
                      <a:pt x="138" y="318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105" name="Freeform 25">
                <a:extLst>
                  <a:ext uri="{FF2B5EF4-FFF2-40B4-BE49-F238E27FC236}">
                    <a16:creationId xmlns:a16="http://schemas.microsoft.com/office/drawing/2014/main" id="{AD3E18E3-90EA-4D54-E039-6221DAC559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82993" y="1334859"/>
                <a:ext cx="194157" cy="217207"/>
              </a:xfrm>
              <a:custGeom>
                <a:avLst/>
                <a:gdLst>
                  <a:gd name="T0" fmla="*/ 0 w 446"/>
                  <a:gd name="T1" fmla="*/ 351 h 500"/>
                  <a:gd name="T2" fmla="*/ 0 w 446"/>
                  <a:gd name="T3" fmla="*/ 349 h 500"/>
                  <a:gd name="T4" fmla="*/ 195 w 446"/>
                  <a:gd name="T5" fmla="*/ 195 h 500"/>
                  <a:gd name="T6" fmla="*/ 314 w 446"/>
                  <a:gd name="T7" fmla="*/ 215 h 500"/>
                  <a:gd name="T8" fmla="*/ 314 w 446"/>
                  <a:gd name="T9" fmla="*/ 206 h 500"/>
                  <a:gd name="T10" fmla="*/ 210 w 446"/>
                  <a:gd name="T11" fmla="*/ 118 h 500"/>
                  <a:gd name="T12" fmla="*/ 76 w 446"/>
                  <a:gd name="T13" fmla="*/ 144 h 500"/>
                  <a:gd name="T14" fmla="*/ 42 w 446"/>
                  <a:gd name="T15" fmla="*/ 39 h 500"/>
                  <a:gd name="T16" fmla="*/ 230 w 446"/>
                  <a:gd name="T17" fmla="*/ 0 h 500"/>
                  <a:gd name="T18" fmla="*/ 394 w 446"/>
                  <a:gd name="T19" fmla="*/ 54 h 500"/>
                  <a:gd name="T20" fmla="*/ 446 w 446"/>
                  <a:gd name="T21" fmla="*/ 209 h 500"/>
                  <a:gd name="T22" fmla="*/ 446 w 446"/>
                  <a:gd name="T23" fmla="*/ 491 h 500"/>
                  <a:gd name="T24" fmla="*/ 313 w 446"/>
                  <a:gd name="T25" fmla="*/ 491 h 500"/>
                  <a:gd name="T26" fmla="*/ 313 w 446"/>
                  <a:gd name="T27" fmla="*/ 438 h 500"/>
                  <a:gd name="T28" fmla="*/ 167 w 446"/>
                  <a:gd name="T29" fmla="*/ 500 h 500"/>
                  <a:gd name="T30" fmla="*/ 0 w 446"/>
                  <a:gd name="T31" fmla="*/ 351 h 500"/>
                  <a:gd name="T32" fmla="*/ 316 w 446"/>
                  <a:gd name="T33" fmla="*/ 320 h 500"/>
                  <a:gd name="T34" fmla="*/ 316 w 446"/>
                  <a:gd name="T35" fmla="*/ 295 h 500"/>
                  <a:gd name="T36" fmla="*/ 228 w 446"/>
                  <a:gd name="T37" fmla="*/ 277 h 500"/>
                  <a:gd name="T38" fmla="*/ 133 w 446"/>
                  <a:gd name="T39" fmla="*/ 344 h 500"/>
                  <a:gd name="T40" fmla="*/ 133 w 446"/>
                  <a:gd name="T41" fmla="*/ 346 h 500"/>
                  <a:gd name="T42" fmla="*/ 208 w 446"/>
                  <a:gd name="T43" fmla="*/ 405 h 500"/>
                  <a:gd name="T44" fmla="*/ 316 w 446"/>
                  <a:gd name="T45" fmla="*/ 32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6" h="500">
                    <a:moveTo>
                      <a:pt x="0" y="351"/>
                    </a:moveTo>
                    <a:cubicBezTo>
                      <a:pt x="0" y="349"/>
                      <a:pt x="0" y="349"/>
                      <a:pt x="0" y="349"/>
                    </a:cubicBezTo>
                    <a:cubicBezTo>
                      <a:pt x="0" y="244"/>
                      <a:pt x="81" y="195"/>
                      <a:pt x="195" y="195"/>
                    </a:cubicBezTo>
                    <a:cubicBezTo>
                      <a:pt x="244" y="195"/>
                      <a:pt x="280" y="203"/>
                      <a:pt x="314" y="215"/>
                    </a:cubicBezTo>
                    <a:cubicBezTo>
                      <a:pt x="314" y="206"/>
                      <a:pt x="314" y="206"/>
                      <a:pt x="314" y="206"/>
                    </a:cubicBezTo>
                    <a:cubicBezTo>
                      <a:pt x="314" y="149"/>
                      <a:pt x="279" y="118"/>
                      <a:pt x="210" y="118"/>
                    </a:cubicBezTo>
                    <a:cubicBezTo>
                      <a:pt x="157" y="118"/>
                      <a:pt x="120" y="128"/>
                      <a:pt x="76" y="144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95" y="15"/>
                      <a:pt x="148" y="0"/>
                      <a:pt x="230" y="0"/>
                    </a:cubicBezTo>
                    <a:cubicBezTo>
                      <a:pt x="305" y="0"/>
                      <a:pt x="359" y="20"/>
                      <a:pt x="394" y="54"/>
                    </a:cubicBezTo>
                    <a:cubicBezTo>
                      <a:pt x="430" y="91"/>
                      <a:pt x="446" y="144"/>
                      <a:pt x="446" y="209"/>
                    </a:cubicBezTo>
                    <a:cubicBezTo>
                      <a:pt x="446" y="491"/>
                      <a:pt x="446" y="491"/>
                      <a:pt x="446" y="491"/>
                    </a:cubicBezTo>
                    <a:cubicBezTo>
                      <a:pt x="313" y="491"/>
                      <a:pt x="313" y="491"/>
                      <a:pt x="313" y="491"/>
                    </a:cubicBezTo>
                    <a:cubicBezTo>
                      <a:pt x="313" y="438"/>
                      <a:pt x="313" y="438"/>
                      <a:pt x="313" y="438"/>
                    </a:cubicBezTo>
                    <a:cubicBezTo>
                      <a:pt x="280" y="475"/>
                      <a:pt x="234" y="500"/>
                      <a:pt x="167" y="500"/>
                    </a:cubicBezTo>
                    <a:cubicBezTo>
                      <a:pt x="75" y="500"/>
                      <a:pt x="0" y="447"/>
                      <a:pt x="0" y="351"/>
                    </a:cubicBezTo>
                    <a:close/>
                    <a:moveTo>
                      <a:pt x="316" y="320"/>
                    </a:moveTo>
                    <a:cubicBezTo>
                      <a:pt x="316" y="295"/>
                      <a:pt x="316" y="295"/>
                      <a:pt x="316" y="295"/>
                    </a:cubicBezTo>
                    <a:cubicBezTo>
                      <a:pt x="292" y="284"/>
                      <a:pt x="262" y="277"/>
                      <a:pt x="228" y="277"/>
                    </a:cubicBezTo>
                    <a:cubicBezTo>
                      <a:pt x="169" y="277"/>
                      <a:pt x="133" y="301"/>
                      <a:pt x="133" y="344"/>
                    </a:cubicBezTo>
                    <a:cubicBezTo>
                      <a:pt x="133" y="346"/>
                      <a:pt x="133" y="346"/>
                      <a:pt x="133" y="346"/>
                    </a:cubicBezTo>
                    <a:cubicBezTo>
                      <a:pt x="133" y="383"/>
                      <a:pt x="164" y="405"/>
                      <a:pt x="208" y="405"/>
                    </a:cubicBezTo>
                    <a:cubicBezTo>
                      <a:pt x="272" y="405"/>
                      <a:pt x="316" y="369"/>
                      <a:pt x="316" y="3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106" name="Rectangle 26">
                <a:extLst>
                  <a:ext uri="{FF2B5EF4-FFF2-40B4-BE49-F238E27FC236}">
                    <a16:creationId xmlns:a16="http://schemas.microsoft.com/office/drawing/2014/main" id="{144E16EA-4F3F-420C-5D8D-753A1E9F0B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01973" y="1260831"/>
                <a:ext cx="59843" cy="28768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107" name="Rectangle 27">
                <a:extLst>
                  <a:ext uri="{FF2B5EF4-FFF2-40B4-BE49-F238E27FC236}">
                    <a16:creationId xmlns:a16="http://schemas.microsoft.com/office/drawing/2014/main" id="{E009FD22-AB72-D26D-205F-29DF66B5BF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86639" y="1260831"/>
                <a:ext cx="59399" cy="28768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</p:grpSp>
        <p:sp>
          <p:nvSpPr>
            <p:cNvPr id="77" name="Rectangle 28">
              <a:extLst>
                <a:ext uri="{FF2B5EF4-FFF2-40B4-BE49-F238E27FC236}">
                  <a16:creationId xmlns:a16="http://schemas.microsoft.com/office/drawing/2014/main" id="{FB305569-AB33-7799-ED76-68F103CE5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56230" y="767096"/>
              <a:ext cx="634181" cy="189869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DC4D5431-76CB-4561-B2E0-664C3E75E88C}"/>
                </a:ext>
              </a:extLst>
            </p:cNvPr>
            <p:cNvGrpSpPr/>
            <p:nvPr/>
          </p:nvGrpSpPr>
          <p:grpSpPr>
            <a:xfrm>
              <a:off x="11701122" y="936748"/>
              <a:ext cx="321494" cy="1552800"/>
              <a:chOff x="7313961" y="501936"/>
              <a:chExt cx="323594" cy="1566108"/>
            </a:xfrm>
          </p:grpSpPr>
          <p:sp>
            <p:nvSpPr>
              <p:cNvPr id="79" name="Freeform 29">
                <a:extLst>
                  <a:ext uri="{FF2B5EF4-FFF2-40B4-BE49-F238E27FC236}">
                    <a16:creationId xmlns:a16="http://schemas.microsoft.com/office/drawing/2014/main" id="{9EB7EA56-59D4-7E58-E9A3-5C4585DF0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83556" y="1311808"/>
                <a:ext cx="249567" cy="247350"/>
              </a:xfrm>
              <a:custGeom>
                <a:avLst/>
                <a:gdLst>
                  <a:gd name="T0" fmla="*/ 0 w 574"/>
                  <a:gd name="T1" fmla="*/ 229 h 569"/>
                  <a:gd name="T2" fmla="*/ 90 w 574"/>
                  <a:gd name="T3" fmla="*/ 413 h 569"/>
                  <a:gd name="T4" fmla="*/ 90 w 574"/>
                  <a:gd name="T5" fmla="*/ 413 h 569"/>
                  <a:gd name="T6" fmla="*/ 90 w 574"/>
                  <a:gd name="T7" fmla="*/ 413 h 569"/>
                  <a:gd name="T8" fmla="*/ 9 w 574"/>
                  <a:gd name="T9" fmla="*/ 413 h 569"/>
                  <a:gd name="T10" fmla="*/ 9 w 574"/>
                  <a:gd name="T11" fmla="*/ 569 h 569"/>
                  <a:gd name="T12" fmla="*/ 574 w 574"/>
                  <a:gd name="T13" fmla="*/ 569 h 569"/>
                  <a:gd name="T14" fmla="*/ 574 w 574"/>
                  <a:gd name="T15" fmla="*/ 413 h 569"/>
                  <a:gd name="T16" fmla="*/ 253 w 574"/>
                  <a:gd name="T17" fmla="*/ 413 h 569"/>
                  <a:gd name="T18" fmla="*/ 133 w 574"/>
                  <a:gd name="T19" fmla="*/ 286 h 569"/>
                  <a:gd name="T20" fmla="*/ 253 w 574"/>
                  <a:gd name="T21" fmla="*/ 155 h 569"/>
                  <a:gd name="T22" fmla="*/ 574 w 574"/>
                  <a:gd name="T23" fmla="*/ 155 h 569"/>
                  <a:gd name="T24" fmla="*/ 574 w 574"/>
                  <a:gd name="T25" fmla="*/ 0 h 569"/>
                  <a:gd name="T26" fmla="*/ 224 w 574"/>
                  <a:gd name="T27" fmla="*/ 0 h 569"/>
                  <a:gd name="T28" fmla="*/ 0 w 574"/>
                  <a:gd name="T29" fmla="*/ 229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74" h="569">
                    <a:moveTo>
                      <a:pt x="0" y="229"/>
                    </a:moveTo>
                    <a:cubicBezTo>
                      <a:pt x="0" y="294"/>
                      <a:pt x="30" y="368"/>
                      <a:pt x="90" y="413"/>
                    </a:cubicBezTo>
                    <a:cubicBezTo>
                      <a:pt x="90" y="413"/>
                      <a:pt x="90" y="413"/>
                      <a:pt x="90" y="413"/>
                    </a:cubicBezTo>
                    <a:cubicBezTo>
                      <a:pt x="90" y="413"/>
                      <a:pt x="90" y="413"/>
                      <a:pt x="90" y="413"/>
                    </a:cubicBezTo>
                    <a:cubicBezTo>
                      <a:pt x="9" y="413"/>
                      <a:pt x="9" y="413"/>
                      <a:pt x="9" y="413"/>
                    </a:cubicBezTo>
                    <a:cubicBezTo>
                      <a:pt x="9" y="569"/>
                      <a:pt x="9" y="569"/>
                      <a:pt x="9" y="569"/>
                    </a:cubicBezTo>
                    <a:cubicBezTo>
                      <a:pt x="574" y="569"/>
                      <a:pt x="574" y="569"/>
                      <a:pt x="574" y="569"/>
                    </a:cubicBezTo>
                    <a:cubicBezTo>
                      <a:pt x="574" y="413"/>
                      <a:pt x="574" y="413"/>
                      <a:pt x="574" y="413"/>
                    </a:cubicBezTo>
                    <a:cubicBezTo>
                      <a:pt x="253" y="413"/>
                      <a:pt x="253" y="413"/>
                      <a:pt x="253" y="413"/>
                    </a:cubicBezTo>
                    <a:cubicBezTo>
                      <a:pt x="195" y="413"/>
                      <a:pt x="133" y="369"/>
                      <a:pt x="133" y="286"/>
                    </a:cubicBezTo>
                    <a:cubicBezTo>
                      <a:pt x="133" y="221"/>
                      <a:pt x="178" y="155"/>
                      <a:pt x="253" y="155"/>
                    </a:cubicBezTo>
                    <a:cubicBezTo>
                      <a:pt x="574" y="155"/>
                      <a:pt x="574" y="155"/>
                      <a:pt x="574" y="155"/>
                    </a:cubicBezTo>
                    <a:cubicBezTo>
                      <a:pt x="574" y="0"/>
                      <a:pt x="574" y="0"/>
                      <a:pt x="574" y="0"/>
                    </a:cubicBezTo>
                    <a:cubicBezTo>
                      <a:pt x="224" y="0"/>
                      <a:pt x="224" y="0"/>
                      <a:pt x="224" y="0"/>
                    </a:cubicBezTo>
                    <a:cubicBezTo>
                      <a:pt x="94" y="0"/>
                      <a:pt x="0" y="93"/>
                      <a:pt x="0" y="2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80" name="Freeform 30">
                <a:extLst>
                  <a:ext uri="{FF2B5EF4-FFF2-40B4-BE49-F238E27FC236}">
                    <a16:creationId xmlns:a16="http://schemas.microsoft.com/office/drawing/2014/main" id="{93B05BBE-DBEC-684B-B012-F63384131C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87546" y="755049"/>
                <a:ext cx="245577" cy="276163"/>
              </a:xfrm>
              <a:custGeom>
                <a:avLst/>
                <a:gdLst>
                  <a:gd name="T0" fmla="*/ 0 w 554"/>
                  <a:gd name="T1" fmla="*/ 174 h 623"/>
                  <a:gd name="T2" fmla="*/ 377 w 554"/>
                  <a:gd name="T3" fmla="*/ 311 h 623"/>
                  <a:gd name="T4" fmla="*/ 0 w 554"/>
                  <a:gd name="T5" fmla="*/ 450 h 623"/>
                  <a:gd name="T6" fmla="*/ 0 w 554"/>
                  <a:gd name="T7" fmla="*/ 623 h 623"/>
                  <a:gd name="T8" fmla="*/ 554 w 554"/>
                  <a:gd name="T9" fmla="*/ 395 h 623"/>
                  <a:gd name="T10" fmla="*/ 554 w 554"/>
                  <a:gd name="T11" fmla="*/ 228 h 623"/>
                  <a:gd name="T12" fmla="*/ 0 w 554"/>
                  <a:gd name="T13" fmla="*/ 0 h 623"/>
                  <a:gd name="T14" fmla="*/ 0 w 554"/>
                  <a:gd name="T15" fmla="*/ 174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4" h="623">
                    <a:moveTo>
                      <a:pt x="0" y="174"/>
                    </a:moveTo>
                    <a:lnTo>
                      <a:pt x="377" y="311"/>
                    </a:lnTo>
                    <a:lnTo>
                      <a:pt x="0" y="450"/>
                    </a:lnTo>
                    <a:lnTo>
                      <a:pt x="0" y="623"/>
                    </a:lnTo>
                    <a:lnTo>
                      <a:pt x="554" y="395"/>
                    </a:lnTo>
                    <a:lnTo>
                      <a:pt x="554" y="228"/>
                    </a:lnTo>
                    <a:lnTo>
                      <a:pt x="0" y="0"/>
                    </a:lnTo>
                    <a:lnTo>
                      <a:pt x="0" y="17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81" name="Freeform 31">
                <a:extLst>
                  <a:ext uri="{FF2B5EF4-FFF2-40B4-BE49-F238E27FC236}">
                    <a16:creationId xmlns:a16="http://schemas.microsoft.com/office/drawing/2014/main" id="{972F0292-22E7-DDB2-79F6-6703AF74768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83556" y="1583096"/>
                <a:ext cx="253999" cy="256659"/>
              </a:xfrm>
              <a:custGeom>
                <a:avLst/>
                <a:gdLst>
                  <a:gd name="T0" fmla="*/ 401 w 584"/>
                  <a:gd name="T1" fmla="*/ 110 h 590"/>
                  <a:gd name="T2" fmla="*/ 460 w 584"/>
                  <a:gd name="T3" fmla="*/ 272 h 590"/>
                  <a:gd name="T4" fmla="*/ 415 w 584"/>
                  <a:gd name="T5" fmla="*/ 397 h 590"/>
                  <a:gd name="T6" fmla="*/ 250 w 584"/>
                  <a:gd name="T7" fmla="*/ 0 h 590"/>
                  <a:gd name="T8" fmla="*/ 92 w 584"/>
                  <a:gd name="T9" fmla="*/ 68 h 590"/>
                  <a:gd name="T10" fmla="*/ 0 w 584"/>
                  <a:gd name="T11" fmla="*/ 291 h 590"/>
                  <a:gd name="T12" fmla="*/ 292 w 584"/>
                  <a:gd name="T13" fmla="*/ 590 h 590"/>
                  <a:gd name="T14" fmla="*/ 584 w 584"/>
                  <a:gd name="T15" fmla="*/ 274 h 590"/>
                  <a:gd name="T16" fmla="*/ 476 w 584"/>
                  <a:gd name="T17" fmla="*/ 12 h 590"/>
                  <a:gd name="T18" fmla="*/ 401 w 584"/>
                  <a:gd name="T19" fmla="*/ 110 h 590"/>
                  <a:gd name="T20" fmla="*/ 179 w 584"/>
                  <a:gd name="T21" fmla="*/ 408 h 590"/>
                  <a:gd name="T22" fmla="*/ 123 w 584"/>
                  <a:gd name="T23" fmla="*/ 288 h 590"/>
                  <a:gd name="T24" fmla="*/ 202 w 584"/>
                  <a:gd name="T25" fmla="*/ 168 h 590"/>
                  <a:gd name="T26" fmla="*/ 315 w 584"/>
                  <a:gd name="T27" fmla="*/ 439 h 590"/>
                  <a:gd name="T28" fmla="*/ 179 w 584"/>
                  <a:gd name="T29" fmla="*/ 408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4" h="590">
                    <a:moveTo>
                      <a:pt x="401" y="110"/>
                    </a:moveTo>
                    <a:cubicBezTo>
                      <a:pt x="449" y="175"/>
                      <a:pt x="460" y="212"/>
                      <a:pt x="460" y="272"/>
                    </a:cubicBezTo>
                    <a:cubicBezTo>
                      <a:pt x="460" y="325"/>
                      <a:pt x="444" y="367"/>
                      <a:pt x="415" y="397"/>
                    </a:cubicBezTo>
                    <a:cubicBezTo>
                      <a:pt x="250" y="0"/>
                      <a:pt x="250" y="0"/>
                      <a:pt x="250" y="0"/>
                    </a:cubicBezTo>
                    <a:cubicBezTo>
                      <a:pt x="189" y="9"/>
                      <a:pt x="134" y="32"/>
                      <a:pt x="92" y="68"/>
                    </a:cubicBezTo>
                    <a:cubicBezTo>
                      <a:pt x="32" y="120"/>
                      <a:pt x="0" y="197"/>
                      <a:pt x="0" y="291"/>
                    </a:cubicBezTo>
                    <a:cubicBezTo>
                      <a:pt x="0" y="462"/>
                      <a:pt x="126" y="590"/>
                      <a:pt x="292" y="590"/>
                    </a:cubicBezTo>
                    <a:cubicBezTo>
                      <a:pt x="462" y="590"/>
                      <a:pt x="584" y="462"/>
                      <a:pt x="584" y="274"/>
                    </a:cubicBezTo>
                    <a:cubicBezTo>
                      <a:pt x="584" y="169"/>
                      <a:pt x="534" y="62"/>
                      <a:pt x="476" y="12"/>
                    </a:cubicBezTo>
                    <a:lnTo>
                      <a:pt x="401" y="110"/>
                    </a:lnTo>
                    <a:close/>
                    <a:moveTo>
                      <a:pt x="179" y="408"/>
                    </a:moveTo>
                    <a:cubicBezTo>
                      <a:pt x="144" y="381"/>
                      <a:pt x="123" y="339"/>
                      <a:pt x="123" y="288"/>
                    </a:cubicBezTo>
                    <a:cubicBezTo>
                      <a:pt x="123" y="232"/>
                      <a:pt x="155" y="190"/>
                      <a:pt x="202" y="168"/>
                    </a:cubicBezTo>
                    <a:cubicBezTo>
                      <a:pt x="315" y="439"/>
                      <a:pt x="315" y="439"/>
                      <a:pt x="315" y="439"/>
                    </a:cubicBezTo>
                    <a:cubicBezTo>
                      <a:pt x="257" y="447"/>
                      <a:pt x="212" y="432"/>
                      <a:pt x="179" y="40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82" name="Freeform 32">
                <a:extLst>
                  <a:ext uri="{FF2B5EF4-FFF2-40B4-BE49-F238E27FC236}">
                    <a16:creationId xmlns:a16="http://schemas.microsoft.com/office/drawing/2014/main" id="{8FB3E4DF-D685-E83E-C831-3D30D6486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13961" y="1846404"/>
                <a:ext cx="319161" cy="221640"/>
              </a:xfrm>
              <a:custGeom>
                <a:avLst/>
                <a:gdLst>
                  <a:gd name="T0" fmla="*/ 580 w 720"/>
                  <a:gd name="T1" fmla="*/ 0 h 500"/>
                  <a:gd name="T2" fmla="*/ 580 w 720"/>
                  <a:gd name="T3" fmla="*/ 346 h 500"/>
                  <a:gd name="T4" fmla="*/ 0 w 720"/>
                  <a:gd name="T5" fmla="*/ 346 h 500"/>
                  <a:gd name="T6" fmla="*/ 0 w 720"/>
                  <a:gd name="T7" fmla="*/ 500 h 500"/>
                  <a:gd name="T8" fmla="*/ 720 w 720"/>
                  <a:gd name="T9" fmla="*/ 500 h 500"/>
                  <a:gd name="T10" fmla="*/ 720 w 720"/>
                  <a:gd name="T11" fmla="*/ 0 h 500"/>
                  <a:gd name="T12" fmla="*/ 580 w 720"/>
                  <a:gd name="T13" fmla="*/ 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0" h="500">
                    <a:moveTo>
                      <a:pt x="580" y="0"/>
                    </a:moveTo>
                    <a:lnTo>
                      <a:pt x="580" y="346"/>
                    </a:lnTo>
                    <a:lnTo>
                      <a:pt x="0" y="346"/>
                    </a:lnTo>
                    <a:lnTo>
                      <a:pt x="0" y="500"/>
                    </a:lnTo>
                    <a:lnTo>
                      <a:pt x="720" y="500"/>
                    </a:lnTo>
                    <a:lnTo>
                      <a:pt x="720" y="0"/>
                    </a:lnTo>
                    <a:lnTo>
                      <a:pt x="58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83" name="Freeform 33">
                <a:extLst>
                  <a:ext uri="{FF2B5EF4-FFF2-40B4-BE49-F238E27FC236}">
                    <a16:creationId xmlns:a16="http://schemas.microsoft.com/office/drawing/2014/main" id="{7E51460F-8A6D-E455-ADF5-BF3600A7DAC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83556" y="501936"/>
                <a:ext cx="253999" cy="263752"/>
              </a:xfrm>
              <a:custGeom>
                <a:avLst/>
                <a:gdLst>
                  <a:gd name="T0" fmla="*/ 584 w 584"/>
                  <a:gd name="T1" fmla="*/ 304 h 607"/>
                  <a:gd name="T2" fmla="*/ 292 w 584"/>
                  <a:gd name="T3" fmla="*/ 607 h 607"/>
                  <a:gd name="T4" fmla="*/ 0 w 584"/>
                  <a:gd name="T5" fmla="*/ 302 h 607"/>
                  <a:gd name="T6" fmla="*/ 292 w 584"/>
                  <a:gd name="T7" fmla="*/ 0 h 607"/>
                  <a:gd name="T8" fmla="*/ 584 w 584"/>
                  <a:gd name="T9" fmla="*/ 304 h 607"/>
                  <a:gd name="T10" fmla="*/ 133 w 584"/>
                  <a:gd name="T11" fmla="*/ 304 h 607"/>
                  <a:gd name="T12" fmla="*/ 292 w 584"/>
                  <a:gd name="T13" fmla="*/ 454 h 607"/>
                  <a:gd name="T14" fmla="*/ 451 w 584"/>
                  <a:gd name="T15" fmla="*/ 302 h 607"/>
                  <a:gd name="T16" fmla="*/ 292 w 584"/>
                  <a:gd name="T17" fmla="*/ 153 h 607"/>
                  <a:gd name="T18" fmla="*/ 133 w 584"/>
                  <a:gd name="T19" fmla="*/ 304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4" h="607">
                    <a:moveTo>
                      <a:pt x="584" y="304"/>
                    </a:moveTo>
                    <a:cubicBezTo>
                      <a:pt x="584" y="474"/>
                      <a:pt x="457" y="607"/>
                      <a:pt x="292" y="607"/>
                    </a:cubicBezTo>
                    <a:cubicBezTo>
                      <a:pt x="128" y="607"/>
                      <a:pt x="0" y="473"/>
                      <a:pt x="0" y="302"/>
                    </a:cubicBezTo>
                    <a:cubicBezTo>
                      <a:pt x="0" y="133"/>
                      <a:pt x="126" y="0"/>
                      <a:pt x="292" y="0"/>
                    </a:cubicBezTo>
                    <a:cubicBezTo>
                      <a:pt x="455" y="0"/>
                      <a:pt x="584" y="133"/>
                      <a:pt x="584" y="304"/>
                    </a:cubicBezTo>
                    <a:moveTo>
                      <a:pt x="133" y="304"/>
                    </a:moveTo>
                    <a:cubicBezTo>
                      <a:pt x="133" y="391"/>
                      <a:pt x="198" y="454"/>
                      <a:pt x="292" y="454"/>
                    </a:cubicBezTo>
                    <a:cubicBezTo>
                      <a:pt x="381" y="454"/>
                      <a:pt x="451" y="387"/>
                      <a:pt x="451" y="302"/>
                    </a:cubicBezTo>
                    <a:cubicBezTo>
                      <a:pt x="451" y="216"/>
                      <a:pt x="383" y="153"/>
                      <a:pt x="292" y="153"/>
                    </a:cubicBezTo>
                    <a:cubicBezTo>
                      <a:pt x="203" y="153"/>
                      <a:pt x="133" y="219"/>
                      <a:pt x="133" y="30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84" name="Freeform 34">
                <a:extLst>
                  <a:ext uri="{FF2B5EF4-FFF2-40B4-BE49-F238E27FC236}">
                    <a16:creationId xmlns:a16="http://schemas.microsoft.com/office/drawing/2014/main" id="{9296505E-2DA9-07F7-31C5-6D802244B0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83556" y="1021017"/>
                <a:ext cx="253999" cy="263752"/>
              </a:xfrm>
              <a:custGeom>
                <a:avLst/>
                <a:gdLst>
                  <a:gd name="T0" fmla="*/ 584 w 584"/>
                  <a:gd name="T1" fmla="*/ 305 h 607"/>
                  <a:gd name="T2" fmla="*/ 292 w 584"/>
                  <a:gd name="T3" fmla="*/ 607 h 607"/>
                  <a:gd name="T4" fmla="*/ 0 w 584"/>
                  <a:gd name="T5" fmla="*/ 303 h 607"/>
                  <a:gd name="T6" fmla="*/ 292 w 584"/>
                  <a:gd name="T7" fmla="*/ 0 h 607"/>
                  <a:gd name="T8" fmla="*/ 584 w 584"/>
                  <a:gd name="T9" fmla="*/ 305 h 607"/>
                  <a:gd name="T10" fmla="*/ 133 w 584"/>
                  <a:gd name="T11" fmla="*/ 305 h 607"/>
                  <a:gd name="T12" fmla="*/ 292 w 584"/>
                  <a:gd name="T13" fmla="*/ 454 h 607"/>
                  <a:gd name="T14" fmla="*/ 451 w 584"/>
                  <a:gd name="T15" fmla="*/ 303 h 607"/>
                  <a:gd name="T16" fmla="*/ 292 w 584"/>
                  <a:gd name="T17" fmla="*/ 153 h 607"/>
                  <a:gd name="T18" fmla="*/ 133 w 584"/>
                  <a:gd name="T19" fmla="*/ 305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4" h="607">
                    <a:moveTo>
                      <a:pt x="584" y="305"/>
                    </a:moveTo>
                    <a:cubicBezTo>
                      <a:pt x="584" y="474"/>
                      <a:pt x="457" y="607"/>
                      <a:pt x="292" y="607"/>
                    </a:cubicBezTo>
                    <a:cubicBezTo>
                      <a:pt x="128" y="607"/>
                      <a:pt x="0" y="474"/>
                      <a:pt x="0" y="303"/>
                    </a:cubicBezTo>
                    <a:cubicBezTo>
                      <a:pt x="0" y="133"/>
                      <a:pt x="126" y="0"/>
                      <a:pt x="292" y="0"/>
                    </a:cubicBezTo>
                    <a:cubicBezTo>
                      <a:pt x="455" y="0"/>
                      <a:pt x="584" y="134"/>
                      <a:pt x="584" y="305"/>
                    </a:cubicBezTo>
                    <a:moveTo>
                      <a:pt x="133" y="305"/>
                    </a:moveTo>
                    <a:cubicBezTo>
                      <a:pt x="133" y="391"/>
                      <a:pt x="198" y="454"/>
                      <a:pt x="292" y="454"/>
                    </a:cubicBezTo>
                    <a:cubicBezTo>
                      <a:pt x="381" y="454"/>
                      <a:pt x="451" y="388"/>
                      <a:pt x="451" y="303"/>
                    </a:cubicBezTo>
                    <a:cubicBezTo>
                      <a:pt x="451" y="216"/>
                      <a:pt x="383" y="153"/>
                      <a:pt x="292" y="153"/>
                    </a:cubicBezTo>
                    <a:cubicBezTo>
                      <a:pt x="203" y="153"/>
                      <a:pt x="133" y="220"/>
                      <a:pt x="133" y="30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55219926"/>
      </p:ext>
    </p:extLst>
  </p:cSld>
  <p:clrMapOvr>
    <a:masterClrMapping/>
  </p:clrMapOvr>
  <p:transition spd="med"/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1F06BCB-75AB-41B7-80F6-0E38F35D3D9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3603" y="1122363"/>
            <a:ext cx="9141619" cy="2387600"/>
          </a:xfrm>
        </p:spPr>
        <p:txBody>
          <a:bodyPr anchor="b"/>
          <a:lstStyle>
            <a:lvl1pPr algn="ctr">
              <a:defRPr sz="5998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09D8DF8B-AB5D-4702-A8F8-2E9FEC2D7CA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3603" y="3602038"/>
            <a:ext cx="9141619" cy="1655762"/>
          </a:xfrm>
        </p:spPr>
        <p:txBody>
          <a:bodyPr/>
          <a:lstStyle>
            <a:lvl1pPr marL="0" indent="0" algn="ctr">
              <a:buNone/>
              <a:defRPr sz="2399"/>
            </a:lvl1pPr>
            <a:lvl2pPr marL="457063" indent="0" algn="ctr">
              <a:buNone/>
              <a:defRPr sz="1999"/>
            </a:lvl2pPr>
            <a:lvl3pPr marL="914126" indent="0" algn="ctr">
              <a:buNone/>
              <a:defRPr sz="1799"/>
            </a:lvl3pPr>
            <a:lvl4pPr marL="1371189" indent="0" algn="ctr">
              <a:buNone/>
              <a:defRPr sz="1600"/>
            </a:lvl4pPr>
            <a:lvl5pPr marL="1828251" indent="0" algn="ctr">
              <a:buNone/>
              <a:defRPr sz="1600"/>
            </a:lvl5pPr>
            <a:lvl6pPr marL="2285314" indent="0" algn="ctr">
              <a:buNone/>
              <a:defRPr sz="1600"/>
            </a:lvl6pPr>
            <a:lvl7pPr marL="2742377" indent="0" algn="ctr">
              <a:buNone/>
              <a:defRPr sz="1600"/>
            </a:lvl7pPr>
            <a:lvl8pPr marL="3199440" indent="0" algn="ctr">
              <a:buNone/>
              <a:defRPr sz="1600"/>
            </a:lvl8pPr>
            <a:lvl9pPr marL="365650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919E5EA-2DED-4D89-9030-21555B3B8D0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E32F80-BDD9-4A61-9021-E8EFDE57D43A}" type="datetimeFigureOut">
              <a:rPr lang="en-US" smtClean="0"/>
              <a:t>8/26/2024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DCB2E05-E3FC-4E16-BDD7-125C002DC5B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7176D14-72F7-46C1-8829-C6E71816E5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693013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Color">
    <p:bg>
      <p:bgPr>
        <a:gradFill flip="none" rotWithShape="1">
          <a:gsLst>
            <a:gs pos="0">
              <a:srgbClr val="7C55A3"/>
            </a:gs>
            <a:gs pos="33000">
              <a:srgbClr val="4C8AC8"/>
            </a:gs>
            <a:gs pos="67000">
              <a:srgbClr val="47B98E"/>
            </a:gs>
            <a:gs pos="100000">
              <a:srgbClr val="64B951"/>
            </a:gs>
          </a:gsLst>
          <a:lin ang="81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" name="Group 43">
            <a:extLst>
              <a:ext uri="{FF2B5EF4-FFF2-40B4-BE49-F238E27FC236}">
                <a16:creationId xmlns:a16="http://schemas.microsoft.com/office/drawing/2014/main" id="{4A528FCF-65A1-4B76-B528-87D9B0FBE527}"/>
              </a:ext>
            </a:extLst>
          </p:cNvPr>
          <p:cNvGrpSpPr/>
          <p:nvPr userDrawn="1"/>
        </p:nvGrpSpPr>
        <p:grpSpPr>
          <a:xfrm>
            <a:off x="9390324" y="1007069"/>
            <a:ext cx="1965963" cy="1042086"/>
            <a:chOff x="4988072" y="501936"/>
            <a:chExt cx="1978802" cy="1051017"/>
          </a:xfrm>
          <a:solidFill>
            <a:schemeClr val="accent6"/>
          </a:solidFill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E950DA20-7427-46C1-BEA5-8D227DE3EA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59016" y="501936"/>
              <a:ext cx="218094" cy="282813"/>
            </a:xfrm>
            <a:custGeom>
              <a:avLst/>
              <a:gdLst>
                <a:gd name="T0" fmla="*/ 0 w 502"/>
                <a:gd name="T1" fmla="*/ 550 h 651"/>
                <a:gd name="T2" fmla="*/ 83 w 502"/>
                <a:gd name="T3" fmla="*/ 451 h 651"/>
                <a:gd name="T4" fmla="*/ 272 w 502"/>
                <a:gd name="T5" fmla="*/ 528 h 651"/>
                <a:gd name="T6" fmla="*/ 363 w 502"/>
                <a:gd name="T7" fmla="*/ 469 h 651"/>
                <a:gd name="T8" fmla="*/ 363 w 502"/>
                <a:gd name="T9" fmla="*/ 467 h 651"/>
                <a:gd name="T10" fmla="*/ 236 w 502"/>
                <a:gd name="T11" fmla="*/ 386 h 651"/>
                <a:gd name="T12" fmla="*/ 26 w 502"/>
                <a:gd name="T13" fmla="*/ 192 h 651"/>
                <a:gd name="T14" fmla="*/ 26 w 502"/>
                <a:gd name="T15" fmla="*/ 191 h 651"/>
                <a:gd name="T16" fmla="*/ 247 w 502"/>
                <a:gd name="T17" fmla="*/ 0 h 651"/>
                <a:gd name="T18" fmla="*/ 483 w 502"/>
                <a:gd name="T19" fmla="*/ 80 h 651"/>
                <a:gd name="T20" fmla="*/ 410 w 502"/>
                <a:gd name="T21" fmla="*/ 185 h 651"/>
                <a:gd name="T22" fmla="*/ 246 w 502"/>
                <a:gd name="T23" fmla="*/ 123 h 651"/>
                <a:gd name="T24" fmla="*/ 164 w 502"/>
                <a:gd name="T25" fmla="*/ 178 h 651"/>
                <a:gd name="T26" fmla="*/ 164 w 502"/>
                <a:gd name="T27" fmla="*/ 180 h 651"/>
                <a:gd name="T28" fmla="*/ 301 w 502"/>
                <a:gd name="T29" fmla="*/ 263 h 651"/>
                <a:gd name="T30" fmla="*/ 502 w 502"/>
                <a:gd name="T31" fmla="*/ 453 h 651"/>
                <a:gd name="T32" fmla="*/ 502 w 502"/>
                <a:gd name="T33" fmla="*/ 455 h 651"/>
                <a:gd name="T34" fmla="*/ 269 w 502"/>
                <a:gd name="T35" fmla="*/ 651 h 651"/>
                <a:gd name="T36" fmla="*/ 0 w 502"/>
                <a:gd name="T37" fmla="*/ 550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02" h="651">
                  <a:moveTo>
                    <a:pt x="0" y="550"/>
                  </a:moveTo>
                  <a:cubicBezTo>
                    <a:pt x="83" y="451"/>
                    <a:pt x="83" y="451"/>
                    <a:pt x="83" y="451"/>
                  </a:cubicBezTo>
                  <a:cubicBezTo>
                    <a:pt x="140" y="498"/>
                    <a:pt x="200" y="528"/>
                    <a:pt x="272" y="528"/>
                  </a:cubicBezTo>
                  <a:cubicBezTo>
                    <a:pt x="329" y="528"/>
                    <a:pt x="363" y="506"/>
                    <a:pt x="363" y="469"/>
                  </a:cubicBezTo>
                  <a:cubicBezTo>
                    <a:pt x="363" y="467"/>
                    <a:pt x="363" y="467"/>
                    <a:pt x="363" y="467"/>
                  </a:cubicBezTo>
                  <a:cubicBezTo>
                    <a:pt x="363" y="431"/>
                    <a:pt x="342" y="413"/>
                    <a:pt x="236" y="386"/>
                  </a:cubicBezTo>
                  <a:cubicBezTo>
                    <a:pt x="108" y="354"/>
                    <a:pt x="26" y="318"/>
                    <a:pt x="26" y="192"/>
                  </a:cubicBezTo>
                  <a:cubicBezTo>
                    <a:pt x="26" y="191"/>
                    <a:pt x="26" y="191"/>
                    <a:pt x="26" y="191"/>
                  </a:cubicBezTo>
                  <a:cubicBezTo>
                    <a:pt x="26" y="76"/>
                    <a:pt x="118" y="0"/>
                    <a:pt x="247" y="0"/>
                  </a:cubicBezTo>
                  <a:cubicBezTo>
                    <a:pt x="340" y="0"/>
                    <a:pt x="419" y="29"/>
                    <a:pt x="483" y="80"/>
                  </a:cubicBezTo>
                  <a:cubicBezTo>
                    <a:pt x="410" y="185"/>
                    <a:pt x="410" y="185"/>
                    <a:pt x="410" y="185"/>
                  </a:cubicBezTo>
                  <a:cubicBezTo>
                    <a:pt x="354" y="146"/>
                    <a:pt x="299" y="123"/>
                    <a:pt x="246" y="123"/>
                  </a:cubicBezTo>
                  <a:cubicBezTo>
                    <a:pt x="192" y="123"/>
                    <a:pt x="164" y="147"/>
                    <a:pt x="164" y="178"/>
                  </a:cubicBezTo>
                  <a:cubicBezTo>
                    <a:pt x="164" y="180"/>
                    <a:pt x="164" y="180"/>
                    <a:pt x="164" y="180"/>
                  </a:cubicBezTo>
                  <a:cubicBezTo>
                    <a:pt x="164" y="221"/>
                    <a:pt x="191" y="235"/>
                    <a:pt x="301" y="263"/>
                  </a:cubicBezTo>
                  <a:cubicBezTo>
                    <a:pt x="429" y="297"/>
                    <a:pt x="502" y="343"/>
                    <a:pt x="502" y="453"/>
                  </a:cubicBezTo>
                  <a:cubicBezTo>
                    <a:pt x="502" y="455"/>
                    <a:pt x="502" y="455"/>
                    <a:pt x="502" y="455"/>
                  </a:cubicBezTo>
                  <a:cubicBezTo>
                    <a:pt x="502" y="581"/>
                    <a:pt x="406" y="651"/>
                    <a:pt x="269" y="651"/>
                  </a:cubicBezTo>
                  <a:cubicBezTo>
                    <a:pt x="173" y="651"/>
                    <a:pt x="76" y="618"/>
                    <a:pt x="0" y="5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1E66A364-6FA3-44DA-A21C-9F26B5A3F9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791295" y="566212"/>
              <a:ext cx="322264" cy="214547"/>
            </a:xfrm>
            <a:custGeom>
              <a:avLst/>
              <a:gdLst>
                <a:gd name="T0" fmla="*/ 0 w 741"/>
                <a:gd name="T1" fmla="*/ 9 h 494"/>
                <a:gd name="T2" fmla="*/ 138 w 741"/>
                <a:gd name="T3" fmla="*/ 9 h 494"/>
                <a:gd name="T4" fmla="*/ 138 w 741"/>
                <a:gd name="T5" fmla="*/ 78 h 494"/>
                <a:gd name="T6" fmla="*/ 281 w 741"/>
                <a:gd name="T7" fmla="*/ 0 h 494"/>
                <a:gd name="T8" fmla="*/ 418 w 741"/>
                <a:gd name="T9" fmla="*/ 77 h 494"/>
                <a:gd name="T10" fmla="*/ 577 w 741"/>
                <a:gd name="T11" fmla="*/ 0 h 494"/>
                <a:gd name="T12" fmla="*/ 741 w 741"/>
                <a:gd name="T13" fmla="*/ 178 h 494"/>
                <a:gd name="T14" fmla="*/ 741 w 741"/>
                <a:gd name="T15" fmla="*/ 494 h 494"/>
                <a:gd name="T16" fmla="*/ 603 w 741"/>
                <a:gd name="T17" fmla="*/ 494 h 494"/>
                <a:gd name="T18" fmla="*/ 603 w 741"/>
                <a:gd name="T19" fmla="*/ 224 h 494"/>
                <a:gd name="T20" fmla="*/ 523 w 741"/>
                <a:gd name="T21" fmla="*/ 125 h 494"/>
                <a:gd name="T22" fmla="*/ 439 w 741"/>
                <a:gd name="T23" fmla="*/ 224 h 494"/>
                <a:gd name="T24" fmla="*/ 439 w 741"/>
                <a:gd name="T25" fmla="*/ 494 h 494"/>
                <a:gd name="T26" fmla="*/ 302 w 741"/>
                <a:gd name="T27" fmla="*/ 494 h 494"/>
                <a:gd name="T28" fmla="*/ 302 w 741"/>
                <a:gd name="T29" fmla="*/ 224 h 494"/>
                <a:gd name="T30" fmla="*/ 221 w 741"/>
                <a:gd name="T31" fmla="*/ 125 h 494"/>
                <a:gd name="T32" fmla="*/ 138 w 741"/>
                <a:gd name="T33" fmla="*/ 224 h 494"/>
                <a:gd name="T34" fmla="*/ 138 w 741"/>
                <a:gd name="T35" fmla="*/ 494 h 494"/>
                <a:gd name="T36" fmla="*/ 0 w 741"/>
                <a:gd name="T37" fmla="*/ 494 h 494"/>
                <a:gd name="T38" fmla="*/ 0 w 741"/>
                <a:gd name="T39" fmla="*/ 9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41" h="494">
                  <a:moveTo>
                    <a:pt x="0" y="9"/>
                  </a:moveTo>
                  <a:cubicBezTo>
                    <a:pt x="138" y="9"/>
                    <a:pt x="138" y="9"/>
                    <a:pt x="138" y="9"/>
                  </a:cubicBezTo>
                  <a:cubicBezTo>
                    <a:pt x="138" y="78"/>
                    <a:pt x="138" y="78"/>
                    <a:pt x="138" y="78"/>
                  </a:cubicBezTo>
                  <a:cubicBezTo>
                    <a:pt x="170" y="37"/>
                    <a:pt x="211" y="0"/>
                    <a:pt x="281" y="0"/>
                  </a:cubicBezTo>
                  <a:cubicBezTo>
                    <a:pt x="344" y="0"/>
                    <a:pt x="392" y="28"/>
                    <a:pt x="418" y="77"/>
                  </a:cubicBezTo>
                  <a:cubicBezTo>
                    <a:pt x="460" y="27"/>
                    <a:pt x="511" y="0"/>
                    <a:pt x="577" y="0"/>
                  </a:cubicBezTo>
                  <a:cubicBezTo>
                    <a:pt x="679" y="0"/>
                    <a:pt x="741" y="62"/>
                    <a:pt x="741" y="178"/>
                  </a:cubicBezTo>
                  <a:cubicBezTo>
                    <a:pt x="741" y="494"/>
                    <a:pt x="741" y="494"/>
                    <a:pt x="741" y="494"/>
                  </a:cubicBezTo>
                  <a:cubicBezTo>
                    <a:pt x="603" y="494"/>
                    <a:pt x="603" y="494"/>
                    <a:pt x="603" y="494"/>
                  </a:cubicBezTo>
                  <a:cubicBezTo>
                    <a:pt x="603" y="224"/>
                    <a:pt x="603" y="224"/>
                    <a:pt x="603" y="224"/>
                  </a:cubicBezTo>
                  <a:cubicBezTo>
                    <a:pt x="603" y="159"/>
                    <a:pt x="574" y="125"/>
                    <a:pt x="523" y="125"/>
                  </a:cubicBezTo>
                  <a:cubicBezTo>
                    <a:pt x="471" y="125"/>
                    <a:pt x="439" y="159"/>
                    <a:pt x="439" y="224"/>
                  </a:cubicBezTo>
                  <a:cubicBezTo>
                    <a:pt x="439" y="494"/>
                    <a:pt x="439" y="494"/>
                    <a:pt x="439" y="494"/>
                  </a:cubicBezTo>
                  <a:cubicBezTo>
                    <a:pt x="302" y="494"/>
                    <a:pt x="302" y="494"/>
                    <a:pt x="302" y="494"/>
                  </a:cubicBezTo>
                  <a:cubicBezTo>
                    <a:pt x="302" y="224"/>
                    <a:pt x="302" y="224"/>
                    <a:pt x="302" y="224"/>
                  </a:cubicBezTo>
                  <a:cubicBezTo>
                    <a:pt x="302" y="159"/>
                    <a:pt x="273" y="125"/>
                    <a:pt x="221" y="125"/>
                  </a:cubicBezTo>
                  <a:cubicBezTo>
                    <a:pt x="170" y="125"/>
                    <a:pt x="138" y="159"/>
                    <a:pt x="138" y="224"/>
                  </a:cubicBezTo>
                  <a:cubicBezTo>
                    <a:pt x="138" y="494"/>
                    <a:pt x="138" y="494"/>
                    <a:pt x="138" y="494"/>
                  </a:cubicBezTo>
                  <a:cubicBezTo>
                    <a:pt x="0" y="494"/>
                    <a:pt x="0" y="494"/>
                    <a:pt x="0" y="494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E0EB87D4-584F-4884-9809-2618B5F0BE8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125971" y="567985"/>
              <a:ext cx="193713" cy="216764"/>
            </a:xfrm>
            <a:custGeom>
              <a:avLst/>
              <a:gdLst>
                <a:gd name="T0" fmla="*/ 0 w 446"/>
                <a:gd name="T1" fmla="*/ 351 h 499"/>
                <a:gd name="T2" fmla="*/ 0 w 446"/>
                <a:gd name="T3" fmla="*/ 349 h 499"/>
                <a:gd name="T4" fmla="*/ 195 w 446"/>
                <a:gd name="T5" fmla="*/ 194 h 499"/>
                <a:gd name="T6" fmla="*/ 314 w 446"/>
                <a:gd name="T7" fmla="*/ 214 h 499"/>
                <a:gd name="T8" fmla="*/ 314 w 446"/>
                <a:gd name="T9" fmla="*/ 206 h 499"/>
                <a:gd name="T10" fmla="*/ 210 w 446"/>
                <a:gd name="T11" fmla="*/ 117 h 499"/>
                <a:gd name="T12" fmla="*/ 76 w 446"/>
                <a:gd name="T13" fmla="*/ 144 h 499"/>
                <a:gd name="T14" fmla="*/ 42 w 446"/>
                <a:gd name="T15" fmla="*/ 39 h 499"/>
                <a:gd name="T16" fmla="*/ 230 w 446"/>
                <a:gd name="T17" fmla="*/ 0 h 499"/>
                <a:gd name="T18" fmla="*/ 394 w 446"/>
                <a:gd name="T19" fmla="*/ 54 h 499"/>
                <a:gd name="T20" fmla="*/ 446 w 446"/>
                <a:gd name="T21" fmla="*/ 209 h 499"/>
                <a:gd name="T22" fmla="*/ 446 w 446"/>
                <a:gd name="T23" fmla="*/ 490 h 499"/>
                <a:gd name="T24" fmla="*/ 313 w 446"/>
                <a:gd name="T25" fmla="*/ 490 h 499"/>
                <a:gd name="T26" fmla="*/ 313 w 446"/>
                <a:gd name="T27" fmla="*/ 438 h 499"/>
                <a:gd name="T28" fmla="*/ 166 w 446"/>
                <a:gd name="T29" fmla="*/ 499 h 499"/>
                <a:gd name="T30" fmla="*/ 0 w 446"/>
                <a:gd name="T31" fmla="*/ 351 h 499"/>
                <a:gd name="T32" fmla="*/ 316 w 446"/>
                <a:gd name="T33" fmla="*/ 319 h 499"/>
                <a:gd name="T34" fmla="*/ 316 w 446"/>
                <a:gd name="T35" fmla="*/ 295 h 499"/>
                <a:gd name="T36" fmla="*/ 228 w 446"/>
                <a:gd name="T37" fmla="*/ 277 h 499"/>
                <a:gd name="T38" fmla="*/ 133 w 446"/>
                <a:gd name="T39" fmla="*/ 344 h 499"/>
                <a:gd name="T40" fmla="*/ 133 w 446"/>
                <a:gd name="T41" fmla="*/ 346 h 499"/>
                <a:gd name="T42" fmla="*/ 208 w 446"/>
                <a:gd name="T43" fmla="*/ 404 h 499"/>
                <a:gd name="T44" fmla="*/ 316 w 446"/>
                <a:gd name="T45" fmla="*/ 31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6" h="499">
                  <a:moveTo>
                    <a:pt x="0" y="351"/>
                  </a:moveTo>
                  <a:cubicBezTo>
                    <a:pt x="0" y="349"/>
                    <a:pt x="0" y="349"/>
                    <a:pt x="0" y="349"/>
                  </a:cubicBezTo>
                  <a:cubicBezTo>
                    <a:pt x="0" y="243"/>
                    <a:pt x="80" y="194"/>
                    <a:pt x="195" y="194"/>
                  </a:cubicBezTo>
                  <a:cubicBezTo>
                    <a:pt x="244" y="194"/>
                    <a:pt x="280" y="202"/>
                    <a:pt x="314" y="214"/>
                  </a:cubicBezTo>
                  <a:cubicBezTo>
                    <a:pt x="314" y="206"/>
                    <a:pt x="314" y="206"/>
                    <a:pt x="314" y="206"/>
                  </a:cubicBezTo>
                  <a:cubicBezTo>
                    <a:pt x="314" y="149"/>
                    <a:pt x="279" y="117"/>
                    <a:pt x="210" y="117"/>
                  </a:cubicBezTo>
                  <a:cubicBezTo>
                    <a:pt x="157" y="117"/>
                    <a:pt x="120" y="127"/>
                    <a:pt x="76" y="144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95" y="15"/>
                    <a:pt x="147" y="0"/>
                    <a:pt x="230" y="0"/>
                  </a:cubicBezTo>
                  <a:cubicBezTo>
                    <a:pt x="305" y="0"/>
                    <a:pt x="359" y="20"/>
                    <a:pt x="394" y="54"/>
                  </a:cubicBezTo>
                  <a:cubicBezTo>
                    <a:pt x="430" y="90"/>
                    <a:pt x="446" y="144"/>
                    <a:pt x="446" y="209"/>
                  </a:cubicBezTo>
                  <a:cubicBezTo>
                    <a:pt x="446" y="490"/>
                    <a:pt x="446" y="490"/>
                    <a:pt x="446" y="490"/>
                  </a:cubicBezTo>
                  <a:cubicBezTo>
                    <a:pt x="313" y="490"/>
                    <a:pt x="313" y="490"/>
                    <a:pt x="313" y="490"/>
                  </a:cubicBezTo>
                  <a:cubicBezTo>
                    <a:pt x="313" y="438"/>
                    <a:pt x="313" y="438"/>
                    <a:pt x="313" y="438"/>
                  </a:cubicBezTo>
                  <a:cubicBezTo>
                    <a:pt x="280" y="475"/>
                    <a:pt x="233" y="499"/>
                    <a:pt x="166" y="499"/>
                  </a:cubicBezTo>
                  <a:cubicBezTo>
                    <a:pt x="75" y="499"/>
                    <a:pt x="0" y="447"/>
                    <a:pt x="0" y="351"/>
                  </a:cubicBezTo>
                  <a:close/>
                  <a:moveTo>
                    <a:pt x="316" y="319"/>
                  </a:moveTo>
                  <a:cubicBezTo>
                    <a:pt x="316" y="295"/>
                    <a:pt x="316" y="295"/>
                    <a:pt x="316" y="295"/>
                  </a:cubicBezTo>
                  <a:cubicBezTo>
                    <a:pt x="292" y="284"/>
                    <a:pt x="262" y="277"/>
                    <a:pt x="228" y="277"/>
                  </a:cubicBezTo>
                  <a:cubicBezTo>
                    <a:pt x="169" y="277"/>
                    <a:pt x="133" y="300"/>
                    <a:pt x="133" y="344"/>
                  </a:cubicBezTo>
                  <a:cubicBezTo>
                    <a:pt x="133" y="346"/>
                    <a:pt x="133" y="346"/>
                    <a:pt x="133" y="346"/>
                  </a:cubicBezTo>
                  <a:cubicBezTo>
                    <a:pt x="133" y="383"/>
                    <a:pt x="164" y="404"/>
                    <a:pt x="208" y="404"/>
                  </a:cubicBezTo>
                  <a:cubicBezTo>
                    <a:pt x="272" y="404"/>
                    <a:pt x="316" y="369"/>
                    <a:pt x="316" y="3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951E8447-9E0F-4D78-B1FD-2CADDD3500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336529" y="564438"/>
              <a:ext cx="127665" cy="216321"/>
            </a:xfrm>
            <a:custGeom>
              <a:avLst/>
              <a:gdLst>
                <a:gd name="T0" fmla="*/ 0 w 293"/>
                <a:gd name="T1" fmla="*/ 13 h 498"/>
                <a:gd name="T2" fmla="*/ 138 w 293"/>
                <a:gd name="T3" fmla="*/ 13 h 498"/>
                <a:gd name="T4" fmla="*/ 138 w 293"/>
                <a:gd name="T5" fmla="*/ 111 h 498"/>
                <a:gd name="T6" fmla="*/ 293 w 293"/>
                <a:gd name="T7" fmla="*/ 4 h 498"/>
                <a:gd name="T8" fmla="*/ 293 w 293"/>
                <a:gd name="T9" fmla="*/ 148 h 498"/>
                <a:gd name="T10" fmla="*/ 285 w 293"/>
                <a:gd name="T11" fmla="*/ 148 h 498"/>
                <a:gd name="T12" fmla="*/ 138 w 293"/>
                <a:gd name="T13" fmla="*/ 319 h 498"/>
                <a:gd name="T14" fmla="*/ 138 w 293"/>
                <a:gd name="T15" fmla="*/ 498 h 498"/>
                <a:gd name="T16" fmla="*/ 0 w 293"/>
                <a:gd name="T17" fmla="*/ 498 h 498"/>
                <a:gd name="T18" fmla="*/ 0 w 293"/>
                <a:gd name="T19" fmla="*/ 1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498">
                  <a:moveTo>
                    <a:pt x="0" y="13"/>
                  </a:moveTo>
                  <a:cubicBezTo>
                    <a:pt x="138" y="13"/>
                    <a:pt x="138" y="13"/>
                    <a:pt x="138" y="13"/>
                  </a:cubicBezTo>
                  <a:cubicBezTo>
                    <a:pt x="138" y="111"/>
                    <a:pt x="138" y="111"/>
                    <a:pt x="138" y="111"/>
                  </a:cubicBezTo>
                  <a:cubicBezTo>
                    <a:pt x="166" y="44"/>
                    <a:pt x="211" y="0"/>
                    <a:pt x="293" y="4"/>
                  </a:cubicBezTo>
                  <a:cubicBezTo>
                    <a:pt x="293" y="148"/>
                    <a:pt x="293" y="148"/>
                    <a:pt x="293" y="148"/>
                  </a:cubicBezTo>
                  <a:cubicBezTo>
                    <a:pt x="285" y="148"/>
                    <a:pt x="285" y="148"/>
                    <a:pt x="285" y="148"/>
                  </a:cubicBezTo>
                  <a:cubicBezTo>
                    <a:pt x="194" y="148"/>
                    <a:pt x="138" y="203"/>
                    <a:pt x="138" y="319"/>
                  </a:cubicBezTo>
                  <a:cubicBezTo>
                    <a:pt x="138" y="498"/>
                    <a:pt x="138" y="498"/>
                    <a:pt x="138" y="498"/>
                  </a:cubicBezTo>
                  <a:cubicBezTo>
                    <a:pt x="0" y="498"/>
                    <a:pt x="0" y="498"/>
                    <a:pt x="0" y="498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D7E48906-CF13-457A-BF96-6C8E516647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75719" y="516121"/>
              <a:ext cx="134757" cy="268184"/>
            </a:xfrm>
            <a:custGeom>
              <a:avLst/>
              <a:gdLst>
                <a:gd name="T0" fmla="*/ 58 w 310"/>
                <a:gd name="T1" fmla="*/ 472 h 617"/>
                <a:gd name="T2" fmla="*/ 58 w 310"/>
                <a:gd name="T3" fmla="*/ 242 h 617"/>
                <a:gd name="T4" fmla="*/ 0 w 310"/>
                <a:gd name="T5" fmla="*/ 242 h 617"/>
                <a:gd name="T6" fmla="*/ 0 w 310"/>
                <a:gd name="T7" fmla="*/ 124 h 617"/>
                <a:gd name="T8" fmla="*/ 58 w 310"/>
                <a:gd name="T9" fmla="*/ 124 h 617"/>
                <a:gd name="T10" fmla="*/ 58 w 310"/>
                <a:gd name="T11" fmla="*/ 0 h 617"/>
                <a:gd name="T12" fmla="*/ 196 w 310"/>
                <a:gd name="T13" fmla="*/ 0 h 617"/>
                <a:gd name="T14" fmla="*/ 196 w 310"/>
                <a:gd name="T15" fmla="*/ 124 h 617"/>
                <a:gd name="T16" fmla="*/ 310 w 310"/>
                <a:gd name="T17" fmla="*/ 124 h 617"/>
                <a:gd name="T18" fmla="*/ 310 w 310"/>
                <a:gd name="T19" fmla="*/ 242 h 617"/>
                <a:gd name="T20" fmla="*/ 196 w 310"/>
                <a:gd name="T21" fmla="*/ 242 h 617"/>
                <a:gd name="T22" fmla="*/ 196 w 310"/>
                <a:gd name="T23" fmla="*/ 449 h 617"/>
                <a:gd name="T24" fmla="*/ 240 w 310"/>
                <a:gd name="T25" fmla="*/ 496 h 617"/>
                <a:gd name="T26" fmla="*/ 308 w 310"/>
                <a:gd name="T27" fmla="*/ 479 h 617"/>
                <a:gd name="T28" fmla="*/ 308 w 310"/>
                <a:gd name="T29" fmla="*/ 589 h 617"/>
                <a:gd name="T30" fmla="*/ 199 w 310"/>
                <a:gd name="T31" fmla="*/ 617 h 617"/>
                <a:gd name="T32" fmla="*/ 58 w 310"/>
                <a:gd name="T33" fmla="*/ 472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617">
                  <a:moveTo>
                    <a:pt x="58" y="472"/>
                  </a:moveTo>
                  <a:cubicBezTo>
                    <a:pt x="58" y="242"/>
                    <a:pt x="58" y="242"/>
                    <a:pt x="58" y="242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58" y="124"/>
                    <a:pt x="58" y="124"/>
                    <a:pt x="58" y="124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196" y="0"/>
                    <a:pt x="196" y="0"/>
                    <a:pt x="196" y="0"/>
                  </a:cubicBezTo>
                  <a:cubicBezTo>
                    <a:pt x="196" y="124"/>
                    <a:pt x="196" y="124"/>
                    <a:pt x="196" y="124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242"/>
                    <a:pt x="310" y="242"/>
                    <a:pt x="310" y="242"/>
                  </a:cubicBezTo>
                  <a:cubicBezTo>
                    <a:pt x="196" y="242"/>
                    <a:pt x="196" y="242"/>
                    <a:pt x="196" y="242"/>
                  </a:cubicBezTo>
                  <a:cubicBezTo>
                    <a:pt x="196" y="449"/>
                    <a:pt x="196" y="449"/>
                    <a:pt x="196" y="449"/>
                  </a:cubicBezTo>
                  <a:cubicBezTo>
                    <a:pt x="196" y="481"/>
                    <a:pt x="209" y="496"/>
                    <a:pt x="240" y="496"/>
                  </a:cubicBezTo>
                  <a:cubicBezTo>
                    <a:pt x="265" y="496"/>
                    <a:pt x="288" y="490"/>
                    <a:pt x="308" y="479"/>
                  </a:cubicBezTo>
                  <a:cubicBezTo>
                    <a:pt x="308" y="589"/>
                    <a:pt x="308" y="589"/>
                    <a:pt x="308" y="589"/>
                  </a:cubicBezTo>
                  <a:cubicBezTo>
                    <a:pt x="279" y="607"/>
                    <a:pt x="245" y="617"/>
                    <a:pt x="199" y="617"/>
                  </a:cubicBezTo>
                  <a:cubicBezTo>
                    <a:pt x="115" y="617"/>
                    <a:pt x="58" y="584"/>
                    <a:pt x="58" y="4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EF43AC6D-7838-4F37-88E8-52FEBACFEE0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18455" y="566212"/>
              <a:ext cx="207012" cy="219424"/>
            </a:xfrm>
            <a:custGeom>
              <a:avLst/>
              <a:gdLst>
                <a:gd name="T0" fmla="*/ 0 w 476"/>
                <a:gd name="T1" fmla="*/ 254 h 505"/>
                <a:gd name="T2" fmla="*/ 0 w 476"/>
                <a:gd name="T3" fmla="*/ 253 h 505"/>
                <a:gd name="T4" fmla="*/ 240 w 476"/>
                <a:gd name="T5" fmla="*/ 0 h 505"/>
                <a:gd name="T6" fmla="*/ 476 w 476"/>
                <a:gd name="T7" fmla="*/ 263 h 505"/>
                <a:gd name="T8" fmla="*/ 475 w 476"/>
                <a:gd name="T9" fmla="*/ 300 h 505"/>
                <a:gd name="T10" fmla="*/ 137 w 476"/>
                <a:gd name="T11" fmla="*/ 300 h 505"/>
                <a:gd name="T12" fmla="*/ 256 w 476"/>
                <a:gd name="T13" fmla="*/ 395 h 505"/>
                <a:gd name="T14" fmla="*/ 373 w 476"/>
                <a:gd name="T15" fmla="*/ 345 h 505"/>
                <a:gd name="T16" fmla="*/ 452 w 476"/>
                <a:gd name="T17" fmla="*/ 415 h 505"/>
                <a:gd name="T18" fmla="*/ 254 w 476"/>
                <a:gd name="T19" fmla="*/ 505 h 505"/>
                <a:gd name="T20" fmla="*/ 0 w 476"/>
                <a:gd name="T21" fmla="*/ 254 h 505"/>
                <a:gd name="T22" fmla="*/ 342 w 476"/>
                <a:gd name="T23" fmla="*/ 214 h 505"/>
                <a:gd name="T24" fmla="*/ 240 w 476"/>
                <a:gd name="T25" fmla="*/ 111 h 505"/>
                <a:gd name="T26" fmla="*/ 135 w 476"/>
                <a:gd name="T27" fmla="*/ 214 h 505"/>
                <a:gd name="T28" fmla="*/ 342 w 476"/>
                <a:gd name="T29" fmla="*/ 21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6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99" y="0"/>
                    <a:pt x="240" y="0"/>
                  </a:cubicBezTo>
                  <a:cubicBezTo>
                    <a:pt x="402" y="0"/>
                    <a:pt x="476" y="126"/>
                    <a:pt x="476" y="263"/>
                  </a:cubicBezTo>
                  <a:cubicBezTo>
                    <a:pt x="476" y="274"/>
                    <a:pt x="476" y="287"/>
                    <a:pt x="475" y="300"/>
                  </a:cubicBezTo>
                  <a:cubicBezTo>
                    <a:pt x="137" y="300"/>
                    <a:pt x="137" y="300"/>
                    <a:pt x="137" y="300"/>
                  </a:cubicBezTo>
                  <a:cubicBezTo>
                    <a:pt x="151" y="362"/>
                    <a:pt x="194" y="395"/>
                    <a:pt x="256" y="395"/>
                  </a:cubicBezTo>
                  <a:cubicBezTo>
                    <a:pt x="302" y="395"/>
                    <a:pt x="335" y="380"/>
                    <a:pt x="373" y="345"/>
                  </a:cubicBezTo>
                  <a:cubicBezTo>
                    <a:pt x="452" y="415"/>
                    <a:pt x="452" y="415"/>
                    <a:pt x="452" y="415"/>
                  </a:cubicBezTo>
                  <a:cubicBezTo>
                    <a:pt x="407" y="471"/>
                    <a:pt x="342" y="505"/>
                    <a:pt x="254" y="505"/>
                  </a:cubicBezTo>
                  <a:cubicBezTo>
                    <a:pt x="108" y="505"/>
                    <a:pt x="0" y="403"/>
                    <a:pt x="0" y="254"/>
                  </a:cubicBezTo>
                  <a:close/>
                  <a:moveTo>
                    <a:pt x="342" y="214"/>
                  </a:moveTo>
                  <a:cubicBezTo>
                    <a:pt x="334" y="152"/>
                    <a:pt x="298" y="111"/>
                    <a:pt x="240" y="111"/>
                  </a:cubicBezTo>
                  <a:cubicBezTo>
                    <a:pt x="183" y="111"/>
                    <a:pt x="146" y="151"/>
                    <a:pt x="135" y="214"/>
                  </a:cubicBezTo>
                  <a:lnTo>
                    <a:pt x="342" y="2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425B0672-DE59-4ECA-B0E7-B790066891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837879" y="564438"/>
              <a:ext cx="127221" cy="216321"/>
            </a:xfrm>
            <a:custGeom>
              <a:avLst/>
              <a:gdLst>
                <a:gd name="T0" fmla="*/ 0 w 293"/>
                <a:gd name="T1" fmla="*/ 13 h 498"/>
                <a:gd name="T2" fmla="*/ 138 w 293"/>
                <a:gd name="T3" fmla="*/ 13 h 498"/>
                <a:gd name="T4" fmla="*/ 138 w 293"/>
                <a:gd name="T5" fmla="*/ 111 h 498"/>
                <a:gd name="T6" fmla="*/ 293 w 293"/>
                <a:gd name="T7" fmla="*/ 4 h 498"/>
                <a:gd name="T8" fmla="*/ 293 w 293"/>
                <a:gd name="T9" fmla="*/ 148 h 498"/>
                <a:gd name="T10" fmla="*/ 285 w 293"/>
                <a:gd name="T11" fmla="*/ 148 h 498"/>
                <a:gd name="T12" fmla="*/ 138 w 293"/>
                <a:gd name="T13" fmla="*/ 319 h 498"/>
                <a:gd name="T14" fmla="*/ 138 w 293"/>
                <a:gd name="T15" fmla="*/ 498 h 498"/>
                <a:gd name="T16" fmla="*/ 0 w 293"/>
                <a:gd name="T17" fmla="*/ 498 h 498"/>
                <a:gd name="T18" fmla="*/ 0 w 293"/>
                <a:gd name="T19" fmla="*/ 1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498">
                  <a:moveTo>
                    <a:pt x="0" y="13"/>
                  </a:moveTo>
                  <a:cubicBezTo>
                    <a:pt x="138" y="13"/>
                    <a:pt x="138" y="13"/>
                    <a:pt x="138" y="13"/>
                  </a:cubicBezTo>
                  <a:cubicBezTo>
                    <a:pt x="138" y="111"/>
                    <a:pt x="138" y="111"/>
                    <a:pt x="138" y="111"/>
                  </a:cubicBezTo>
                  <a:cubicBezTo>
                    <a:pt x="166" y="44"/>
                    <a:pt x="211" y="0"/>
                    <a:pt x="293" y="4"/>
                  </a:cubicBezTo>
                  <a:cubicBezTo>
                    <a:pt x="293" y="148"/>
                    <a:pt x="293" y="148"/>
                    <a:pt x="293" y="148"/>
                  </a:cubicBezTo>
                  <a:cubicBezTo>
                    <a:pt x="285" y="148"/>
                    <a:pt x="285" y="148"/>
                    <a:pt x="285" y="148"/>
                  </a:cubicBezTo>
                  <a:cubicBezTo>
                    <a:pt x="194" y="148"/>
                    <a:pt x="138" y="203"/>
                    <a:pt x="138" y="319"/>
                  </a:cubicBezTo>
                  <a:cubicBezTo>
                    <a:pt x="138" y="498"/>
                    <a:pt x="138" y="498"/>
                    <a:pt x="138" y="498"/>
                  </a:cubicBezTo>
                  <a:cubicBezTo>
                    <a:pt x="0" y="498"/>
                    <a:pt x="0" y="498"/>
                    <a:pt x="0" y="498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48436D55-7005-4378-814F-D44CFE979F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8072" y="888476"/>
              <a:ext cx="134757" cy="268628"/>
            </a:xfrm>
            <a:custGeom>
              <a:avLst/>
              <a:gdLst>
                <a:gd name="T0" fmla="*/ 58 w 310"/>
                <a:gd name="T1" fmla="*/ 472 h 618"/>
                <a:gd name="T2" fmla="*/ 58 w 310"/>
                <a:gd name="T3" fmla="*/ 242 h 618"/>
                <a:gd name="T4" fmla="*/ 0 w 310"/>
                <a:gd name="T5" fmla="*/ 242 h 618"/>
                <a:gd name="T6" fmla="*/ 0 w 310"/>
                <a:gd name="T7" fmla="*/ 124 h 618"/>
                <a:gd name="T8" fmla="*/ 58 w 310"/>
                <a:gd name="T9" fmla="*/ 124 h 618"/>
                <a:gd name="T10" fmla="*/ 58 w 310"/>
                <a:gd name="T11" fmla="*/ 0 h 618"/>
                <a:gd name="T12" fmla="*/ 195 w 310"/>
                <a:gd name="T13" fmla="*/ 0 h 618"/>
                <a:gd name="T14" fmla="*/ 195 w 310"/>
                <a:gd name="T15" fmla="*/ 124 h 618"/>
                <a:gd name="T16" fmla="*/ 310 w 310"/>
                <a:gd name="T17" fmla="*/ 124 h 618"/>
                <a:gd name="T18" fmla="*/ 310 w 310"/>
                <a:gd name="T19" fmla="*/ 242 h 618"/>
                <a:gd name="T20" fmla="*/ 195 w 310"/>
                <a:gd name="T21" fmla="*/ 242 h 618"/>
                <a:gd name="T22" fmla="*/ 195 w 310"/>
                <a:gd name="T23" fmla="*/ 449 h 618"/>
                <a:gd name="T24" fmla="*/ 240 w 310"/>
                <a:gd name="T25" fmla="*/ 496 h 618"/>
                <a:gd name="T26" fmla="*/ 308 w 310"/>
                <a:gd name="T27" fmla="*/ 479 h 618"/>
                <a:gd name="T28" fmla="*/ 308 w 310"/>
                <a:gd name="T29" fmla="*/ 590 h 618"/>
                <a:gd name="T30" fmla="*/ 199 w 310"/>
                <a:gd name="T31" fmla="*/ 618 h 618"/>
                <a:gd name="T32" fmla="*/ 58 w 310"/>
                <a:gd name="T33" fmla="*/ 472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618">
                  <a:moveTo>
                    <a:pt x="58" y="472"/>
                  </a:moveTo>
                  <a:cubicBezTo>
                    <a:pt x="58" y="242"/>
                    <a:pt x="58" y="242"/>
                    <a:pt x="58" y="242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58" y="124"/>
                    <a:pt x="58" y="124"/>
                    <a:pt x="58" y="124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195" y="0"/>
                    <a:pt x="195" y="0"/>
                    <a:pt x="195" y="0"/>
                  </a:cubicBezTo>
                  <a:cubicBezTo>
                    <a:pt x="195" y="124"/>
                    <a:pt x="195" y="124"/>
                    <a:pt x="195" y="124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242"/>
                    <a:pt x="310" y="242"/>
                    <a:pt x="310" y="242"/>
                  </a:cubicBezTo>
                  <a:cubicBezTo>
                    <a:pt x="195" y="242"/>
                    <a:pt x="195" y="242"/>
                    <a:pt x="195" y="242"/>
                  </a:cubicBezTo>
                  <a:cubicBezTo>
                    <a:pt x="195" y="449"/>
                    <a:pt x="195" y="449"/>
                    <a:pt x="195" y="449"/>
                  </a:cubicBezTo>
                  <a:cubicBezTo>
                    <a:pt x="195" y="481"/>
                    <a:pt x="209" y="496"/>
                    <a:pt x="240" y="496"/>
                  </a:cubicBezTo>
                  <a:cubicBezTo>
                    <a:pt x="265" y="496"/>
                    <a:pt x="288" y="490"/>
                    <a:pt x="308" y="479"/>
                  </a:cubicBezTo>
                  <a:cubicBezTo>
                    <a:pt x="308" y="590"/>
                    <a:pt x="308" y="590"/>
                    <a:pt x="308" y="590"/>
                  </a:cubicBezTo>
                  <a:cubicBezTo>
                    <a:pt x="279" y="607"/>
                    <a:pt x="245" y="618"/>
                    <a:pt x="199" y="618"/>
                  </a:cubicBezTo>
                  <a:cubicBezTo>
                    <a:pt x="115" y="618"/>
                    <a:pt x="58" y="584"/>
                    <a:pt x="58" y="4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E6A79EDF-5E61-4207-BE2D-FF92BBF8078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131251" y="938123"/>
              <a:ext cx="207455" cy="219867"/>
            </a:xfrm>
            <a:custGeom>
              <a:avLst/>
              <a:gdLst>
                <a:gd name="T0" fmla="*/ 0 w 477"/>
                <a:gd name="T1" fmla="*/ 254 h 505"/>
                <a:gd name="T2" fmla="*/ 0 w 477"/>
                <a:gd name="T3" fmla="*/ 253 h 505"/>
                <a:gd name="T4" fmla="*/ 240 w 477"/>
                <a:gd name="T5" fmla="*/ 0 h 505"/>
                <a:gd name="T6" fmla="*/ 477 w 477"/>
                <a:gd name="T7" fmla="*/ 263 h 505"/>
                <a:gd name="T8" fmla="*/ 475 w 477"/>
                <a:gd name="T9" fmla="*/ 300 h 505"/>
                <a:gd name="T10" fmla="*/ 137 w 477"/>
                <a:gd name="T11" fmla="*/ 300 h 505"/>
                <a:gd name="T12" fmla="*/ 256 w 477"/>
                <a:gd name="T13" fmla="*/ 395 h 505"/>
                <a:gd name="T14" fmla="*/ 373 w 477"/>
                <a:gd name="T15" fmla="*/ 345 h 505"/>
                <a:gd name="T16" fmla="*/ 452 w 477"/>
                <a:gd name="T17" fmla="*/ 415 h 505"/>
                <a:gd name="T18" fmla="*/ 254 w 477"/>
                <a:gd name="T19" fmla="*/ 505 h 505"/>
                <a:gd name="T20" fmla="*/ 0 w 477"/>
                <a:gd name="T21" fmla="*/ 254 h 505"/>
                <a:gd name="T22" fmla="*/ 343 w 477"/>
                <a:gd name="T23" fmla="*/ 214 h 505"/>
                <a:gd name="T24" fmla="*/ 240 w 477"/>
                <a:gd name="T25" fmla="*/ 111 h 505"/>
                <a:gd name="T26" fmla="*/ 135 w 477"/>
                <a:gd name="T27" fmla="*/ 214 h 505"/>
                <a:gd name="T28" fmla="*/ 343 w 477"/>
                <a:gd name="T29" fmla="*/ 21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7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99" y="0"/>
                    <a:pt x="240" y="0"/>
                  </a:cubicBezTo>
                  <a:cubicBezTo>
                    <a:pt x="402" y="0"/>
                    <a:pt x="477" y="126"/>
                    <a:pt x="477" y="263"/>
                  </a:cubicBezTo>
                  <a:cubicBezTo>
                    <a:pt x="477" y="274"/>
                    <a:pt x="476" y="287"/>
                    <a:pt x="475" y="300"/>
                  </a:cubicBezTo>
                  <a:cubicBezTo>
                    <a:pt x="137" y="300"/>
                    <a:pt x="137" y="300"/>
                    <a:pt x="137" y="300"/>
                  </a:cubicBezTo>
                  <a:cubicBezTo>
                    <a:pt x="151" y="362"/>
                    <a:pt x="194" y="395"/>
                    <a:pt x="256" y="395"/>
                  </a:cubicBezTo>
                  <a:cubicBezTo>
                    <a:pt x="302" y="395"/>
                    <a:pt x="335" y="380"/>
                    <a:pt x="373" y="345"/>
                  </a:cubicBezTo>
                  <a:cubicBezTo>
                    <a:pt x="452" y="415"/>
                    <a:pt x="452" y="415"/>
                    <a:pt x="452" y="415"/>
                  </a:cubicBezTo>
                  <a:cubicBezTo>
                    <a:pt x="407" y="471"/>
                    <a:pt x="342" y="505"/>
                    <a:pt x="254" y="505"/>
                  </a:cubicBezTo>
                  <a:cubicBezTo>
                    <a:pt x="108" y="505"/>
                    <a:pt x="0" y="403"/>
                    <a:pt x="0" y="254"/>
                  </a:cubicBezTo>
                  <a:close/>
                  <a:moveTo>
                    <a:pt x="343" y="214"/>
                  </a:moveTo>
                  <a:cubicBezTo>
                    <a:pt x="334" y="152"/>
                    <a:pt x="298" y="111"/>
                    <a:pt x="240" y="111"/>
                  </a:cubicBezTo>
                  <a:cubicBezTo>
                    <a:pt x="183" y="111"/>
                    <a:pt x="146" y="151"/>
                    <a:pt x="135" y="214"/>
                  </a:cubicBezTo>
                  <a:lnTo>
                    <a:pt x="343" y="2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EE8FC2BE-83D2-4E89-84B1-6204300EF8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348015" y="938123"/>
              <a:ext cx="195486" cy="219867"/>
            </a:xfrm>
            <a:custGeom>
              <a:avLst/>
              <a:gdLst>
                <a:gd name="T0" fmla="*/ 0 w 450"/>
                <a:gd name="T1" fmla="*/ 254 h 505"/>
                <a:gd name="T2" fmla="*/ 0 w 450"/>
                <a:gd name="T3" fmla="*/ 253 h 505"/>
                <a:gd name="T4" fmla="*/ 254 w 450"/>
                <a:gd name="T5" fmla="*/ 0 h 505"/>
                <a:gd name="T6" fmla="*/ 448 w 450"/>
                <a:gd name="T7" fmla="*/ 82 h 505"/>
                <a:gd name="T8" fmla="*/ 363 w 450"/>
                <a:gd name="T9" fmla="*/ 172 h 505"/>
                <a:gd name="T10" fmla="*/ 253 w 450"/>
                <a:gd name="T11" fmla="*/ 119 h 505"/>
                <a:gd name="T12" fmla="*/ 135 w 450"/>
                <a:gd name="T13" fmla="*/ 251 h 505"/>
                <a:gd name="T14" fmla="*/ 135 w 450"/>
                <a:gd name="T15" fmla="*/ 253 h 505"/>
                <a:gd name="T16" fmla="*/ 258 w 450"/>
                <a:gd name="T17" fmla="*/ 387 h 505"/>
                <a:gd name="T18" fmla="*/ 370 w 450"/>
                <a:gd name="T19" fmla="*/ 335 h 505"/>
                <a:gd name="T20" fmla="*/ 450 w 450"/>
                <a:gd name="T21" fmla="*/ 416 h 505"/>
                <a:gd name="T22" fmla="*/ 252 w 450"/>
                <a:gd name="T23" fmla="*/ 505 h 505"/>
                <a:gd name="T24" fmla="*/ 0 w 450"/>
                <a:gd name="T25" fmla="*/ 25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0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106" y="0"/>
                    <a:pt x="254" y="0"/>
                  </a:cubicBezTo>
                  <a:cubicBezTo>
                    <a:pt x="345" y="0"/>
                    <a:pt x="402" y="31"/>
                    <a:pt x="448" y="82"/>
                  </a:cubicBezTo>
                  <a:cubicBezTo>
                    <a:pt x="363" y="172"/>
                    <a:pt x="363" y="172"/>
                    <a:pt x="363" y="172"/>
                  </a:cubicBezTo>
                  <a:cubicBezTo>
                    <a:pt x="333" y="139"/>
                    <a:pt x="302" y="119"/>
                    <a:pt x="253" y="119"/>
                  </a:cubicBezTo>
                  <a:cubicBezTo>
                    <a:pt x="184" y="119"/>
                    <a:pt x="135" y="179"/>
                    <a:pt x="135" y="251"/>
                  </a:cubicBezTo>
                  <a:cubicBezTo>
                    <a:pt x="135" y="253"/>
                    <a:pt x="135" y="253"/>
                    <a:pt x="135" y="253"/>
                  </a:cubicBezTo>
                  <a:cubicBezTo>
                    <a:pt x="135" y="327"/>
                    <a:pt x="183" y="387"/>
                    <a:pt x="258" y="387"/>
                  </a:cubicBezTo>
                  <a:cubicBezTo>
                    <a:pt x="305" y="387"/>
                    <a:pt x="336" y="367"/>
                    <a:pt x="370" y="335"/>
                  </a:cubicBezTo>
                  <a:cubicBezTo>
                    <a:pt x="450" y="416"/>
                    <a:pt x="450" y="416"/>
                    <a:pt x="450" y="416"/>
                  </a:cubicBezTo>
                  <a:cubicBezTo>
                    <a:pt x="403" y="468"/>
                    <a:pt x="349" y="505"/>
                    <a:pt x="252" y="505"/>
                  </a:cubicBezTo>
                  <a:cubicBezTo>
                    <a:pt x="106" y="505"/>
                    <a:pt x="0" y="393"/>
                    <a:pt x="0" y="2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20BF9710-84EF-48F3-83AC-79B8578452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53254" y="866312"/>
              <a:ext cx="193270" cy="286802"/>
            </a:xfrm>
            <a:custGeom>
              <a:avLst/>
              <a:gdLst>
                <a:gd name="T0" fmla="*/ 0 w 445"/>
                <a:gd name="T1" fmla="*/ 0 h 660"/>
                <a:gd name="T2" fmla="*/ 138 w 445"/>
                <a:gd name="T3" fmla="*/ 0 h 660"/>
                <a:gd name="T4" fmla="*/ 138 w 445"/>
                <a:gd name="T5" fmla="*/ 244 h 660"/>
                <a:gd name="T6" fmla="*/ 280 w 445"/>
                <a:gd name="T7" fmla="*/ 166 h 660"/>
                <a:gd name="T8" fmla="*/ 445 w 445"/>
                <a:gd name="T9" fmla="*/ 346 h 660"/>
                <a:gd name="T10" fmla="*/ 445 w 445"/>
                <a:gd name="T11" fmla="*/ 660 h 660"/>
                <a:gd name="T12" fmla="*/ 307 w 445"/>
                <a:gd name="T13" fmla="*/ 660 h 660"/>
                <a:gd name="T14" fmla="*/ 307 w 445"/>
                <a:gd name="T15" fmla="*/ 390 h 660"/>
                <a:gd name="T16" fmla="*/ 224 w 445"/>
                <a:gd name="T17" fmla="*/ 291 h 660"/>
                <a:gd name="T18" fmla="*/ 138 w 445"/>
                <a:gd name="T19" fmla="*/ 390 h 660"/>
                <a:gd name="T20" fmla="*/ 138 w 445"/>
                <a:gd name="T21" fmla="*/ 660 h 660"/>
                <a:gd name="T22" fmla="*/ 0 w 445"/>
                <a:gd name="T23" fmla="*/ 660 h 660"/>
                <a:gd name="T24" fmla="*/ 0 w 445"/>
                <a:gd name="T25" fmla="*/ 0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5" h="660">
                  <a:moveTo>
                    <a:pt x="0" y="0"/>
                  </a:moveTo>
                  <a:cubicBezTo>
                    <a:pt x="138" y="0"/>
                    <a:pt x="138" y="0"/>
                    <a:pt x="138" y="0"/>
                  </a:cubicBezTo>
                  <a:cubicBezTo>
                    <a:pt x="138" y="244"/>
                    <a:pt x="138" y="244"/>
                    <a:pt x="138" y="244"/>
                  </a:cubicBezTo>
                  <a:cubicBezTo>
                    <a:pt x="169" y="203"/>
                    <a:pt x="210" y="166"/>
                    <a:pt x="280" y="166"/>
                  </a:cubicBezTo>
                  <a:cubicBezTo>
                    <a:pt x="384" y="166"/>
                    <a:pt x="445" y="235"/>
                    <a:pt x="445" y="346"/>
                  </a:cubicBezTo>
                  <a:cubicBezTo>
                    <a:pt x="445" y="660"/>
                    <a:pt x="445" y="660"/>
                    <a:pt x="445" y="660"/>
                  </a:cubicBezTo>
                  <a:cubicBezTo>
                    <a:pt x="307" y="660"/>
                    <a:pt x="307" y="660"/>
                    <a:pt x="307" y="660"/>
                  </a:cubicBezTo>
                  <a:cubicBezTo>
                    <a:pt x="307" y="390"/>
                    <a:pt x="307" y="390"/>
                    <a:pt x="307" y="390"/>
                  </a:cubicBezTo>
                  <a:cubicBezTo>
                    <a:pt x="307" y="324"/>
                    <a:pt x="276" y="291"/>
                    <a:pt x="224" y="291"/>
                  </a:cubicBezTo>
                  <a:cubicBezTo>
                    <a:pt x="171" y="291"/>
                    <a:pt x="138" y="324"/>
                    <a:pt x="138" y="390"/>
                  </a:cubicBezTo>
                  <a:cubicBezTo>
                    <a:pt x="138" y="660"/>
                    <a:pt x="138" y="660"/>
                    <a:pt x="138" y="660"/>
                  </a:cubicBezTo>
                  <a:cubicBezTo>
                    <a:pt x="0" y="660"/>
                    <a:pt x="0" y="660"/>
                    <a:pt x="0" y="66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81617563-0E5D-4304-8347-94091B18C6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762039" y="938123"/>
              <a:ext cx="192827" cy="214991"/>
            </a:xfrm>
            <a:custGeom>
              <a:avLst/>
              <a:gdLst>
                <a:gd name="T0" fmla="*/ 0 w 444"/>
                <a:gd name="T1" fmla="*/ 9 h 494"/>
                <a:gd name="T2" fmla="*/ 137 w 444"/>
                <a:gd name="T3" fmla="*/ 9 h 494"/>
                <a:gd name="T4" fmla="*/ 137 w 444"/>
                <a:gd name="T5" fmla="*/ 78 h 494"/>
                <a:gd name="T6" fmla="*/ 279 w 444"/>
                <a:gd name="T7" fmla="*/ 0 h 494"/>
                <a:gd name="T8" fmla="*/ 444 w 444"/>
                <a:gd name="T9" fmla="*/ 180 h 494"/>
                <a:gd name="T10" fmla="*/ 444 w 444"/>
                <a:gd name="T11" fmla="*/ 494 h 494"/>
                <a:gd name="T12" fmla="*/ 306 w 444"/>
                <a:gd name="T13" fmla="*/ 494 h 494"/>
                <a:gd name="T14" fmla="*/ 306 w 444"/>
                <a:gd name="T15" fmla="*/ 224 h 494"/>
                <a:gd name="T16" fmla="*/ 223 w 444"/>
                <a:gd name="T17" fmla="*/ 125 h 494"/>
                <a:gd name="T18" fmla="*/ 137 w 444"/>
                <a:gd name="T19" fmla="*/ 224 h 494"/>
                <a:gd name="T20" fmla="*/ 137 w 444"/>
                <a:gd name="T21" fmla="*/ 494 h 494"/>
                <a:gd name="T22" fmla="*/ 0 w 444"/>
                <a:gd name="T23" fmla="*/ 494 h 494"/>
                <a:gd name="T24" fmla="*/ 0 w 444"/>
                <a:gd name="T25" fmla="*/ 9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4" h="494">
                  <a:moveTo>
                    <a:pt x="0" y="9"/>
                  </a:moveTo>
                  <a:cubicBezTo>
                    <a:pt x="137" y="9"/>
                    <a:pt x="137" y="9"/>
                    <a:pt x="137" y="9"/>
                  </a:cubicBezTo>
                  <a:cubicBezTo>
                    <a:pt x="137" y="78"/>
                    <a:pt x="137" y="78"/>
                    <a:pt x="137" y="78"/>
                  </a:cubicBezTo>
                  <a:cubicBezTo>
                    <a:pt x="169" y="37"/>
                    <a:pt x="210" y="0"/>
                    <a:pt x="279" y="0"/>
                  </a:cubicBezTo>
                  <a:cubicBezTo>
                    <a:pt x="383" y="0"/>
                    <a:pt x="444" y="69"/>
                    <a:pt x="444" y="180"/>
                  </a:cubicBezTo>
                  <a:cubicBezTo>
                    <a:pt x="444" y="494"/>
                    <a:pt x="444" y="494"/>
                    <a:pt x="444" y="494"/>
                  </a:cubicBezTo>
                  <a:cubicBezTo>
                    <a:pt x="306" y="494"/>
                    <a:pt x="306" y="494"/>
                    <a:pt x="306" y="494"/>
                  </a:cubicBezTo>
                  <a:cubicBezTo>
                    <a:pt x="306" y="224"/>
                    <a:pt x="306" y="224"/>
                    <a:pt x="306" y="224"/>
                  </a:cubicBezTo>
                  <a:cubicBezTo>
                    <a:pt x="306" y="158"/>
                    <a:pt x="276" y="125"/>
                    <a:pt x="223" y="125"/>
                  </a:cubicBezTo>
                  <a:cubicBezTo>
                    <a:pt x="171" y="125"/>
                    <a:pt x="137" y="158"/>
                    <a:pt x="137" y="224"/>
                  </a:cubicBezTo>
                  <a:cubicBezTo>
                    <a:pt x="137" y="494"/>
                    <a:pt x="137" y="494"/>
                    <a:pt x="137" y="494"/>
                  </a:cubicBezTo>
                  <a:cubicBezTo>
                    <a:pt x="0" y="494"/>
                    <a:pt x="0" y="494"/>
                    <a:pt x="0" y="494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id="{644BF847-C98F-4D2F-A010-37D3A26D4B8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967277" y="938123"/>
              <a:ext cx="228289" cy="219867"/>
            </a:xfrm>
            <a:custGeom>
              <a:avLst/>
              <a:gdLst>
                <a:gd name="T0" fmla="*/ 0 w 525"/>
                <a:gd name="T1" fmla="*/ 254 h 505"/>
                <a:gd name="T2" fmla="*/ 0 w 525"/>
                <a:gd name="T3" fmla="*/ 253 h 505"/>
                <a:gd name="T4" fmla="*/ 263 w 525"/>
                <a:gd name="T5" fmla="*/ 0 h 505"/>
                <a:gd name="T6" fmla="*/ 525 w 525"/>
                <a:gd name="T7" fmla="*/ 251 h 505"/>
                <a:gd name="T8" fmla="*/ 525 w 525"/>
                <a:gd name="T9" fmla="*/ 253 h 505"/>
                <a:gd name="T10" fmla="*/ 262 w 525"/>
                <a:gd name="T11" fmla="*/ 505 h 505"/>
                <a:gd name="T12" fmla="*/ 0 w 525"/>
                <a:gd name="T13" fmla="*/ 254 h 505"/>
                <a:gd name="T14" fmla="*/ 389 w 525"/>
                <a:gd name="T15" fmla="*/ 254 h 505"/>
                <a:gd name="T16" fmla="*/ 389 w 525"/>
                <a:gd name="T17" fmla="*/ 253 h 505"/>
                <a:gd name="T18" fmla="*/ 262 w 525"/>
                <a:gd name="T19" fmla="*/ 119 h 505"/>
                <a:gd name="T20" fmla="*/ 136 w 525"/>
                <a:gd name="T21" fmla="*/ 251 h 505"/>
                <a:gd name="T22" fmla="*/ 136 w 525"/>
                <a:gd name="T23" fmla="*/ 253 h 505"/>
                <a:gd name="T24" fmla="*/ 263 w 525"/>
                <a:gd name="T25" fmla="*/ 387 h 505"/>
                <a:gd name="T26" fmla="*/ 389 w 525"/>
                <a:gd name="T27" fmla="*/ 25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3"/>
                    <a:pt x="112" y="0"/>
                    <a:pt x="263" y="0"/>
                  </a:cubicBezTo>
                  <a:cubicBezTo>
                    <a:pt x="414" y="0"/>
                    <a:pt x="525" y="111"/>
                    <a:pt x="525" y="251"/>
                  </a:cubicBezTo>
                  <a:cubicBezTo>
                    <a:pt x="525" y="253"/>
                    <a:pt x="525" y="253"/>
                    <a:pt x="525" y="253"/>
                  </a:cubicBezTo>
                  <a:cubicBezTo>
                    <a:pt x="525" y="392"/>
                    <a:pt x="413" y="505"/>
                    <a:pt x="262" y="505"/>
                  </a:cubicBezTo>
                  <a:cubicBezTo>
                    <a:pt x="111" y="505"/>
                    <a:pt x="0" y="394"/>
                    <a:pt x="0" y="254"/>
                  </a:cubicBezTo>
                  <a:close/>
                  <a:moveTo>
                    <a:pt x="389" y="254"/>
                  </a:moveTo>
                  <a:cubicBezTo>
                    <a:pt x="389" y="253"/>
                    <a:pt x="389" y="253"/>
                    <a:pt x="389" y="253"/>
                  </a:cubicBezTo>
                  <a:cubicBezTo>
                    <a:pt x="389" y="181"/>
                    <a:pt x="338" y="119"/>
                    <a:pt x="262" y="119"/>
                  </a:cubicBezTo>
                  <a:cubicBezTo>
                    <a:pt x="183" y="119"/>
                    <a:pt x="136" y="179"/>
                    <a:pt x="136" y="251"/>
                  </a:cubicBezTo>
                  <a:cubicBezTo>
                    <a:pt x="136" y="253"/>
                    <a:pt x="136" y="253"/>
                    <a:pt x="136" y="253"/>
                  </a:cubicBezTo>
                  <a:cubicBezTo>
                    <a:pt x="136" y="324"/>
                    <a:pt x="187" y="387"/>
                    <a:pt x="263" y="387"/>
                  </a:cubicBezTo>
                  <a:cubicBezTo>
                    <a:pt x="342" y="387"/>
                    <a:pt x="389" y="326"/>
                    <a:pt x="389" y="2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Rectangle 18">
              <a:extLst>
                <a:ext uri="{FF2B5EF4-FFF2-40B4-BE49-F238E27FC236}">
                  <a16:creationId xmlns:a16="http://schemas.microsoft.com/office/drawing/2014/main" id="{424E75C9-AA44-4EC4-BB9E-BE47649AE0F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207091" y="866312"/>
              <a:ext cx="59843" cy="28680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9">
              <a:extLst>
                <a:ext uri="{FF2B5EF4-FFF2-40B4-BE49-F238E27FC236}">
                  <a16:creationId xmlns:a16="http://schemas.microsoft.com/office/drawing/2014/main" id="{FEBDD19B-EA9E-403C-8765-67EC4F33220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278460" y="938123"/>
              <a:ext cx="228732" cy="219867"/>
            </a:xfrm>
            <a:custGeom>
              <a:avLst/>
              <a:gdLst>
                <a:gd name="T0" fmla="*/ 0 w 526"/>
                <a:gd name="T1" fmla="*/ 254 h 505"/>
                <a:gd name="T2" fmla="*/ 0 w 526"/>
                <a:gd name="T3" fmla="*/ 253 h 505"/>
                <a:gd name="T4" fmla="*/ 264 w 526"/>
                <a:gd name="T5" fmla="*/ 0 h 505"/>
                <a:gd name="T6" fmla="*/ 526 w 526"/>
                <a:gd name="T7" fmla="*/ 251 h 505"/>
                <a:gd name="T8" fmla="*/ 526 w 526"/>
                <a:gd name="T9" fmla="*/ 253 h 505"/>
                <a:gd name="T10" fmla="*/ 262 w 526"/>
                <a:gd name="T11" fmla="*/ 505 h 505"/>
                <a:gd name="T12" fmla="*/ 0 w 526"/>
                <a:gd name="T13" fmla="*/ 254 h 505"/>
                <a:gd name="T14" fmla="*/ 390 w 526"/>
                <a:gd name="T15" fmla="*/ 254 h 505"/>
                <a:gd name="T16" fmla="*/ 390 w 526"/>
                <a:gd name="T17" fmla="*/ 253 h 505"/>
                <a:gd name="T18" fmla="*/ 262 w 526"/>
                <a:gd name="T19" fmla="*/ 119 h 505"/>
                <a:gd name="T20" fmla="*/ 136 w 526"/>
                <a:gd name="T21" fmla="*/ 251 h 505"/>
                <a:gd name="T22" fmla="*/ 136 w 526"/>
                <a:gd name="T23" fmla="*/ 253 h 505"/>
                <a:gd name="T24" fmla="*/ 264 w 526"/>
                <a:gd name="T25" fmla="*/ 387 h 505"/>
                <a:gd name="T26" fmla="*/ 390 w 526"/>
                <a:gd name="T27" fmla="*/ 25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6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3"/>
                    <a:pt x="113" y="0"/>
                    <a:pt x="264" y="0"/>
                  </a:cubicBezTo>
                  <a:cubicBezTo>
                    <a:pt x="414" y="0"/>
                    <a:pt x="526" y="111"/>
                    <a:pt x="526" y="251"/>
                  </a:cubicBezTo>
                  <a:cubicBezTo>
                    <a:pt x="526" y="253"/>
                    <a:pt x="526" y="253"/>
                    <a:pt x="526" y="253"/>
                  </a:cubicBezTo>
                  <a:cubicBezTo>
                    <a:pt x="526" y="392"/>
                    <a:pt x="413" y="505"/>
                    <a:pt x="262" y="505"/>
                  </a:cubicBezTo>
                  <a:cubicBezTo>
                    <a:pt x="112" y="505"/>
                    <a:pt x="0" y="394"/>
                    <a:pt x="0" y="254"/>
                  </a:cubicBezTo>
                  <a:close/>
                  <a:moveTo>
                    <a:pt x="390" y="254"/>
                  </a:moveTo>
                  <a:cubicBezTo>
                    <a:pt x="390" y="253"/>
                    <a:pt x="390" y="253"/>
                    <a:pt x="390" y="253"/>
                  </a:cubicBezTo>
                  <a:cubicBezTo>
                    <a:pt x="390" y="181"/>
                    <a:pt x="338" y="119"/>
                    <a:pt x="262" y="119"/>
                  </a:cubicBezTo>
                  <a:cubicBezTo>
                    <a:pt x="183" y="119"/>
                    <a:pt x="136" y="179"/>
                    <a:pt x="136" y="251"/>
                  </a:cubicBezTo>
                  <a:cubicBezTo>
                    <a:pt x="136" y="253"/>
                    <a:pt x="136" y="253"/>
                    <a:pt x="136" y="253"/>
                  </a:cubicBezTo>
                  <a:cubicBezTo>
                    <a:pt x="136" y="324"/>
                    <a:pt x="188" y="387"/>
                    <a:pt x="264" y="387"/>
                  </a:cubicBezTo>
                  <a:cubicBezTo>
                    <a:pt x="343" y="387"/>
                    <a:pt x="390" y="326"/>
                    <a:pt x="390" y="2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0">
              <a:extLst>
                <a:ext uri="{FF2B5EF4-FFF2-40B4-BE49-F238E27FC236}">
                  <a16:creationId xmlns:a16="http://schemas.microsoft.com/office/drawing/2014/main" id="{7A373CE5-CD38-4DAB-8B96-B0968C2DF0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16057" y="938123"/>
              <a:ext cx="221197" cy="278823"/>
            </a:xfrm>
            <a:custGeom>
              <a:avLst/>
              <a:gdLst>
                <a:gd name="T0" fmla="*/ 24 w 509"/>
                <a:gd name="T1" fmla="*/ 590 h 641"/>
                <a:gd name="T2" fmla="*/ 71 w 509"/>
                <a:gd name="T3" fmla="*/ 487 h 641"/>
                <a:gd name="T4" fmla="*/ 235 w 509"/>
                <a:gd name="T5" fmla="*/ 531 h 641"/>
                <a:gd name="T6" fmla="*/ 373 w 509"/>
                <a:gd name="T7" fmla="*/ 399 h 641"/>
                <a:gd name="T8" fmla="*/ 373 w 509"/>
                <a:gd name="T9" fmla="*/ 376 h 641"/>
                <a:gd name="T10" fmla="*/ 215 w 509"/>
                <a:gd name="T11" fmla="*/ 454 h 641"/>
                <a:gd name="T12" fmla="*/ 0 w 509"/>
                <a:gd name="T13" fmla="*/ 228 h 641"/>
                <a:gd name="T14" fmla="*/ 0 w 509"/>
                <a:gd name="T15" fmla="*/ 226 h 641"/>
                <a:gd name="T16" fmla="*/ 215 w 509"/>
                <a:gd name="T17" fmla="*/ 0 h 641"/>
                <a:gd name="T18" fmla="*/ 372 w 509"/>
                <a:gd name="T19" fmla="*/ 72 h 641"/>
                <a:gd name="T20" fmla="*/ 372 w 509"/>
                <a:gd name="T21" fmla="*/ 9 h 641"/>
                <a:gd name="T22" fmla="*/ 509 w 509"/>
                <a:gd name="T23" fmla="*/ 9 h 641"/>
                <a:gd name="T24" fmla="*/ 509 w 509"/>
                <a:gd name="T25" fmla="*/ 385 h 641"/>
                <a:gd name="T26" fmla="*/ 448 w 509"/>
                <a:gd name="T27" fmla="*/ 576 h 641"/>
                <a:gd name="T28" fmla="*/ 239 w 509"/>
                <a:gd name="T29" fmla="*/ 641 h 641"/>
                <a:gd name="T30" fmla="*/ 24 w 509"/>
                <a:gd name="T31" fmla="*/ 590 h 641"/>
                <a:gd name="T32" fmla="*/ 373 w 509"/>
                <a:gd name="T33" fmla="*/ 228 h 641"/>
                <a:gd name="T34" fmla="*/ 373 w 509"/>
                <a:gd name="T35" fmla="*/ 226 h 641"/>
                <a:gd name="T36" fmla="*/ 255 w 509"/>
                <a:gd name="T37" fmla="*/ 114 h 641"/>
                <a:gd name="T38" fmla="*/ 137 w 509"/>
                <a:gd name="T39" fmla="*/ 226 h 641"/>
                <a:gd name="T40" fmla="*/ 137 w 509"/>
                <a:gd name="T41" fmla="*/ 228 h 641"/>
                <a:gd name="T42" fmla="*/ 255 w 509"/>
                <a:gd name="T43" fmla="*/ 340 h 641"/>
                <a:gd name="T44" fmla="*/ 373 w 509"/>
                <a:gd name="T45" fmla="*/ 228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9" h="641">
                  <a:moveTo>
                    <a:pt x="24" y="590"/>
                  </a:moveTo>
                  <a:cubicBezTo>
                    <a:pt x="71" y="487"/>
                    <a:pt x="71" y="487"/>
                    <a:pt x="71" y="487"/>
                  </a:cubicBezTo>
                  <a:cubicBezTo>
                    <a:pt x="121" y="515"/>
                    <a:pt x="171" y="531"/>
                    <a:pt x="235" y="531"/>
                  </a:cubicBezTo>
                  <a:cubicBezTo>
                    <a:pt x="329" y="531"/>
                    <a:pt x="373" y="486"/>
                    <a:pt x="373" y="399"/>
                  </a:cubicBezTo>
                  <a:cubicBezTo>
                    <a:pt x="373" y="376"/>
                    <a:pt x="373" y="376"/>
                    <a:pt x="373" y="376"/>
                  </a:cubicBezTo>
                  <a:cubicBezTo>
                    <a:pt x="333" y="425"/>
                    <a:pt x="288" y="454"/>
                    <a:pt x="215" y="454"/>
                  </a:cubicBezTo>
                  <a:cubicBezTo>
                    <a:pt x="102" y="454"/>
                    <a:pt x="0" y="372"/>
                    <a:pt x="0" y="228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0" y="82"/>
                    <a:pt x="104" y="0"/>
                    <a:pt x="215" y="0"/>
                  </a:cubicBezTo>
                  <a:cubicBezTo>
                    <a:pt x="290" y="0"/>
                    <a:pt x="334" y="32"/>
                    <a:pt x="372" y="72"/>
                  </a:cubicBezTo>
                  <a:cubicBezTo>
                    <a:pt x="372" y="9"/>
                    <a:pt x="372" y="9"/>
                    <a:pt x="372" y="9"/>
                  </a:cubicBezTo>
                  <a:cubicBezTo>
                    <a:pt x="509" y="9"/>
                    <a:pt x="509" y="9"/>
                    <a:pt x="509" y="9"/>
                  </a:cubicBezTo>
                  <a:cubicBezTo>
                    <a:pt x="509" y="385"/>
                    <a:pt x="509" y="385"/>
                    <a:pt x="509" y="385"/>
                  </a:cubicBezTo>
                  <a:cubicBezTo>
                    <a:pt x="509" y="472"/>
                    <a:pt x="488" y="535"/>
                    <a:pt x="448" y="576"/>
                  </a:cubicBezTo>
                  <a:cubicBezTo>
                    <a:pt x="402" y="621"/>
                    <a:pt x="333" y="641"/>
                    <a:pt x="239" y="641"/>
                  </a:cubicBezTo>
                  <a:cubicBezTo>
                    <a:pt x="160" y="641"/>
                    <a:pt x="86" y="623"/>
                    <a:pt x="24" y="590"/>
                  </a:cubicBezTo>
                  <a:close/>
                  <a:moveTo>
                    <a:pt x="373" y="228"/>
                  </a:moveTo>
                  <a:cubicBezTo>
                    <a:pt x="373" y="226"/>
                    <a:pt x="373" y="226"/>
                    <a:pt x="373" y="226"/>
                  </a:cubicBezTo>
                  <a:cubicBezTo>
                    <a:pt x="373" y="160"/>
                    <a:pt x="322" y="114"/>
                    <a:pt x="255" y="114"/>
                  </a:cubicBezTo>
                  <a:cubicBezTo>
                    <a:pt x="188" y="114"/>
                    <a:pt x="137" y="160"/>
                    <a:pt x="137" y="226"/>
                  </a:cubicBezTo>
                  <a:cubicBezTo>
                    <a:pt x="137" y="228"/>
                    <a:pt x="137" y="228"/>
                    <a:pt x="137" y="228"/>
                  </a:cubicBezTo>
                  <a:cubicBezTo>
                    <a:pt x="137" y="295"/>
                    <a:pt x="188" y="340"/>
                    <a:pt x="255" y="340"/>
                  </a:cubicBezTo>
                  <a:cubicBezTo>
                    <a:pt x="322" y="340"/>
                    <a:pt x="373" y="294"/>
                    <a:pt x="373" y="2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1">
              <a:extLst>
                <a:ext uri="{FF2B5EF4-FFF2-40B4-BE49-F238E27FC236}">
                  <a16:creationId xmlns:a16="http://schemas.microsoft.com/office/drawing/2014/main" id="{74D5EE84-9E16-4D88-9A9C-3A56ED3F3C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747450" y="942113"/>
              <a:ext cx="219424" cy="275277"/>
            </a:xfrm>
            <a:custGeom>
              <a:avLst/>
              <a:gdLst>
                <a:gd name="T0" fmla="*/ 362 w 505"/>
                <a:gd name="T1" fmla="*/ 0 h 633"/>
                <a:gd name="T2" fmla="*/ 505 w 505"/>
                <a:gd name="T3" fmla="*/ 0 h 633"/>
                <a:gd name="T4" fmla="*/ 319 w 505"/>
                <a:gd name="T5" fmla="*/ 497 h 633"/>
                <a:gd name="T6" fmla="*/ 159 w 505"/>
                <a:gd name="T7" fmla="*/ 633 h 633"/>
                <a:gd name="T8" fmla="*/ 37 w 505"/>
                <a:gd name="T9" fmla="*/ 599 h 633"/>
                <a:gd name="T10" fmla="*/ 83 w 505"/>
                <a:gd name="T11" fmla="*/ 500 h 633"/>
                <a:gd name="T12" fmla="*/ 142 w 505"/>
                <a:gd name="T13" fmla="*/ 519 h 633"/>
                <a:gd name="T14" fmla="*/ 190 w 505"/>
                <a:gd name="T15" fmla="*/ 487 h 633"/>
                <a:gd name="T16" fmla="*/ 0 w 505"/>
                <a:gd name="T17" fmla="*/ 0 h 633"/>
                <a:gd name="T18" fmla="*/ 146 w 505"/>
                <a:gd name="T19" fmla="*/ 0 h 633"/>
                <a:gd name="T20" fmla="*/ 256 w 505"/>
                <a:gd name="T21" fmla="*/ 331 h 633"/>
                <a:gd name="T22" fmla="*/ 362 w 505"/>
                <a:gd name="T23" fmla="*/ 0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5" h="633">
                  <a:moveTo>
                    <a:pt x="362" y="0"/>
                  </a:moveTo>
                  <a:cubicBezTo>
                    <a:pt x="505" y="0"/>
                    <a:pt x="505" y="0"/>
                    <a:pt x="505" y="0"/>
                  </a:cubicBezTo>
                  <a:cubicBezTo>
                    <a:pt x="319" y="497"/>
                    <a:pt x="319" y="497"/>
                    <a:pt x="319" y="497"/>
                  </a:cubicBezTo>
                  <a:cubicBezTo>
                    <a:pt x="282" y="596"/>
                    <a:pt x="242" y="633"/>
                    <a:pt x="159" y="633"/>
                  </a:cubicBezTo>
                  <a:cubicBezTo>
                    <a:pt x="110" y="633"/>
                    <a:pt x="73" y="620"/>
                    <a:pt x="37" y="599"/>
                  </a:cubicBezTo>
                  <a:cubicBezTo>
                    <a:pt x="83" y="500"/>
                    <a:pt x="83" y="500"/>
                    <a:pt x="83" y="500"/>
                  </a:cubicBezTo>
                  <a:cubicBezTo>
                    <a:pt x="101" y="511"/>
                    <a:pt x="124" y="519"/>
                    <a:pt x="142" y="519"/>
                  </a:cubicBezTo>
                  <a:cubicBezTo>
                    <a:pt x="166" y="519"/>
                    <a:pt x="178" y="512"/>
                    <a:pt x="190" y="48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256" y="331"/>
                    <a:pt x="256" y="331"/>
                    <a:pt x="256" y="331"/>
                  </a:cubicBezTo>
                  <a:lnTo>
                    <a:pt x="36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2">
              <a:extLst>
                <a:ext uri="{FF2B5EF4-FFF2-40B4-BE49-F238E27FC236}">
                  <a16:creationId xmlns:a16="http://schemas.microsoft.com/office/drawing/2014/main" id="{E09D81A6-0484-4291-A061-755878B955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05842" y="1258171"/>
              <a:ext cx="132541" cy="290348"/>
            </a:xfrm>
            <a:custGeom>
              <a:avLst/>
              <a:gdLst>
                <a:gd name="T0" fmla="*/ 57 w 305"/>
                <a:gd name="T1" fmla="*/ 299 h 667"/>
                <a:gd name="T2" fmla="*/ 0 w 305"/>
                <a:gd name="T3" fmla="*/ 299 h 667"/>
                <a:gd name="T4" fmla="*/ 0 w 305"/>
                <a:gd name="T5" fmla="*/ 186 h 667"/>
                <a:gd name="T6" fmla="*/ 57 w 305"/>
                <a:gd name="T7" fmla="*/ 186 h 667"/>
                <a:gd name="T8" fmla="*/ 57 w 305"/>
                <a:gd name="T9" fmla="*/ 155 h 667"/>
                <a:gd name="T10" fmla="*/ 96 w 305"/>
                <a:gd name="T11" fmla="*/ 38 h 667"/>
                <a:gd name="T12" fmla="*/ 208 w 305"/>
                <a:gd name="T13" fmla="*/ 0 h 667"/>
                <a:gd name="T14" fmla="*/ 305 w 305"/>
                <a:gd name="T15" fmla="*/ 13 h 667"/>
                <a:gd name="T16" fmla="*/ 305 w 305"/>
                <a:gd name="T17" fmla="*/ 127 h 667"/>
                <a:gd name="T18" fmla="*/ 243 w 305"/>
                <a:gd name="T19" fmla="*/ 115 h 667"/>
                <a:gd name="T20" fmla="*/ 193 w 305"/>
                <a:gd name="T21" fmla="*/ 168 h 667"/>
                <a:gd name="T22" fmla="*/ 193 w 305"/>
                <a:gd name="T23" fmla="*/ 187 h 667"/>
                <a:gd name="T24" fmla="*/ 305 w 305"/>
                <a:gd name="T25" fmla="*/ 187 h 667"/>
                <a:gd name="T26" fmla="*/ 305 w 305"/>
                <a:gd name="T27" fmla="*/ 299 h 667"/>
                <a:gd name="T28" fmla="*/ 195 w 305"/>
                <a:gd name="T29" fmla="*/ 299 h 667"/>
                <a:gd name="T30" fmla="*/ 195 w 305"/>
                <a:gd name="T31" fmla="*/ 667 h 667"/>
                <a:gd name="T32" fmla="*/ 57 w 305"/>
                <a:gd name="T33" fmla="*/ 667 h 667"/>
                <a:gd name="T34" fmla="*/ 57 w 305"/>
                <a:gd name="T35" fmla="*/ 299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5" h="667">
                  <a:moveTo>
                    <a:pt x="57" y="299"/>
                  </a:moveTo>
                  <a:cubicBezTo>
                    <a:pt x="0" y="299"/>
                    <a:pt x="0" y="299"/>
                    <a:pt x="0" y="299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57" y="186"/>
                    <a:pt x="57" y="186"/>
                    <a:pt x="57" y="186"/>
                  </a:cubicBezTo>
                  <a:cubicBezTo>
                    <a:pt x="57" y="155"/>
                    <a:pt x="57" y="155"/>
                    <a:pt x="57" y="155"/>
                  </a:cubicBezTo>
                  <a:cubicBezTo>
                    <a:pt x="57" y="102"/>
                    <a:pt x="71" y="63"/>
                    <a:pt x="96" y="38"/>
                  </a:cubicBezTo>
                  <a:cubicBezTo>
                    <a:pt x="122" y="12"/>
                    <a:pt x="159" y="0"/>
                    <a:pt x="208" y="0"/>
                  </a:cubicBezTo>
                  <a:cubicBezTo>
                    <a:pt x="251" y="0"/>
                    <a:pt x="280" y="5"/>
                    <a:pt x="305" y="13"/>
                  </a:cubicBezTo>
                  <a:cubicBezTo>
                    <a:pt x="305" y="127"/>
                    <a:pt x="305" y="127"/>
                    <a:pt x="305" y="127"/>
                  </a:cubicBezTo>
                  <a:cubicBezTo>
                    <a:pt x="286" y="120"/>
                    <a:pt x="267" y="115"/>
                    <a:pt x="243" y="115"/>
                  </a:cubicBezTo>
                  <a:cubicBezTo>
                    <a:pt x="211" y="115"/>
                    <a:pt x="193" y="132"/>
                    <a:pt x="193" y="168"/>
                  </a:cubicBezTo>
                  <a:cubicBezTo>
                    <a:pt x="193" y="187"/>
                    <a:pt x="193" y="187"/>
                    <a:pt x="193" y="187"/>
                  </a:cubicBezTo>
                  <a:cubicBezTo>
                    <a:pt x="305" y="187"/>
                    <a:pt x="305" y="187"/>
                    <a:pt x="305" y="187"/>
                  </a:cubicBezTo>
                  <a:cubicBezTo>
                    <a:pt x="305" y="299"/>
                    <a:pt x="305" y="299"/>
                    <a:pt x="305" y="299"/>
                  </a:cubicBezTo>
                  <a:cubicBezTo>
                    <a:pt x="195" y="299"/>
                    <a:pt x="195" y="299"/>
                    <a:pt x="195" y="299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57" y="667"/>
                    <a:pt x="57" y="667"/>
                    <a:pt x="57" y="667"/>
                  </a:cubicBezTo>
                  <a:lnTo>
                    <a:pt x="57" y="2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3">
              <a:extLst>
                <a:ext uri="{FF2B5EF4-FFF2-40B4-BE49-F238E27FC236}">
                  <a16:creationId xmlns:a16="http://schemas.microsoft.com/office/drawing/2014/main" id="{790B3C9F-7941-47B7-8BBE-C9BE7DE89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137497" y="1333086"/>
              <a:ext cx="228289" cy="219867"/>
            </a:xfrm>
            <a:custGeom>
              <a:avLst/>
              <a:gdLst>
                <a:gd name="T0" fmla="*/ 0 w 525"/>
                <a:gd name="T1" fmla="*/ 255 h 506"/>
                <a:gd name="T2" fmla="*/ 0 w 525"/>
                <a:gd name="T3" fmla="*/ 253 h 506"/>
                <a:gd name="T4" fmla="*/ 263 w 525"/>
                <a:gd name="T5" fmla="*/ 0 h 506"/>
                <a:gd name="T6" fmla="*/ 525 w 525"/>
                <a:gd name="T7" fmla="*/ 251 h 506"/>
                <a:gd name="T8" fmla="*/ 525 w 525"/>
                <a:gd name="T9" fmla="*/ 253 h 506"/>
                <a:gd name="T10" fmla="*/ 261 w 525"/>
                <a:gd name="T11" fmla="*/ 506 h 506"/>
                <a:gd name="T12" fmla="*/ 0 w 525"/>
                <a:gd name="T13" fmla="*/ 255 h 506"/>
                <a:gd name="T14" fmla="*/ 389 w 525"/>
                <a:gd name="T15" fmla="*/ 255 h 506"/>
                <a:gd name="T16" fmla="*/ 389 w 525"/>
                <a:gd name="T17" fmla="*/ 253 h 506"/>
                <a:gd name="T18" fmla="*/ 261 w 525"/>
                <a:gd name="T19" fmla="*/ 119 h 506"/>
                <a:gd name="T20" fmla="*/ 135 w 525"/>
                <a:gd name="T21" fmla="*/ 251 h 506"/>
                <a:gd name="T22" fmla="*/ 135 w 525"/>
                <a:gd name="T23" fmla="*/ 253 h 506"/>
                <a:gd name="T24" fmla="*/ 263 w 525"/>
                <a:gd name="T25" fmla="*/ 387 h 506"/>
                <a:gd name="T26" fmla="*/ 389 w 525"/>
                <a:gd name="T27" fmla="*/ 255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06">
                  <a:moveTo>
                    <a:pt x="0" y="255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112" y="0"/>
                    <a:pt x="263" y="0"/>
                  </a:cubicBezTo>
                  <a:cubicBezTo>
                    <a:pt x="413" y="0"/>
                    <a:pt x="525" y="112"/>
                    <a:pt x="525" y="251"/>
                  </a:cubicBezTo>
                  <a:cubicBezTo>
                    <a:pt x="525" y="253"/>
                    <a:pt x="525" y="253"/>
                    <a:pt x="525" y="253"/>
                  </a:cubicBezTo>
                  <a:cubicBezTo>
                    <a:pt x="525" y="392"/>
                    <a:pt x="412" y="506"/>
                    <a:pt x="261" y="506"/>
                  </a:cubicBezTo>
                  <a:cubicBezTo>
                    <a:pt x="111" y="506"/>
                    <a:pt x="0" y="394"/>
                    <a:pt x="0" y="255"/>
                  </a:cubicBezTo>
                  <a:close/>
                  <a:moveTo>
                    <a:pt x="389" y="255"/>
                  </a:moveTo>
                  <a:cubicBezTo>
                    <a:pt x="389" y="253"/>
                    <a:pt x="389" y="253"/>
                    <a:pt x="389" y="253"/>
                  </a:cubicBezTo>
                  <a:cubicBezTo>
                    <a:pt x="389" y="182"/>
                    <a:pt x="337" y="119"/>
                    <a:pt x="261" y="119"/>
                  </a:cubicBezTo>
                  <a:cubicBezTo>
                    <a:pt x="183" y="119"/>
                    <a:pt x="135" y="180"/>
                    <a:pt x="135" y="251"/>
                  </a:cubicBezTo>
                  <a:cubicBezTo>
                    <a:pt x="135" y="253"/>
                    <a:pt x="135" y="253"/>
                    <a:pt x="135" y="253"/>
                  </a:cubicBezTo>
                  <a:cubicBezTo>
                    <a:pt x="135" y="325"/>
                    <a:pt x="187" y="387"/>
                    <a:pt x="263" y="387"/>
                  </a:cubicBezTo>
                  <a:cubicBezTo>
                    <a:pt x="342" y="387"/>
                    <a:pt x="389" y="326"/>
                    <a:pt x="389" y="2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4">
              <a:extLst>
                <a:ext uri="{FF2B5EF4-FFF2-40B4-BE49-F238E27FC236}">
                  <a16:creationId xmlns:a16="http://schemas.microsoft.com/office/drawing/2014/main" id="{E75BF800-A9FA-4FA5-B06E-00F909B5AC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379084" y="1331756"/>
              <a:ext cx="127665" cy="216764"/>
            </a:xfrm>
            <a:custGeom>
              <a:avLst/>
              <a:gdLst>
                <a:gd name="T0" fmla="*/ 0 w 293"/>
                <a:gd name="T1" fmla="*/ 13 h 498"/>
                <a:gd name="T2" fmla="*/ 138 w 293"/>
                <a:gd name="T3" fmla="*/ 13 h 498"/>
                <a:gd name="T4" fmla="*/ 138 w 293"/>
                <a:gd name="T5" fmla="*/ 110 h 498"/>
                <a:gd name="T6" fmla="*/ 293 w 293"/>
                <a:gd name="T7" fmla="*/ 3 h 498"/>
                <a:gd name="T8" fmla="*/ 293 w 293"/>
                <a:gd name="T9" fmla="*/ 147 h 498"/>
                <a:gd name="T10" fmla="*/ 286 w 293"/>
                <a:gd name="T11" fmla="*/ 147 h 498"/>
                <a:gd name="T12" fmla="*/ 138 w 293"/>
                <a:gd name="T13" fmla="*/ 318 h 498"/>
                <a:gd name="T14" fmla="*/ 138 w 293"/>
                <a:gd name="T15" fmla="*/ 498 h 498"/>
                <a:gd name="T16" fmla="*/ 0 w 293"/>
                <a:gd name="T17" fmla="*/ 498 h 498"/>
                <a:gd name="T18" fmla="*/ 0 w 293"/>
                <a:gd name="T19" fmla="*/ 1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498">
                  <a:moveTo>
                    <a:pt x="0" y="13"/>
                  </a:moveTo>
                  <a:cubicBezTo>
                    <a:pt x="138" y="13"/>
                    <a:pt x="138" y="13"/>
                    <a:pt x="138" y="13"/>
                  </a:cubicBezTo>
                  <a:cubicBezTo>
                    <a:pt x="138" y="110"/>
                    <a:pt x="138" y="110"/>
                    <a:pt x="138" y="110"/>
                  </a:cubicBezTo>
                  <a:cubicBezTo>
                    <a:pt x="166" y="43"/>
                    <a:pt x="211" y="0"/>
                    <a:pt x="293" y="3"/>
                  </a:cubicBezTo>
                  <a:cubicBezTo>
                    <a:pt x="293" y="147"/>
                    <a:pt x="293" y="147"/>
                    <a:pt x="293" y="147"/>
                  </a:cubicBezTo>
                  <a:cubicBezTo>
                    <a:pt x="286" y="147"/>
                    <a:pt x="286" y="147"/>
                    <a:pt x="286" y="147"/>
                  </a:cubicBezTo>
                  <a:cubicBezTo>
                    <a:pt x="194" y="147"/>
                    <a:pt x="138" y="203"/>
                    <a:pt x="138" y="318"/>
                  </a:cubicBezTo>
                  <a:cubicBezTo>
                    <a:pt x="138" y="498"/>
                    <a:pt x="138" y="498"/>
                    <a:pt x="138" y="498"/>
                  </a:cubicBezTo>
                  <a:cubicBezTo>
                    <a:pt x="0" y="498"/>
                    <a:pt x="0" y="498"/>
                    <a:pt x="0" y="498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5">
              <a:extLst>
                <a:ext uri="{FF2B5EF4-FFF2-40B4-BE49-F238E27FC236}">
                  <a16:creationId xmlns:a16="http://schemas.microsoft.com/office/drawing/2014/main" id="{31170700-1A5B-4233-9767-A27ACACA860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82993" y="1334859"/>
              <a:ext cx="194157" cy="217207"/>
            </a:xfrm>
            <a:custGeom>
              <a:avLst/>
              <a:gdLst>
                <a:gd name="T0" fmla="*/ 0 w 446"/>
                <a:gd name="T1" fmla="*/ 351 h 500"/>
                <a:gd name="T2" fmla="*/ 0 w 446"/>
                <a:gd name="T3" fmla="*/ 349 h 500"/>
                <a:gd name="T4" fmla="*/ 195 w 446"/>
                <a:gd name="T5" fmla="*/ 195 h 500"/>
                <a:gd name="T6" fmla="*/ 314 w 446"/>
                <a:gd name="T7" fmla="*/ 215 h 500"/>
                <a:gd name="T8" fmla="*/ 314 w 446"/>
                <a:gd name="T9" fmla="*/ 206 h 500"/>
                <a:gd name="T10" fmla="*/ 210 w 446"/>
                <a:gd name="T11" fmla="*/ 118 h 500"/>
                <a:gd name="T12" fmla="*/ 76 w 446"/>
                <a:gd name="T13" fmla="*/ 144 h 500"/>
                <a:gd name="T14" fmla="*/ 42 w 446"/>
                <a:gd name="T15" fmla="*/ 39 h 500"/>
                <a:gd name="T16" fmla="*/ 230 w 446"/>
                <a:gd name="T17" fmla="*/ 0 h 500"/>
                <a:gd name="T18" fmla="*/ 394 w 446"/>
                <a:gd name="T19" fmla="*/ 54 h 500"/>
                <a:gd name="T20" fmla="*/ 446 w 446"/>
                <a:gd name="T21" fmla="*/ 209 h 500"/>
                <a:gd name="T22" fmla="*/ 446 w 446"/>
                <a:gd name="T23" fmla="*/ 491 h 500"/>
                <a:gd name="T24" fmla="*/ 313 w 446"/>
                <a:gd name="T25" fmla="*/ 491 h 500"/>
                <a:gd name="T26" fmla="*/ 313 w 446"/>
                <a:gd name="T27" fmla="*/ 438 h 500"/>
                <a:gd name="T28" fmla="*/ 167 w 446"/>
                <a:gd name="T29" fmla="*/ 500 h 500"/>
                <a:gd name="T30" fmla="*/ 0 w 446"/>
                <a:gd name="T31" fmla="*/ 351 h 500"/>
                <a:gd name="T32" fmla="*/ 316 w 446"/>
                <a:gd name="T33" fmla="*/ 320 h 500"/>
                <a:gd name="T34" fmla="*/ 316 w 446"/>
                <a:gd name="T35" fmla="*/ 295 h 500"/>
                <a:gd name="T36" fmla="*/ 228 w 446"/>
                <a:gd name="T37" fmla="*/ 277 h 500"/>
                <a:gd name="T38" fmla="*/ 133 w 446"/>
                <a:gd name="T39" fmla="*/ 344 h 500"/>
                <a:gd name="T40" fmla="*/ 133 w 446"/>
                <a:gd name="T41" fmla="*/ 346 h 500"/>
                <a:gd name="T42" fmla="*/ 208 w 446"/>
                <a:gd name="T43" fmla="*/ 405 h 500"/>
                <a:gd name="T44" fmla="*/ 316 w 446"/>
                <a:gd name="T45" fmla="*/ 32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6" h="500">
                  <a:moveTo>
                    <a:pt x="0" y="351"/>
                  </a:moveTo>
                  <a:cubicBezTo>
                    <a:pt x="0" y="349"/>
                    <a:pt x="0" y="349"/>
                    <a:pt x="0" y="349"/>
                  </a:cubicBezTo>
                  <a:cubicBezTo>
                    <a:pt x="0" y="244"/>
                    <a:pt x="81" y="195"/>
                    <a:pt x="195" y="195"/>
                  </a:cubicBezTo>
                  <a:cubicBezTo>
                    <a:pt x="244" y="195"/>
                    <a:pt x="280" y="203"/>
                    <a:pt x="314" y="215"/>
                  </a:cubicBezTo>
                  <a:cubicBezTo>
                    <a:pt x="314" y="206"/>
                    <a:pt x="314" y="206"/>
                    <a:pt x="314" y="206"/>
                  </a:cubicBezTo>
                  <a:cubicBezTo>
                    <a:pt x="314" y="149"/>
                    <a:pt x="279" y="118"/>
                    <a:pt x="210" y="118"/>
                  </a:cubicBezTo>
                  <a:cubicBezTo>
                    <a:pt x="157" y="118"/>
                    <a:pt x="120" y="128"/>
                    <a:pt x="76" y="144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95" y="15"/>
                    <a:pt x="148" y="0"/>
                    <a:pt x="230" y="0"/>
                  </a:cubicBezTo>
                  <a:cubicBezTo>
                    <a:pt x="305" y="0"/>
                    <a:pt x="359" y="20"/>
                    <a:pt x="394" y="54"/>
                  </a:cubicBezTo>
                  <a:cubicBezTo>
                    <a:pt x="430" y="91"/>
                    <a:pt x="446" y="144"/>
                    <a:pt x="446" y="209"/>
                  </a:cubicBezTo>
                  <a:cubicBezTo>
                    <a:pt x="446" y="491"/>
                    <a:pt x="446" y="491"/>
                    <a:pt x="446" y="491"/>
                  </a:cubicBezTo>
                  <a:cubicBezTo>
                    <a:pt x="313" y="491"/>
                    <a:pt x="313" y="491"/>
                    <a:pt x="313" y="491"/>
                  </a:cubicBezTo>
                  <a:cubicBezTo>
                    <a:pt x="313" y="438"/>
                    <a:pt x="313" y="438"/>
                    <a:pt x="313" y="438"/>
                  </a:cubicBezTo>
                  <a:cubicBezTo>
                    <a:pt x="280" y="475"/>
                    <a:pt x="234" y="500"/>
                    <a:pt x="167" y="500"/>
                  </a:cubicBezTo>
                  <a:cubicBezTo>
                    <a:pt x="75" y="500"/>
                    <a:pt x="0" y="447"/>
                    <a:pt x="0" y="351"/>
                  </a:cubicBezTo>
                  <a:close/>
                  <a:moveTo>
                    <a:pt x="316" y="320"/>
                  </a:moveTo>
                  <a:cubicBezTo>
                    <a:pt x="316" y="295"/>
                    <a:pt x="316" y="295"/>
                    <a:pt x="316" y="295"/>
                  </a:cubicBezTo>
                  <a:cubicBezTo>
                    <a:pt x="292" y="284"/>
                    <a:pt x="262" y="277"/>
                    <a:pt x="228" y="277"/>
                  </a:cubicBezTo>
                  <a:cubicBezTo>
                    <a:pt x="169" y="277"/>
                    <a:pt x="133" y="301"/>
                    <a:pt x="133" y="344"/>
                  </a:cubicBezTo>
                  <a:cubicBezTo>
                    <a:pt x="133" y="346"/>
                    <a:pt x="133" y="346"/>
                    <a:pt x="133" y="346"/>
                  </a:cubicBezTo>
                  <a:cubicBezTo>
                    <a:pt x="133" y="383"/>
                    <a:pt x="164" y="405"/>
                    <a:pt x="208" y="405"/>
                  </a:cubicBezTo>
                  <a:cubicBezTo>
                    <a:pt x="272" y="405"/>
                    <a:pt x="316" y="369"/>
                    <a:pt x="316" y="3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Rectangle 26">
              <a:extLst>
                <a:ext uri="{FF2B5EF4-FFF2-40B4-BE49-F238E27FC236}">
                  <a16:creationId xmlns:a16="http://schemas.microsoft.com/office/drawing/2014/main" id="{9CF25159-7802-4E5B-8837-8E57F2A51EC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801973" y="1260831"/>
              <a:ext cx="59843" cy="2876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Rectangle 27">
              <a:extLst>
                <a:ext uri="{FF2B5EF4-FFF2-40B4-BE49-F238E27FC236}">
                  <a16:creationId xmlns:a16="http://schemas.microsoft.com/office/drawing/2014/main" id="{8C48BAA6-002A-430B-9CD2-AF23AC05A737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886639" y="1260831"/>
              <a:ext cx="59399" cy="2876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7" name="Rectangle 28">
            <a:extLst>
              <a:ext uri="{FF2B5EF4-FFF2-40B4-BE49-F238E27FC236}">
                <a16:creationId xmlns:a16="http://schemas.microsoft.com/office/drawing/2014/main" id="{4D872154-4275-422F-BF6F-C8ECDAFCF823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11556230" y="837417"/>
            <a:ext cx="634181" cy="189869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28BEE63C-C3F8-4C38-9BE5-7F464ABA10A0}"/>
              </a:ext>
            </a:extLst>
          </p:cNvPr>
          <p:cNvGrpSpPr/>
          <p:nvPr userDrawn="1"/>
        </p:nvGrpSpPr>
        <p:grpSpPr>
          <a:xfrm>
            <a:off x="11701122" y="1007069"/>
            <a:ext cx="321494" cy="1552800"/>
            <a:chOff x="7313961" y="501936"/>
            <a:chExt cx="323594" cy="1566108"/>
          </a:xfrm>
        </p:grpSpPr>
        <p:sp>
          <p:nvSpPr>
            <p:cNvPr id="38" name="Freeform 29">
              <a:extLst>
                <a:ext uri="{FF2B5EF4-FFF2-40B4-BE49-F238E27FC236}">
                  <a16:creationId xmlns:a16="http://schemas.microsoft.com/office/drawing/2014/main" id="{0F6D2C1F-123F-4FC5-A8AF-9FD924E376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83556" y="1311808"/>
              <a:ext cx="249567" cy="247350"/>
            </a:xfrm>
            <a:custGeom>
              <a:avLst/>
              <a:gdLst>
                <a:gd name="T0" fmla="*/ 0 w 574"/>
                <a:gd name="T1" fmla="*/ 229 h 569"/>
                <a:gd name="T2" fmla="*/ 90 w 574"/>
                <a:gd name="T3" fmla="*/ 413 h 569"/>
                <a:gd name="T4" fmla="*/ 90 w 574"/>
                <a:gd name="T5" fmla="*/ 413 h 569"/>
                <a:gd name="T6" fmla="*/ 90 w 574"/>
                <a:gd name="T7" fmla="*/ 413 h 569"/>
                <a:gd name="T8" fmla="*/ 9 w 574"/>
                <a:gd name="T9" fmla="*/ 413 h 569"/>
                <a:gd name="T10" fmla="*/ 9 w 574"/>
                <a:gd name="T11" fmla="*/ 569 h 569"/>
                <a:gd name="T12" fmla="*/ 574 w 574"/>
                <a:gd name="T13" fmla="*/ 569 h 569"/>
                <a:gd name="T14" fmla="*/ 574 w 574"/>
                <a:gd name="T15" fmla="*/ 413 h 569"/>
                <a:gd name="T16" fmla="*/ 253 w 574"/>
                <a:gd name="T17" fmla="*/ 413 h 569"/>
                <a:gd name="T18" fmla="*/ 133 w 574"/>
                <a:gd name="T19" fmla="*/ 286 h 569"/>
                <a:gd name="T20" fmla="*/ 253 w 574"/>
                <a:gd name="T21" fmla="*/ 155 h 569"/>
                <a:gd name="T22" fmla="*/ 574 w 574"/>
                <a:gd name="T23" fmla="*/ 155 h 569"/>
                <a:gd name="T24" fmla="*/ 574 w 574"/>
                <a:gd name="T25" fmla="*/ 0 h 569"/>
                <a:gd name="T26" fmla="*/ 224 w 574"/>
                <a:gd name="T27" fmla="*/ 0 h 569"/>
                <a:gd name="T28" fmla="*/ 0 w 574"/>
                <a:gd name="T29" fmla="*/ 22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4" h="569">
                  <a:moveTo>
                    <a:pt x="0" y="229"/>
                  </a:moveTo>
                  <a:cubicBezTo>
                    <a:pt x="0" y="294"/>
                    <a:pt x="30" y="368"/>
                    <a:pt x="90" y="413"/>
                  </a:cubicBezTo>
                  <a:cubicBezTo>
                    <a:pt x="90" y="413"/>
                    <a:pt x="90" y="413"/>
                    <a:pt x="90" y="413"/>
                  </a:cubicBezTo>
                  <a:cubicBezTo>
                    <a:pt x="90" y="413"/>
                    <a:pt x="90" y="413"/>
                    <a:pt x="90" y="413"/>
                  </a:cubicBezTo>
                  <a:cubicBezTo>
                    <a:pt x="9" y="413"/>
                    <a:pt x="9" y="413"/>
                    <a:pt x="9" y="413"/>
                  </a:cubicBezTo>
                  <a:cubicBezTo>
                    <a:pt x="9" y="569"/>
                    <a:pt x="9" y="569"/>
                    <a:pt x="9" y="569"/>
                  </a:cubicBezTo>
                  <a:cubicBezTo>
                    <a:pt x="574" y="569"/>
                    <a:pt x="574" y="569"/>
                    <a:pt x="574" y="569"/>
                  </a:cubicBezTo>
                  <a:cubicBezTo>
                    <a:pt x="574" y="413"/>
                    <a:pt x="574" y="413"/>
                    <a:pt x="574" y="413"/>
                  </a:cubicBezTo>
                  <a:cubicBezTo>
                    <a:pt x="253" y="413"/>
                    <a:pt x="253" y="413"/>
                    <a:pt x="253" y="413"/>
                  </a:cubicBezTo>
                  <a:cubicBezTo>
                    <a:pt x="195" y="413"/>
                    <a:pt x="133" y="369"/>
                    <a:pt x="133" y="286"/>
                  </a:cubicBezTo>
                  <a:cubicBezTo>
                    <a:pt x="133" y="221"/>
                    <a:pt x="178" y="155"/>
                    <a:pt x="253" y="155"/>
                  </a:cubicBezTo>
                  <a:cubicBezTo>
                    <a:pt x="574" y="155"/>
                    <a:pt x="574" y="155"/>
                    <a:pt x="574" y="155"/>
                  </a:cubicBezTo>
                  <a:cubicBezTo>
                    <a:pt x="574" y="0"/>
                    <a:pt x="574" y="0"/>
                    <a:pt x="574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94" y="0"/>
                    <a:pt x="0" y="93"/>
                    <a:pt x="0" y="2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0">
              <a:extLst>
                <a:ext uri="{FF2B5EF4-FFF2-40B4-BE49-F238E27FC236}">
                  <a16:creationId xmlns:a16="http://schemas.microsoft.com/office/drawing/2014/main" id="{2EA5A2F2-AE15-4FA5-85A9-F7373F3251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87546" y="755049"/>
              <a:ext cx="245577" cy="276163"/>
            </a:xfrm>
            <a:custGeom>
              <a:avLst/>
              <a:gdLst>
                <a:gd name="T0" fmla="*/ 0 w 554"/>
                <a:gd name="T1" fmla="*/ 174 h 623"/>
                <a:gd name="T2" fmla="*/ 377 w 554"/>
                <a:gd name="T3" fmla="*/ 311 h 623"/>
                <a:gd name="T4" fmla="*/ 0 w 554"/>
                <a:gd name="T5" fmla="*/ 450 h 623"/>
                <a:gd name="T6" fmla="*/ 0 w 554"/>
                <a:gd name="T7" fmla="*/ 623 h 623"/>
                <a:gd name="T8" fmla="*/ 554 w 554"/>
                <a:gd name="T9" fmla="*/ 395 h 623"/>
                <a:gd name="T10" fmla="*/ 554 w 554"/>
                <a:gd name="T11" fmla="*/ 228 h 623"/>
                <a:gd name="T12" fmla="*/ 0 w 554"/>
                <a:gd name="T13" fmla="*/ 0 h 623"/>
                <a:gd name="T14" fmla="*/ 0 w 554"/>
                <a:gd name="T15" fmla="*/ 174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4" h="623">
                  <a:moveTo>
                    <a:pt x="0" y="174"/>
                  </a:moveTo>
                  <a:lnTo>
                    <a:pt x="377" y="311"/>
                  </a:lnTo>
                  <a:lnTo>
                    <a:pt x="0" y="450"/>
                  </a:lnTo>
                  <a:lnTo>
                    <a:pt x="0" y="623"/>
                  </a:lnTo>
                  <a:lnTo>
                    <a:pt x="554" y="395"/>
                  </a:lnTo>
                  <a:lnTo>
                    <a:pt x="554" y="228"/>
                  </a:lnTo>
                  <a:lnTo>
                    <a:pt x="0" y="0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1">
              <a:extLst>
                <a:ext uri="{FF2B5EF4-FFF2-40B4-BE49-F238E27FC236}">
                  <a16:creationId xmlns:a16="http://schemas.microsoft.com/office/drawing/2014/main" id="{F0E0D771-C362-479B-9362-01060246988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383556" y="1583096"/>
              <a:ext cx="253999" cy="256659"/>
            </a:xfrm>
            <a:custGeom>
              <a:avLst/>
              <a:gdLst>
                <a:gd name="T0" fmla="*/ 401 w 584"/>
                <a:gd name="T1" fmla="*/ 110 h 590"/>
                <a:gd name="T2" fmla="*/ 460 w 584"/>
                <a:gd name="T3" fmla="*/ 272 h 590"/>
                <a:gd name="T4" fmla="*/ 415 w 584"/>
                <a:gd name="T5" fmla="*/ 397 h 590"/>
                <a:gd name="T6" fmla="*/ 250 w 584"/>
                <a:gd name="T7" fmla="*/ 0 h 590"/>
                <a:gd name="T8" fmla="*/ 92 w 584"/>
                <a:gd name="T9" fmla="*/ 68 h 590"/>
                <a:gd name="T10" fmla="*/ 0 w 584"/>
                <a:gd name="T11" fmla="*/ 291 h 590"/>
                <a:gd name="T12" fmla="*/ 292 w 584"/>
                <a:gd name="T13" fmla="*/ 590 h 590"/>
                <a:gd name="T14" fmla="*/ 584 w 584"/>
                <a:gd name="T15" fmla="*/ 274 h 590"/>
                <a:gd name="T16" fmla="*/ 476 w 584"/>
                <a:gd name="T17" fmla="*/ 12 h 590"/>
                <a:gd name="T18" fmla="*/ 401 w 584"/>
                <a:gd name="T19" fmla="*/ 110 h 590"/>
                <a:gd name="T20" fmla="*/ 179 w 584"/>
                <a:gd name="T21" fmla="*/ 408 h 590"/>
                <a:gd name="T22" fmla="*/ 123 w 584"/>
                <a:gd name="T23" fmla="*/ 288 h 590"/>
                <a:gd name="T24" fmla="*/ 202 w 584"/>
                <a:gd name="T25" fmla="*/ 168 h 590"/>
                <a:gd name="T26" fmla="*/ 315 w 584"/>
                <a:gd name="T27" fmla="*/ 439 h 590"/>
                <a:gd name="T28" fmla="*/ 179 w 584"/>
                <a:gd name="T29" fmla="*/ 408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4" h="590">
                  <a:moveTo>
                    <a:pt x="401" y="110"/>
                  </a:moveTo>
                  <a:cubicBezTo>
                    <a:pt x="449" y="175"/>
                    <a:pt x="460" y="212"/>
                    <a:pt x="460" y="272"/>
                  </a:cubicBezTo>
                  <a:cubicBezTo>
                    <a:pt x="460" y="325"/>
                    <a:pt x="444" y="367"/>
                    <a:pt x="415" y="397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189" y="9"/>
                    <a:pt x="134" y="32"/>
                    <a:pt x="92" y="68"/>
                  </a:cubicBezTo>
                  <a:cubicBezTo>
                    <a:pt x="32" y="120"/>
                    <a:pt x="0" y="197"/>
                    <a:pt x="0" y="291"/>
                  </a:cubicBezTo>
                  <a:cubicBezTo>
                    <a:pt x="0" y="462"/>
                    <a:pt x="126" y="590"/>
                    <a:pt x="292" y="590"/>
                  </a:cubicBezTo>
                  <a:cubicBezTo>
                    <a:pt x="462" y="590"/>
                    <a:pt x="584" y="462"/>
                    <a:pt x="584" y="274"/>
                  </a:cubicBezTo>
                  <a:cubicBezTo>
                    <a:pt x="584" y="169"/>
                    <a:pt x="534" y="62"/>
                    <a:pt x="476" y="12"/>
                  </a:cubicBezTo>
                  <a:lnTo>
                    <a:pt x="401" y="110"/>
                  </a:lnTo>
                  <a:close/>
                  <a:moveTo>
                    <a:pt x="179" y="408"/>
                  </a:moveTo>
                  <a:cubicBezTo>
                    <a:pt x="144" y="381"/>
                    <a:pt x="123" y="339"/>
                    <a:pt x="123" y="288"/>
                  </a:cubicBezTo>
                  <a:cubicBezTo>
                    <a:pt x="123" y="232"/>
                    <a:pt x="155" y="190"/>
                    <a:pt x="202" y="168"/>
                  </a:cubicBezTo>
                  <a:cubicBezTo>
                    <a:pt x="315" y="439"/>
                    <a:pt x="315" y="439"/>
                    <a:pt x="315" y="439"/>
                  </a:cubicBezTo>
                  <a:cubicBezTo>
                    <a:pt x="257" y="447"/>
                    <a:pt x="212" y="432"/>
                    <a:pt x="179" y="4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2">
              <a:extLst>
                <a:ext uri="{FF2B5EF4-FFF2-40B4-BE49-F238E27FC236}">
                  <a16:creationId xmlns:a16="http://schemas.microsoft.com/office/drawing/2014/main" id="{BD807C55-B428-4E3A-A768-FF2F2AA578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13961" y="1846404"/>
              <a:ext cx="319161" cy="221640"/>
            </a:xfrm>
            <a:custGeom>
              <a:avLst/>
              <a:gdLst>
                <a:gd name="T0" fmla="*/ 580 w 720"/>
                <a:gd name="T1" fmla="*/ 0 h 500"/>
                <a:gd name="T2" fmla="*/ 580 w 720"/>
                <a:gd name="T3" fmla="*/ 346 h 500"/>
                <a:gd name="T4" fmla="*/ 0 w 720"/>
                <a:gd name="T5" fmla="*/ 346 h 500"/>
                <a:gd name="T6" fmla="*/ 0 w 720"/>
                <a:gd name="T7" fmla="*/ 500 h 500"/>
                <a:gd name="T8" fmla="*/ 720 w 720"/>
                <a:gd name="T9" fmla="*/ 500 h 500"/>
                <a:gd name="T10" fmla="*/ 720 w 720"/>
                <a:gd name="T11" fmla="*/ 0 h 500"/>
                <a:gd name="T12" fmla="*/ 580 w 720"/>
                <a:gd name="T13" fmla="*/ 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500">
                  <a:moveTo>
                    <a:pt x="580" y="0"/>
                  </a:moveTo>
                  <a:lnTo>
                    <a:pt x="580" y="346"/>
                  </a:lnTo>
                  <a:lnTo>
                    <a:pt x="0" y="346"/>
                  </a:lnTo>
                  <a:lnTo>
                    <a:pt x="0" y="500"/>
                  </a:lnTo>
                  <a:lnTo>
                    <a:pt x="720" y="500"/>
                  </a:lnTo>
                  <a:lnTo>
                    <a:pt x="720" y="0"/>
                  </a:lnTo>
                  <a:lnTo>
                    <a:pt x="58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3">
              <a:extLst>
                <a:ext uri="{FF2B5EF4-FFF2-40B4-BE49-F238E27FC236}">
                  <a16:creationId xmlns:a16="http://schemas.microsoft.com/office/drawing/2014/main" id="{46FC01F6-5587-4701-B3C6-0DC2032CAEC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383556" y="501936"/>
              <a:ext cx="253999" cy="263752"/>
            </a:xfrm>
            <a:custGeom>
              <a:avLst/>
              <a:gdLst>
                <a:gd name="T0" fmla="*/ 584 w 584"/>
                <a:gd name="T1" fmla="*/ 304 h 607"/>
                <a:gd name="T2" fmla="*/ 292 w 584"/>
                <a:gd name="T3" fmla="*/ 607 h 607"/>
                <a:gd name="T4" fmla="*/ 0 w 584"/>
                <a:gd name="T5" fmla="*/ 302 h 607"/>
                <a:gd name="T6" fmla="*/ 292 w 584"/>
                <a:gd name="T7" fmla="*/ 0 h 607"/>
                <a:gd name="T8" fmla="*/ 584 w 584"/>
                <a:gd name="T9" fmla="*/ 304 h 607"/>
                <a:gd name="T10" fmla="*/ 133 w 584"/>
                <a:gd name="T11" fmla="*/ 304 h 607"/>
                <a:gd name="T12" fmla="*/ 292 w 584"/>
                <a:gd name="T13" fmla="*/ 454 h 607"/>
                <a:gd name="T14" fmla="*/ 451 w 584"/>
                <a:gd name="T15" fmla="*/ 302 h 607"/>
                <a:gd name="T16" fmla="*/ 292 w 584"/>
                <a:gd name="T17" fmla="*/ 153 h 607"/>
                <a:gd name="T18" fmla="*/ 133 w 584"/>
                <a:gd name="T19" fmla="*/ 304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4" h="607">
                  <a:moveTo>
                    <a:pt x="584" y="304"/>
                  </a:moveTo>
                  <a:cubicBezTo>
                    <a:pt x="584" y="474"/>
                    <a:pt x="457" y="607"/>
                    <a:pt x="292" y="607"/>
                  </a:cubicBezTo>
                  <a:cubicBezTo>
                    <a:pt x="128" y="607"/>
                    <a:pt x="0" y="473"/>
                    <a:pt x="0" y="302"/>
                  </a:cubicBezTo>
                  <a:cubicBezTo>
                    <a:pt x="0" y="133"/>
                    <a:pt x="126" y="0"/>
                    <a:pt x="292" y="0"/>
                  </a:cubicBezTo>
                  <a:cubicBezTo>
                    <a:pt x="455" y="0"/>
                    <a:pt x="584" y="133"/>
                    <a:pt x="584" y="304"/>
                  </a:cubicBezTo>
                  <a:moveTo>
                    <a:pt x="133" y="304"/>
                  </a:moveTo>
                  <a:cubicBezTo>
                    <a:pt x="133" y="391"/>
                    <a:pt x="198" y="454"/>
                    <a:pt x="292" y="454"/>
                  </a:cubicBezTo>
                  <a:cubicBezTo>
                    <a:pt x="381" y="454"/>
                    <a:pt x="451" y="387"/>
                    <a:pt x="451" y="302"/>
                  </a:cubicBezTo>
                  <a:cubicBezTo>
                    <a:pt x="451" y="216"/>
                    <a:pt x="383" y="153"/>
                    <a:pt x="292" y="153"/>
                  </a:cubicBezTo>
                  <a:cubicBezTo>
                    <a:pt x="203" y="153"/>
                    <a:pt x="133" y="219"/>
                    <a:pt x="133" y="30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4">
              <a:extLst>
                <a:ext uri="{FF2B5EF4-FFF2-40B4-BE49-F238E27FC236}">
                  <a16:creationId xmlns:a16="http://schemas.microsoft.com/office/drawing/2014/main" id="{DC296814-EEBB-47E4-A1CC-8645F51DA98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383556" y="1021017"/>
              <a:ext cx="253999" cy="263752"/>
            </a:xfrm>
            <a:custGeom>
              <a:avLst/>
              <a:gdLst>
                <a:gd name="T0" fmla="*/ 584 w 584"/>
                <a:gd name="T1" fmla="*/ 305 h 607"/>
                <a:gd name="T2" fmla="*/ 292 w 584"/>
                <a:gd name="T3" fmla="*/ 607 h 607"/>
                <a:gd name="T4" fmla="*/ 0 w 584"/>
                <a:gd name="T5" fmla="*/ 303 h 607"/>
                <a:gd name="T6" fmla="*/ 292 w 584"/>
                <a:gd name="T7" fmla="*/ 0 h 607"/>
                <a:gd name="T8" fmla="*/ 584 w 584"/>
                <a:gd name="T9" fmla="*/ 305 h 607"/>
                <a:gd name="T10" fmla="*/ 133 w 584"/>
                <a:gd name="T11" fmla="*/ 305 h 607"/>
                <a:gd name="T12" fmla="*/ 292 w 584"/>
                <a:gd name="T13" fmla="*/ 454 h 607"/>
                <a:gd name="T14" fmla="*/ 451 w 584"/>
                <a:gd name="T15" fmla="*/ 303 h 607"/>
                <a:gd name="T16" fmla="*/ 292 w 584"/>
                <a:gd name="T17" fmla="*/ 153 h 607"/>
                <a:gd name="T18" fmla="*/ 133 w 584"/>
                <a:gd name="T19" fmla="*/ 305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4" h="607">
                  <a:moveTo>
                    <a:pt x="584" y="305"/>
                  </a:moveTo>
                  <a:cubicBezTo>
                    <a:pt x="584" y="474"/>
                    <a:pt x="457" y="607"/>
                    <a:pt x="292" y="607"/>
                  </a:cubicBezTo>
                  <a:cubicBezTo>
                    <a:pt x="128" y="607"/>
                    <a:pt x="0" y="474"/>
                    <a:pt x="0" y="303"/>
                  </a:cubicBezTo>
                  <a:cubicBezTo>
                    <a:pt x="0" y="133"/>
                    <a:pt x="126" y="0"/>
                    <a:pt x="292" y="0"/>
                  </a:cubicBezTo>
                  <a:cubicBezTo>
                    <a:pt x="455" y="0"/>
                    <a:pt x="584" y="134"/>
                    <a:pt x="584" y="305"/>
                  </a:cubicBezTo>
                  <a:moveTo>
                    <a:pt x="133" y="305"/>
                  </a:moveTo>
                  <a:cubicBezTo>
                    <a:pt x="133" y="391"/>
                    <a:pt x="198" y="454"/>
                    <a:pt x="292" y="454"/>
                  </a:cubicBezTo>
                  <a:cubicBezTo>
                    <a:pt x="381" y="454"/>
                    <a:pt x="451" y="388"/>
                    <a:pt x="451" y="303"/>
                  </a:cubicBezTo>
                  <a:cubicBezTo>
                    <a:pt x="451" y="216"/>
                    <a:pt x="383" y="153"/>
                    <a:pt x="292" y="153"/>
                  </a:cubicBezTo>
                  <a:cubicBezTo>
                    <a:pt x="203" y="153"/>
                    <a:pt x="133" y="220"/>
                    <a:pt x="133" y="30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80CD9248-0A2C-4050-B347-2980229F11A8}"/>
              </a:ext>
            </a:extLst>
          </p:cNvPr>
          <p:cNvGrpSpPr/>
          <p:nvPr userDrawn="1"/>
        </p:nvGrpSpPr>
        <p:grpSpPr>
          <a:xfrm>
            <a:off x="1154741" y="3561907"/>
            <a:ext cx="7851377" cy="1769127"/>
            <a:chOff x="541049" y="2649538"/>
            <a:chExt cx="9285724" cy="2092325"/>
          </a:xfrm>
          <a:solidFill>
            <a:schemeClr val="bg1"/>
          </a:solidFill>
        </p:grpSpPr>
        <p:sp>
          <p:nvSpPr>
            <p:cNvPr id="54" name="Freeform 5">
              <a:extLst>
                <a:ext uri="{FF2B5EF4-FFF2-40B4-BE49-F238E27FC236}">
                  <a16:creationId xmlns:a16="http://schemas.microsoft.com/office/drawing/2014/main" id="{99FEE917-CD84-4C97-B4F9-73DFE2A47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1049" y="2809876"/>
              <a:ext cx="963613" cy="1928813"/>
            </a:xfrm>
            <a:custGeom>
              <a:avLst/>
              <a:gdLst>
                <a:gd name="T0" fmla="*/ 57 w 301"/>
                <a:gd name="T1" fmla="*/ 458 h 600"/>
                <a:gd name="T2" fmla="*/ 57 w 301"/>
                <a:gd name="T3" fmla="*/ 235 h 600"/>
                <a:gd name="T4" fmla="*/ 0 w 301"/>
                <a:gd name="T5" fmla="*/ 235 h 600"/>
                <a:gd name="T6" fmla="*/ 0 w 301"/>
                <a:gd name="T7" fmla="*/ 121 h 600"/>
                <a:gd name="T8" fmla="*/ 57 w 301"/>
                <a:gd name="T9" fmla="*/ 121 h 600"/>
                <a:gd name="T10" fmla="*/ 57 w 301"/>
                <a:gd name="T11" fmla="*/ 0 h 600"/>
                <a:gd name="T12" fmla="*/ 190 w 301"/>
                <a:gd name="T13" fmla="*/ 0 h 600"/>
                <a:gd name="T14" fmla="*/ 190 w 301"/>
                <a:gd name="T15" fmla="*/ 121 h 600"/>
                <a:gd name="T16" fmla="*/ 301 w 301"/>
                <a:gd name="T17" fmla="*/ 121 h 600"/>
                <a:gd name="T18" fmla="*/ 301 w 301"/>
                <a:gd name="T19" fmla="*/ 235 h 600"/>
                <a:gd name="T20" fmla="*/ 190 w 301"/>
                <a:gd name="T21" fmla="*/ 235 h 600"/>
                <a:gd name="T22" fmla="*/ 190 w 301"/>
                <a:gd name="T23" fmla="*/ 436 h 600"/>
                <a:gd name="T24" fmla="*/ 233 w 301"/>
                <a:gd name="T25" fmla="*/ 482 h 600"/>
                <a:gd name="T26" fmla="*/ 299 w 301"/>
                <a:gd name="T27" fmla="*/ 465 h 600"/>
                <a:gd name="T28" fmla="*/ 299 w 301"/>
                <a:gd name="T29" fmla="*/ 573 h 600"/>
                <a:gd name="T30" fmla="*/ 194 w 301"/>
                <a:gd name="T31" fmla="*/ 600 h 600"/>
                <a:gd name="T32" fmla="*/ 57 w 301"/>
                <a:gd name="T33" fmla="*/ 458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1" h="600">
                  <a:moveTo>
                    <a:pt x="57" y="458"/>
                  </a:moveTo>
                  <a:cubicBezTo>
                    <a:pt x="57" y="235"/>
                    <a:pt x="57" y="235"/>
                    <a:pt x="57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57" y="121"/>
                    <a:pt x="57" y="121"/>
                    <a:pt x="57" y="12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301" y="121"/>
                    <a:pt x="301" y="121"/>
                    <a:pt x="301" y="121"/>
                  </a:cubicBezTo>
                  <a:cubicBezTo>
                    <a:pt x="301" y="235"/>
                    <a:pt x="301" y="235"/>
                    <a:pt x="301" y="235"/>
                  </a:cubicBezTo>
                  <a:cubicBezTo>
                    <a:pt x="190" y="235"/>
                    <a:pt x="190" y="235"/>
                    <a:pt x="190" y="235"/>
                  </a:cubicBezTo>
                  <a:cubicBezTo>
                    <a:pt x="190" y="436"/>
                    <a:pt x="190" y="436"/>
                    <a:pt x="190" y="436"/>
                  </a:cubicBezTo>
                  <a:cubicBezTo>
                    <a:pt x="190" y="467"/>
                    <a:pt x="203" y="482"/>
                    <a:pt x="233" y="482"/>
                  </a:cubicBezTo>
                  <a:cubicBezTo>
                    <a:pt x="258" y="482"/>
                    <a:pt x="280" y="476"/>
                    <a:pt x="299" y="465"/>
                  </a:cubicBezTo>
                  <a:cubicBezTo>
                    <a:pt x="299" y="573"/>
                    <a:pt x="299" y="573"/>
                    <a:pt x="299" y="573"/>
                  </a:cubicBezTo>
                  <a:cubicBezTo>
                    <a:pt x="271" y="590"/>
                    <a:pt x="239" y="600"/>
                    <a:pt x="194" y="600"/>
                  </a:cubicBezTo>
                  <a:cubicBezTo>
                    <a:pt x="112" y="600"/>
                    <a:pt x="57" y="568"/>
                    <a:pt x="57" y="4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6">
              <a:extLst>
                <a:ext uri="{FF2B5EF4-FFF2-40B4-BE49-F238E27FC236}">
                  <a16:creationId xmlns:a16="http://schemas.microsoft.com/office/drawing/2014/main" id="{78C9364A-BFFF-4F94-9D90-8A71731D63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08151" y="2649538"/>
              <a:ext cx="1382713" cy="2063750"/>
            </a:xfrm>
            <a:custGeom>
              <a:avLst/>
              <a:gdLst>
                <a:gd name="T0" fmla="*/ 0 w 432"/>
                <a:gd name="T1" fmla="*/ 0 h 642"/>
                <a:gd name="T2" fmla="*/ 134 w 432"/>
                <a:gd name="T3" fmla="*/ 0 h 642"/>
                <a:gd name="T4" fmla="*/ 134 w 432"/>
                <a:gd name="T5" fmla="*/ 237 h 642"/>
                <a:gd name="T6" fmla="*/ 272 w 432"/>
                <a:gd name="T7" fmla="*/ 162 h 642"/>
                <a:gd name="T8" fmla="*/ 432 w 432"/>
                <a:gd name="T9" fmla="*/ 337 h 642"/>
                <a:gd name="T10" fmla="*/ 432 w 432"/>
                <a:gd name="T11" fmla="*/ 642 h 642"/>
                <a:gd name="T12" fmla="*/ 298 w 432"/>
                <a:gd name="T13" fmla="*/ 642 h 642"/>
                <a:gd name="T14" fmla="*/ 298 w 432"/>
                <a:gd name="T15" fmla="*/ 379 h 642"/>
                <a:gd name="T16" fmla="*/ 218 w 432"/>
                <a:gd name="T17" fmla="*/ 283 h 642"/>
                <a:gd name="T18" fmla="*/ 134 w 432"/>
                <a:gd name="T19" fmla="*/ 379 h 642"/>
                <a:gd name="T20" fmla="*/ 134 w 432"/>
                <a:gd name="T21" fmla="*/ 642 h 642"/>
                <a:gd name="T22" fmla="*/ 0 w 432"/>
                <a:gd name="T23" fmla="*/ 642 h 642"/>
                <a:gd name="T24" fmla="*/ 0 w 432"/>
                <a:gd name="T25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642">
                  <a:moveTo>
                    <a:pt x="0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4" y="237"/>
                    <a:pt x="134" y="237"/>
                    <a:pt x="134" y="237"/>
                  </a:cubicBezTo>
                  <a:cubicBezTo>
                    <a:pt x="165" y="198"/>
                    <a:pt x="204" y="162"/>
                    <a:pt x="272" y="162"/>
                  </a:cubicBezTo>
                  <a:cubicBezTo>
                    <a:pt x="373" y="162"/>
                    <a:pt x="432" y="229"/>
                    <a:pt x="432" y="337"/>
                  </a:cubicBezTo>
                  <a:cubicBezTo>
                    <a:pt x="432" y="642"/>
                    <a:pt x="432" y="642"/>
                    <a:pt x="432" y="642"/>
                  </a:cubicBezTo>
                  <a:cubicBezTo>
                    <a:pt x="298" y="642"/>
                    <a:pt x="298" y="642"/>
                    <a:pt x="298" y="642"/>
                  </a:cubicBezTo>
                  <a:cubicBezTo>
                    <a:pt x="298" y="379"/>
                    <a:pt x="298" y="379"/>
                    <a:pt x="298" y="379"/>
                  </a:cubicBezTo>
                  <a:cubicBezTo>
                    <a:pt x="298" y="316"/>
                    <a:pt x="269" y="283"/>
                    <a:pt x="218" y="283"/>
                  </a:cubicBezTo>
                  <a:cubicBezTo>
                    <a:pt x="166" y="283"/>
                    <a:pt x="134" y="316"/>
                    <a:pt x="134" y="379"/>
                  </a:cubicBezTo>
                  <a:cubicBezTo>
                    <a:pt x="134" y="642"/>
                    <a:pt x="134" y="642"/>
                    <a:pt x="134" y="642"/>
                  </a:cubicBezTo>
                  <a:cubicBezTo>
                    <a:pt x="0" y="642"/>
                    <a:pt x="0" y="642"/>
                    <a:pt x="0" y="6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7">
              <a:extLst>
                <a:ext uri="{FF2B5EF4-FFF2-40B4-BE49-F238E27FC236}">
                  <a16:creationId xmlns:a16="http://schemas.microsoft.com/office/drawing/2014/main" id="{E572E624-9DE1-4F42-A7F5-36B7B8A2F63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61304" y="3179763"/>
              <a:ext cx="1390650" cy="1562100"/>
            </a:xfrm>
            <a:custGeom>
              <a:avLst/>
              <a:gdLst>
                <a:gd name="T0" fmla="*/ 0 w 434"/>
                <a:gd name="T1" fmla="*/ 342 h 486"/>
                <a:gd name="T2" fmla="*/ 0 w 434"/>
                <a:gd name="T3" fmla="*/ 340 h 486"/>
                <a:gd name="T4" fmla="*/ 190 w 434"/>
                <a:gd name="T5" fmla="*/ 189 h 486"/>
                <a:gd name="T6" fmla="*/ 305 w 434"/>
                <a:gd name="T7" fmla="*/ 209 h 486"/>
                <a:gd name="T8" fmla="*/ 305 w 434"/>
                <a:gd name="T9" fmla="*/ 201 h 486"/>
                <a:gd name="T10" fmla="*/ 204 w 434"/>
                <a:gd name="T11" fmla="*/ 115 h 486"/>
                <a:gd name="T12" fmla="*/ 74 w 434"/>
                <a:gd name="T13" fmla="*/ 140 h 486"/>
                <a:gd name="T14" fmla="*/ 40 w 434"/>
                <a:gd name="T15" fmla="*/ 38 h 486"/>
                <a:gd name="T16" fmla="*/ 223 w 434"/>
                <a:gd name="T17" fmla="*/ 0 h 486"/>
                <a:gd name="T18" fmla="*/ 383 w 434"/>
                <a:gd name="T19" fmla="*/ 53 h 486"/>
                <a:gd name="T20" fmla="*/ 434 w 434"/>
                <a:gd name="T21" fmla="*/ 204 h 486"/>
                <a:gd name="T22" fmla="*/ 434 w 434"/>
                <a:gd name="T23" fmla="*/ 477 h 486"/>
                <a:gd name="T24" fmla="*/ 304 w 434"/>
                <a:gd name="T25" fmla="*/ 477 h 486"/>
                <a:gd name="T26" fmla="*/ 304 w 434"/>
                <a:gd name="T27" fmla="*/ 426 h 486"/>
                <a:gd name="T28" fmla="*/ 162 w 434"/>
                <a:gd name="T29" fmla="*/ 486 h 486"/>
                <a:gd name="T30" fmla="*/ 0 w 434"/>
                <a:gd name="T31" fmla="*/ 342 h 486"/>
                <a:gd name="T32" fmla="*/ 307 w 434"/>
                <a:gd name="T33" fmla="*/ 311 h 486"/>
                <a:gd name="T34" fmla="*/ 307 w 434"/>
                <a:gd name="T35" fmla="*/ 287 h 486"/>
                <a:gd name="T36" fmla="*/ 222 w 434"/>
                <a:gd name="T37" fmla="*/ 270 h 486"/>
                <a:gd name="T38" fmla="*/ 129 w 434"/>
                <a:gd name="T39" fmla="*/ 335 h 486"/>
                <a:gd name="T40" fmla="*/ 129 w 434"/>
                <a:gd name="T41" fmla="*/ 336 h 486"/>
                <a:gd name="T42" fmla="*/ 202 w 434"/>
                <a:gd name="T43" fmla="*/ 394 h 486"/>
                <a:gd name="T44" fmla="*/ 307 w 434"/>
                <a:gd name="T45" fmla="*/ 31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4" h="486">
                  <a:moveTo>
                    <a:pt x="0" y="342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237"/>
                    <a:pt x="78" y="189"/>
                    <a:pt x="190" y="189"/>
                  </a:cubicBezTo>
                  <a:cubicBezTo>
                    <a:pt x="237" y="189"/>
                    <a:pt x="272" y="197"/>
                    <a:pt x="305" y="209"/>
                  </a:cubicBezTo>
                  <a:cubicBezTo>
                    <a:pt x="305" y="201"/>
                    <a:pt x="305" y="201"/>
                    <a:pt x="305" y="201"/>
                  </a:cubicBezTo>
                  <a:cubicBezTo>
                    <a:pt x="305" y="145"/>
                    <a:pt x="271" y="115"/>
                    <a:pt x="204" y="115"/>
                  </a:cubicBezTo>
                  <a:cubicBezTo>
                    <a:pt x="153" y="115"/>
                    <a:pt x="117" y="124"/>
                    <a:pt x="74" y="140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92" y="15"/>
                    <a:pt x="143" y="0"/>
                    <a:pt x="223" y="0"/>
                  </a:cubicBezTo>
                  <a:cubicBezTo>
                    <a:pt x="296" y="0"/>
                    <a:pt x="349" y="20"/>
                    <a:pt x="383" y="53"/>
                  </a:cubicBezTo>
                  <a:cubicBezTo>
                    <a:pt x="418" y="88"/>
                    <a:pt x="434" y="140"/>
                    <a:pt x="434" y="204"/>
                  </a:cubicBezTo>
                  <a:cubicBezTo>
                    <a:pt x="434" y="477"/>
                    <a:pt x="434" y="477"/>
                    <a:pt x="434" y="477"/>
                  </a:cubicBezTo>
                  <a:cubicBezTo>
                    <a:pt x="304" y="477"/>
                    <a:pt x="304" y="477"/>
                    <a:pt x="304" y="477"/>
                  </a:cubicBezTo>
                  <a:cubicBezTo>
                    <a:pt x="304" y="426"/>
                    <a:pt x="304" y="426"/>
                    <a:pt x="304" y="426"/>
                  </a:cubicBezTo>
                  <a:cubicBezTo>
                    <a:pt x="272" y="462"/>
                    <a:pt x="227" y="486"/>
                    <a:pt x="162" y="486"/>
                  </a:cubicBezTo>
                  <a:cubicBezTo>
                    <a:pt x="73" y="486"/>
                    <a:pt x="0" y="435"/>
                    <a:pt x="0" y="342"/>
                  </a:cubicBezTo>
                  <a:close/>
                  <a:moveTo>
                    <a:pt x="307" y="311"/>
                  </a:moveTo>
                  <a:cubicBezTo>
                    <a:pt x="307" y="287"/>
                    <a:pt x="307" y="287"/>
                    <a:pt x="307" y="287"/>
                  </a:cubicBezTo>
                  <a:cubicBezTo>
                    <a:pt x="284" y="277"/>
                    <a:pt x="254" y="270"/>
                    <a:pt x="222" y="270"/>
                  </a:cubicBezTo>
                  <a:cubicBezTo>
                    <a:pt x="164" y="270"/>
                    <a:pt x="129" y="292"/>
                    <a:pt x="129" y="335"/>
                  </a:cubicBezTo>
                  <a:cubicBezTo>
                    <a:pt x="129" y="336"/>
                    <a:pt x="129" y="336"/>
                    <a:pt x="129" y="336"/>
                  </a:cubicBezTo>
                  <a:cubicBezTo>
                    <a:pt x="129" y="372"/>
                    <a:pt x="159" y="394"/>
                    <a:pt x="202" y="394"/>
                  </a:cubicBezTo>
                  <a:cubicBezTo>
                    <a:pt x="265" y="394"/>
                    <a:pt x="307" y="359"/>
                    <a:pt x="307" y="3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8">
              <a:extLst>
                <a:ext uri="{FF2B5EF4-FFF2-40B4-BE49-F238E27FC236}">
                  <a16:creationId xmlns:a16="http://schemas.microsoft.com/office/drawing/2014/main" id="{DD8A238C-0295-48D1-8872-FE51165DDE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859916" y="3170238"/>
              <a:ext cx="1384300" cy="1543050"/>
            </a:xfrm>
            <a:custGeom>
              <a:avLst/>
              <a:gdLst>
                <a:gd name="T0" fmla="*/ 0 w 432"/>
                <a:gd name="T1" fmla="*/ 9 h 480"/>
                <a:gd name="T2" fmla="*/ 133 w 432"/>
                <a:gd name="T3" fmla="*/ 9 h 480"/>
                <a:gd name="T4" fmla="*/ 133 w 432"/>
                <a:gd name="T5" fmla="*/ 75 h 480"/>
                <a:gd name="T6" fmla="*/ 272 w 432"/>
                <a:gd name="T7" fmla="*/ 0 h 480"/>
                <a:gd name="T8" fmla="*/ 432 w 432"/>
                <a:gd name="T9" fmla="*/ 175 h 480"/>
                <a:gd name="T10" fmla="*/ 432 w 432"/>
                <a:gd name="T11" fmla="*/ 480 h 480"/>
                <a:gd name="T12" fmla="*/ 298 w 432"/>
                <a:gd name="T13" fmla="*/ 480 h 480"/>
                <a:gd name="T14" fmla="*/ 298 w 432"/>
                <a:gd name="T15" fmla="*/ 217 h 480"/>
                <a:gd name="T16" fmla="*/ 217 w 432"/>
                <a:gd name="T17" fmla="*/ 121 h 480"/>
                <a:gd name="T18" fmla="*/ 133 w 432"/>
                <a:gd name="T19" fmla="*/ 217 h 480"/>
                <a:gd name="T20" fmla="*/ 133 w 432"/>
                <a:gd name="T21" fmla="*/ 480 h 480"/>
                <a:gd name="T22" fmla="*/ 0 w 432"/>
                <a:gd name="T23" fmla="*/ 480 h 480"/>
                <a:gd name="T24" fmla="*/ 0 w 432"/>
                <a:gd name="T25" fmla="*/ 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480">
                  <a:moveTo>
                    <a:pt x="0" y="9"/>
                  </a:moveTo>
                  <a:cubicBezTo>
                    <a:pt x="133" y="9"/>
                    <a:pt x="133" y="9"/>
                    <a:pt x="133" y="9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64" y="36"/>
                    <a:pt x="204" y="0"/>
                    <a:pt x="272" y="0"/>
                  </a:cubicBezTo>
                  <a:cubicBezTo>
                    <a:pt x="373" y="0"/>
                    <a:pt x="432" y="67"/>
                    <a:pt x="432" y="175"/>
                  </a:cubicBezTo>
                  <a:cubicBezTo>
                    <a:pt x="432" y="480"/>
                    <a:pt x="432" y="480"/>
                    <a:pt x="432" y="480"/>
                  </a:cubicBezTo>
                  <a:cubicBezTo>
                    <a:pt x="298" y="480"/>
                    <a:pt x="298" y="480"/>
                    <a:pt x="298" y="480"/>
                  </a:cubicBezTo>
                  <a:cubicBezTo>
                    <a:pt x="298" y="217"/>
                    <a:pt x="298" y="217"/>
                    <a:pt x="298" y="217"/>
                  </a:cubicBezTo>
                  <a:cubicBezTo>
                    <a:pt x="298" y="154"/>
                    <a:pt x="268" y="121"/>
                    <a:pt x="217" y="121"/>
                  </a:cubicBezTo>
                  <a:cubicBezTo>
                    <a:pt x="166" y="121"/>
                    <a:pt x="133" y="154"/>
                    <a:pt x="133" y="217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0" y="480"/>
                    <a:pt x="0" y="480"/>
                    <a:pt x="0" y="48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9">
              <a:extLst>
                <a:ext uri="{FF2B5EF4-FFF2-40B4-BE49-F238E27FC236}">
                  <a16:creationId xmlns:a16="http://schemas.microsoft.com/office/drawing/2014/main" id="{6849E95A-0C53-4220-85E0-6DFCEA7D1C4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36593" y="2649538"/>
              <a:ext cx="1460500" cy="2063750"/>
            </a:xfrm>
            <a:custGeom>
              <a:avLst/>
              <a:gdLst>
                <a:gd name="T0" fmla="*/ 0 w 920"/>
                <a:gd name="T1" fmla="*/ 0 h 1300"/>
                <a:gd name="T2" fmla="*/ 270 w 920"/>
                <a:gd name="T3" fmla="*/ 0 h 1300"/>
                <a:gd name="T4" fmla="*/ 270 w 920"/>
                <a:gd name="T5" fmla="*/ 692 h 1300"/>
                <a:gd name="T6" fmla="*/ 585 w 920"/>
                <a:gd name="T7" fmla="*/ 346 h 1300"/>
                <a:gd name="T8" fmla="*/ 908 w 920"/>
                <a:gd name="T9" fmla="*/ 346 h 1300"/>
                <a:gd name="T10" fmla="*/ 547 w 920"/>
                <a:gd name="T11" fmla="*/ 721 h 1300"/>
                <a:gd name="T12" fmla="*/ 920 w 920"/>
                <a:gd name="T13" fmla="*/ 1300 h 1300"/>
                <a:gd name="T14" fmla="*/ 609 w 920"/>
                <a:gd name="T15" fmla="*/ 1300 h 1300"/>
                <a:gd name="T16" fmla="*/ 365 w 920"/>
                <a:gd name="T17" fmla="*/ 909 h 1300"/>
                <a:gd name="T18" fmla="*/ 270 w 920"/>
                <a:gd name="T19" fmla="*/ 1010 h 1300"/>
                <a:gd name="T20" fmla="*/ 270 w 920"/>
                <a:gd name="T21" fmla="*/ 1300 h 1300"/>
                <a:gd name="T22" fmla="*/ 0 w 920"/>
                <a:gd name="T23" fmla="*/ 1300 h 1300"/>
                <a:gd name="T24" fmla="*/ 0 w 920"/>
                <a:gd name="T25" fmla="*/ 0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0" h="1300">
                  <a:moveTo>
                    <a:pt x="0" y="0"/>
                  </a:moveTo>
                  <a:lnTo>
                    <a:pt x="270" y="0"/>
                  </a:lnTo>
                  <a:lnTo>
                    <a:pt x="270" y="692"/>
                  </a:lnTo>
                  <a:lnTo>
                    <a:pt x="585" y="346"/>
                  </a:lnTo>
                  <a:lnTo>
                    <a:pt x="908" y="346"/>
                  </a:lnTo>
                  <a:lnTo>
                    <a:pt x="547" y="721"/>
                  </a:lnTo>
                  <a:lnTo>
                    <a:pt x="920" y="1300"/>
                  </a:lnTo>
                  <a:lnTo>
                    <a:pt x="609" y="1300"/>
                  </a:lnTo>
                  <a:lnTo>
                    <a:pt x="365" y="909"/>
                  </a:lnTo>
                  <a:lnTo>
                    <a:pt x="270" y="1010"/>
                  </a:lnTo>
                  <a:lnTo>
                    <a:pt x="270" y="1300"/>
                  </a:lnTo>
                  <a:lnTo>
                    <a:pt x="0" y="130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0">
              <a:extLst>
                <a:ext uri="{FF2B5EF4-FFF2-40B4-BE49-F238E27FC236}">
                  <a16:creationId xmlns:a16="http://schemas.microsoft.com/office/drawing/2014/main" id="{056EAF60-5381-416A-895C-D1FAED9FDF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9896" y="3173413"/>
              <a:ext cx="1227138" cy="1568450"/>
            </a:xfrm>
            <a:custGeom>
              <a:avLst/>
              <a:gdLst>
                <a:gd name="T0" fmla="*/ 0 w 383"/>
                <a:gd name="T1" fmla="*/ 417 h 488"/>
                <a:gd name="T2" fmla="*/ 57 w 383"/>
                <a:gd name="T3" fmla="*/ 329 h 488"/>
                <a:gd name="T4" fmla="*/ 206 w 383"/>
                <a:gd name="T5" fmla="*/ 385 h 488"/>
                <a:gd name="T6" fmla="*/ 262 w 383"/>
                <a:gd name="T7" fmla="*/ 350 h 488"/>
                <a:gd name="T8" fmla="*/ 262 w 383"/>
                <a:gd name="T9" fmla="*/ 348 h 488"/>
                <a:gd name="T10" fmla="*/ 165 w 383"/>
                <a:gd name="T11" fmla="*/ 294 h 488"/>
                <a:gd name="T12" fmla="*/ 24 w 383"/>
                <a:gd name="T13" fmla="*/ 152 h 488"/>
                <a:gd name="T14" fmla="*/ 24 w 383"/>
                <a:gd name="T15" fmla="*/ 150 h 488"/>
                <a:gd name="T16" fmla="*/ 196 w 383"/>
                <a:gd name="T17" fmla="*/ 0 h 488"/>
                <a:gd name="T18" fmla="*/ 372 w 383"/>
                <a:gd name="T19" fmla="*/ 55 h 488"/>
                <a:gd name="T20" fmla="*/ 321 w 383"/>
                <a:gd name="T21" fmla="*/ 147 h 488"/>
                <a:gd name="T22" fmla="*/ 194 w 383"/>
                <a:gd name="T23" fmla="*/ 103 h 488"/>
                <a:gd name="T24" fmla="*/ 144 w 383"/>
                <a:gd name="T25" fmla="*/ 136 h 488"/>
                <a:gd name="T26" fmla="*/ 144 w 383"/>
                <a:gd name="T27" fmla="*/ 138 h 488"/>
                <a:gd name="T28" fmla="*/ 240 w 383"/>
                <a:gd name="T29" fmla="*/ 194 h 488"/>
                <a:gd name="T30" fmla="*/ 383 w 383"/>
                <a:gd name="T31" fmla="*/ 334 h 488"/>
                <a:gd name="T32" fmla="*/ 383 w 383"/>
                <a:gd name="T33" fmla="*/ 336 h 488"/>
                <a:gd name="T34" fmla="*/ 203 w 383"/>
                <a:gd name="T35" fmla="*/ 488 h 488"/>
                <a:gd name="T36" fmla="*/ 0 w 383"/>
                <a:gd name="T37" fmla="*/ 417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3" h="488">
                  <a:moveTo>
                    <a:pt x="0" y="417"/>
                  </a:moveTo>
                  <a:cubicBezTo>
                    <a:pt x="57" y="329"/>
                    <a:pt x="57" y="329"/>
                    <a:pt x="57" y="329"/>
                  </a:cubicBezTo>
                  <a:cubicBezTo>
                    <a:pt x="108" y="366"/>
                    <a:pt x="162" y="385"/>
                    <a:pt x="206" y="385"/>
                  </a:cubicBezTo>
                  <a:cubicBezTo>
                    <a:pt x="245" y="385"/>
                    <a:pt x="262" y="371"/>
                    <a:pt x="262" y="350"/>
                  </a:cubicBezTo>
                  <a:cubicBezTo>
                    <a:pt x="262" y="348"/>
                    <a:pt x="262" y="348"/>
                    <a:pt x="262" y="348"/>
                  </a:cubicBezTo>
                  <a:cubicBezTo>
                    <a:pt x="262" y="319"/>
                    <a:pt x="217" y="309"/>
                    <a:pt x="165" y="294"/>
                  </a:cubicBezTo>
                  <a:cubicBezTo>
                    <a:pt x="99" y="274"/>
                    <a:pt x="24" y="243"/>
                    <a:pt x="24" y="152"/>
                  </a:cubicBezTo>
                  <a:cubicBezTo>
                    <a:pt x="24" y="150"/>
                    <a:pt x="24" y="150"/>
                    <a:pt x="24" y="150"/>
                  </a:cubicBezTo>
                  <a:cubicBezTo>
                    <a:pt x="24" y="54"/>
                    <a:pt x="101" y="0"/>
                    <a:pt x="196" y="0"/>
                  </a:cubicBezTo>
                  <a:cubicBezTo>
                    <a:pt x="256" y="0"/>
                    <a:pt x="321" y="21"/>
                    <a:pt x="372" y="55"/>
                  </a:cubicBezTo>
                  <a:cubicBezTo>
                    <a:pt x="321" y="147"/>
                    <a:pt x="321" y="147"/>
                    <a:pt x="321" y="147"/>
                  </a:cubicBezTo>
                  <a:cubicBezTo>
                    <a:pt x="275" y="120"/>
                    <a:pt x="228" y="103"/>
                    <a:pt x="194" y="103"/>
                  </a:cubicBezTo>
                  <a:cubicBezTo>
                    <a:pt x="161" y="103"/>
                    <a:pt x="144" y="118"/>
                    <a:pt x="144" y="136"/>
                  </a:cubicBezTo>
                  <a:cubicBezTo>
                    <a:pt x="144" y="138"/>
                    <a:pt x="144" y="138"/>
                    <a:pt x="144" y="138"/>
                  </a:cubicBezTo>
                  <a:cubicBezTo>
                    <a:pt x="144" y="164"/>
                    <a:pt x="189" y="176"/>
                    <a:pt x="240" y="194"/>
                  </a:cubicBezTo>
                  <a:cubicBezTo>
                    <a:pt x="306" y="216"/>
                    <a:pt x="383" y="248"/>
                    <a:pt x="383" y="334"/>
                  </a:cubicBezTo>
                  <a:cubicBezTo>
                    <a:pt x="383" y="336"/>
                    <a:pt x="383" y="336"/>
                    <a:pt x="383" y="336"/>
                  </a:cubicBezTo>
                  <a:cubicBezTo>
                    <a:pt x="383" y="440"/>
                    <a:pt x="305" y="488"/>
                    <a:pt x="203" y="488"/>
                  </a:cubicBezTo>
                  <a:cubicBezTo>
                    <a:pt x="137" y="488"/>
                    <a:pt x="63" y="466"/>
                    <a:pt x="0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Oval 11">
              <a:extLst>
                <a:ext uri="{FF2B5EF4-FFF2-40B4-BE49-F238E27FC236}">
                  <a16:creationId xmlns:a16="http://schemas.microsoft.com/office/drawing/2014/main" id="{0154DA0C-208D-4580-AFAD-81B221FB1EE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82260" y="4167188"/>
              <a:ext cx="544513" cy="5461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281821413"/>
      </p:ext>
    </p:extLst>
  </p:cSld>
  <p:clrMapOvr>
    <a:masterClrMapping/>
  </p:clrMapOvr>
  <p:transition spd="med"/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ank Slide - No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0"/>
          </p:nvPr>
        </p:nvSpPr>
        <p:spPr>
          <a:xfrm>
            <a:off x="548639" y="6473952"/>
            <a:ext cx="3200400" cy="153888"/>
          </a:xfrm>
          <a:prstGeom prst="rect">
            <a:avLst/>
          </a:prstGeom>
        </p:spPr>
        <p:txBody>
          <a:bodyPr/>
          <a:lstStyle/>
          <a:p>
            <a:r>
              <a:rPr lang="en-US" sz="1000">
                <a:solidFill>
                  <a:srgbClr val="939598"/>
                </a:solidFill>
                <a:cs typeface="Arial" pitchFamily="34" charset="0"/>
              </a:rPr>
              <a:t>2017 Lenovo Internal.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273845699"/>
      </p:ext>
    </p:extLst>
  </p:cSld>
  <p:clrMapOvr>
    <a:masterClrMapping/>
  </p:clrMapOvr>
  <p:transition spd="med"/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Laptops table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33555811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inkCentre image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6013853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RS34056_Color-Sparkles-lores.jp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-1" y="0"/>
            <a:ext cx="12188825" cy="6858000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548640" y="2048256"/>
            <a:ext cx="8723376" cy="1581912"/>
          </a:xfrm>
          <a:prstGeom prst="rect">
            <a:avLst/>
          </a:prstGeom>
        </p:spPr>
        <p:txBody>
          <a:bodyPr lIns="0" tIns="60949" rIns="121899" bIns="60949" anchor="b" anchorCtr="0"/>
          <a:lstStyle>
            <a:lvl1pPr marL="0" algn="l" defTabSz="1218987" rtl="0" eaLnBrk="1" latinLnBrk="0" hangingPunct="1">
              <a:lnSpc>
                <a:spcPts val="5800"/>
              </a:lnSpc>
              <a:spcBef>
                <a:spcPct val="0"/>
              </a:spcBef>
              <a:buNone/>
              <a:defRPr lang="en-US" sz="60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text, two lines maximum</a:t>
            </a:r>
          </a:p>
        </p:txBody>
      </p:sp>
      <p:sp>
        <p:nvSpPr>
          <p:cNvPr id="55" name="Subtitle 2"/>
          <p:cNvSpPr>
            <a:spLocks noGrp="1"/>
          </p:cNvSpPr>
          <p:nvPr>
            <p:ph type="subTitle" idx="1" hasCustomPrompt="1"/>
          </p:nvPr>
        </p:nvSpPr>
        <p:spPr bwMode="gray">
          <a:xfrm>
            <a:off x="548640" y="3927143"/>
            <a:ext cx="8714232" cy="4572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0" kern="1200" cap="none" spc="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subtitle placeholder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548640" y="4453467"/>
            <a:ext cx="6409944" cy="512064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buFontTx/>
              <a:buNone/>
              <a:defRPr sz="1600"/>
            </a:lvl1pPr>
          </a:lstStyle>
          <a:p>
            <a:pPr lvl="0"/>
            <a:r>
              <a:rPr lang="en-US"/>
              <a:t>Click to edit Master text styles</a:t>
            </a:r>
          </a:p>
          <a:p>
            <a:pPr lvl="0"/>
            <a:endParaRPr lang="en-US"/>
          </a:p>
        </p:txBody>
      </p:sp>
      <p:pic>
        <p:nvPicPr>
          <p:cNvPr id="61" name="Picture 60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6200000">
            <a:off x="10583673" y="3056111"/>
            <a:ext cx="2412866" cy="8037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797261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Color">
    <p:bg>
      <p:bgPr>
        <a:gradFill>
          <a:gsLst>
            <a:gs pos="0">
              <a:srgbClr val="7C55A3"/>
            </a:gs>
            <a:gs pos="33000">
              <a:srgbClr val="4C8AC8"/>
            </a:gs>
            <a:gs pos="67000">
              <a:srgbClr val="47B98E"/>
            </a:gs>
            <a:gs pos="100000">
              <a:srgbClr val="64B951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548640" y="1682496"/>
            <a:ext cx="9960236" cy="2898648"/>
          </a:xfrm>
          <a:prstGeom prst="rect">
            <a:avLst/>
          </a:prstGeom>
        </p:spPr>
        <p:txBody>
          <a:bodyPr lIns="0" tIns="0" rIns="121899" bIns="0" anchor="b" anchorCtr="0"/>
          <a:lstStyle>
            <a:lvl1pPr marL="0" algn="l" defTabSz="1218987" rtl="0" eaLnBrk="1" latinLnBrk="0" hangingPunct="1">
              <a:lnSpc>
                <a:spcPts val="68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  <a:br>
              <a:rPr lang="en-US"/>
            </a:br>
            <a:r>
              <a:rPr lang="en-US"/>
              <a:t>three lines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548640" y="4718304"/>
            <a:ext cx="9949796" cy="4572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sp>
        <p:nvSpPr>
          <p:cNvPr id="49" name="TextBox 48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AE4354B5-047A-475C-B07D-46E2DFF45FA8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95" name="Rectangle 94">
              <a:extLst>
                <a:ext uri="{FF2B5EF4-FFF2-40B4-BE49-F238E27FC236}">
                  <a16:creationId xmlns:a16="http://schemas.microsoft.com/office/drawing/2014/main" id="{33F3F616-0187-486C-92AE-8E9BB4F5D86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7">
              <a:extLst>
                <a:ext uri="{FF2B5EF4-FFF2-40B4-BE49-F238E27FC236}">
                  <a16:creationId xmlns:a16="http://schemas.microsoft.com/office/drawing/2014/main" id="{39D476EA-97BB-4757-AE8D-46ABA28B578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8">
              <a:extLst>
                <a:ext uri="{FF2B5EF4-FFF2-40B4-BE49-F238E27FC236}">
                  <a16:creationId xmlns:a16="http://schemas.microsoft.com/office/drawing/2014/main" id="{83FC1BD3-A3C2-46E0-8E09-0F43D0DB3E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9">
              <a:extLst>
                <a:ext uri="{FF2B5EF4-FFF2-40B4-BE49-F238E27FC236}">
                  <a16:creationId xmlns:a16="http://schemas.microsoft.com/office/drawing/2014/main" id="{B07C1556-FAA5-423D-9C3E-BFD6B99A6BB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10">
              <a:extLst>
                <a:ext uri="{FF2B5EF4-FFF2-40B4-BE49-F238E27FC236}">
                  <a16:creationId xmlns:a16="http://schemas.microsoft.com/office/drawing/2014/main" id="{1DB9EF8A-92AF-4FB6-9EB8-BBB43909F2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10">
              <a:extLst>
                <a:ext uri="{FF2B5EF4-FFF2-40B4-BE49-F238E27FC236}">
                  <a16:creationId xmlns:a16="http://schemas.microsoft.com/office/drawing/2014/main" id="{07C51CC9-E5B8-4E20-A914-408659940AB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11">
              <a:extLst>
                <a:ext uri="{FF2B5EF4-FFF2-40B4-BE49-F238E27FC236}">
                  <a16:creationId xmlns:a16="http://schemas.microsoft.com/office/drawing/2014/main" id="{B5BD15B5-4CE4-4224-95C9-541647C5394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2" name="Freeform 5">
            <a:extLst>
              <a:ext uri="{FF2B5EF4-FFF2-40B4-BE49-F238E27FC236}">
                <a16:creationId xmlns:a16="http://schemas.microsoft.com/office/drawing/2014/main" id="{8B5168CF-498E-4EAB-8120-11D6F683504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548640" y="858794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1887216"/>
      </p:ext>
    </p:extLst>
  </p:cSld>
  <p:clrMapOvr>
    <a:masterClrMapping/>
  </p:clrMapOvr>
  <p:transition spd="med"/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OC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6"/>
          <p:cNvSpPr txBox="1">
            <a:spLocks/>
          </p:cNvSpPr>
          <p:nvPr userDrawn="1"/>
        </p:nvSpPr>
        <p:spPr bwMode="gray">
          <a:xfrm>
            <a:off x="1027379" y="153154"/>
            <a:ext cx="9582912" cy="85465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ts val="6480"/>
              </a:lnSpc>
              <a:spcBef>
                <a:spcPct val="0"/>
              </a:spcBef>
              <a:buNone/>
              <a:defRPr lang="en-US" sz="48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>
                <a:solidFill>
                  <a:srgbClr val="FFFFFF"/>
                </a:solidFill>
              </a:rPr>
              <a:t>CONTENTS</a:t>
            </a:r>
          </a:p>
        </p:txBody>
      </p:sp>
      <p:sp>
        <p:nvSpPr>
          <p:cNvPr id="3" name="Title 16"/>
          <p:cNvSpPr txBox="1">
            <a:spLocks/>
          </p:cNvSpPr>
          <p:nvPr userDrawn="1"/>
        </p:nvSpPr>
        <p:spPr bwMode="gray">
          <a:xfrm>
            <a:off x="1070920" y="947814"/>
            <a:ext cx="9582912" cy="467332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algn="l" defTabSz="1218987" rtl="0" eaLnBrk="1" latinLnBrk="0" hangingPunct="1">
              <a:lnSpc>
                <a:spcPts val="6480"/>
              </a:lnSpc>
              <a:spcBef>
                <a:spcPct val="0"/>
              </a:spcBef>
              <a:buNone/>
              <a:defRPr lang="en-US" sz="48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sz="2400">
                <a:solidFill>
                  <a:srgbClr val="FFFFFF"/>
                </a:solidFill>
              </a:rPr>
              <a:t>Click an icon to be taken to that section.</a:t>
            </a:r>
          </a:p>
        </p:txBody>
      </p:sp>
      <p:sp>
        <p:nvSpPr>
          <p:cNvPr id="19" name="Text Placeholder 2"/>
          <p:cNvSpPr txBox="1">
            <a:spLocks/>
          </p:cNvSpPr>
          <p:nvPr userDrawn="1"/>
        </p:nvSpPr>
        <p:spPr bwMode="white">
          <a:xfrm>
            <a:off x="4857960" y="2827152"/>
            <a:ext cx="2156321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spcBef>
                <a:spcPts val="0"/>
              </a:spcBef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2-IN-1/TABLETS</a:t>
            </a:r>
            <a:endParaRPr lang="en-US" b="1">
              <a:solidFill>
                <a:srgbClr val="FFFFFF"/>
              </a:solidFill>
            </a:endParaRPr>
          </a:p>
        </p:txBody>
      </p:sp>
      <p:sp>
        <p:nvSpPr>
          <p:cNvPr id="20" name="Text Placeholder 2"/>
          <p:cNvSpPr txBox="1">
            <a:spLocks/>
          </p:cNvSpPr>
          <p:nvPr userDrawn="1"/>
        </p:nvSpPr>
        <p:spPr bwMode="white">
          <a:xfrm>
            <a:off x="7412727" y="2827152"/>
            <a:ext cx="1401184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DESKTOPS</a:t>
            </a:r>
            <a:endParaRPr lang="en-US" b="1">
              <a:solidFill>
                <a:srgbClr val="FFFFFF"/>
              </a:solidFill>
            </a:endParaRPr>
          </a:p>
        </p:txBody>
      </p:sp>
      <p:sp>
        <p:nvSpPr>
          <p:cNvPr id="21" name="Text Placeholder 2"/>
          <p:cNvSpPr txBox="1">
            <a:spLocks/>
          </p:cNvSpPr>
          <p:nvPr userDrawn="1"/>
        </p:nvSpPr>
        <p:spPr bwMode="white">
          <a:xfrm>
            <a:off x="497364" y="4682342"/>
            <a:ext cx="2097530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WORKSTATIONS</a:t>
            </a:r>
            <a:endParaRPr lang="en-US" b="1">
              <a:solidFill>
                <a:srgbClr val="FFFFFF"/>
              </a:solidFill>
            </a:endParaRPr>
          </a:p>
        </p:txBody>
      </p:sp>
      <p:sp>
        <p:nvSpPr>
          <p:cNvPr id="22" name="Text Placeholder 2"/>
          <p:cNvSpPr txBox="1">
            <a:spLocks/>
          </p:cNvSpPr>
          <p:nvPr userDrawn="1"/>
        </p:nvSpPr>
        <p:spPr bwMode="white">
          <a:xfrm>
            <a:off x="3111353" y="2827152"/>
            <a:ext cx="1225827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LAPTOPS</a:t>
            </a:r>
            <a:endParaRPr lang="en-US" b="1">
              <a:solidFill>
                <a:srgbClr val="FFFFFF"/>
              </a:solidFill>
            </a:endParaRPr>
          </a:p>
        </p:txBody>
      </p:sp>
      <p:pic>
        <p:nvPicPr>
          <p:cNvPr id="23" name="Picture 22">
            <a:hlinkClick r:id="" action="ppaction://noaction"/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344777" y="1958038"/>
            <a:ext cx="784310" cy="784310"/>
          </a:xfrm>
          <a:prstGeom prst="rect">
            <a:avLst/>
          </a:prstGeom>
        </p:spPr>
      </p:pic>
      <p:pic>
        <p:nvPicPr>
          <p:cNvPr id="24" name="Picture 23">
            <a:hlinkClick r:id="" action="ppaction://noaction"/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76372" y="1966948"/>
            <a:ext cx="792581" cy="792581"/>
          </a:xfrm>
          <a:prstGeom prst="rect">
            <a:avLst/>
          </a:prstGeom>
        </p:spPr>
      </p:pic>
      <p:pic>
        <p:nvPicPr>
          <p:cNvPr id="25" name="Picture 24">
            <a:hlinkClick r:id="" action="ppaction://noaction"/>
          </p:cNvPr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83956" y="3829174"/>
            <a:ext cx="774700" cy="774700"/>
          </a:xfrm>
          <a:prstGeom prst="rect">
            <a:avLst/>
          </a:prstGeom>
        </p:spPr>
      </p:pic>
      <p:pic>
        <p:nvPicPr>
          <p:cNvPr id="26" name="Picture 25">
            <a:hlinkClick r:id="" action="ppaction://noaction"/>
          </p:cNvPr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82225" y="2051318"/>
            <a:ext cx="767229" cy="767229"/>
          </a:xfrm>
          <a:prstGeom prst="rect">
            <a:avLst/>
          </a:prstGeom>
        </p:spPr>
      </p:pic>
      <p:sp>
        <p:nvSpPr>
          <p:cNvPr id="27" name="Text Placeholder 2"/>
          <p:cNvSpPr txBox="1">
            <a:spLocks/>
          </p:cNvSpPr>
          <p:nvPr userDrawn="1"/>
        </p:nvSpPr>
        <p:spPr bwMode="white">
          <a:xfrm>
            <a:off x="5257046" y="4683776"/>
            <a:ext cx="1447269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MONITORS</a:t>
            </a:r>
            <a:endParaRPr lang="en-US" b="1">
              <a:solidFill>
                <a:srgbClr val="FFFFFF"/>
              </a:solidFill>
            </a:endParaRPr>
          </a:p>
        </p:txBody>
      </p:sp>
      <p:pic>
        <p:nvPicPr>
          <p:cNvPr id="28" name="Picture 27">
            <a:hlinkClick r:id="" action="ppaction://noaction"/>
          </p:cNvPr>
          <p:cNvPicPr>
            <a:picLocks noChangeAspect="1"/>
          </p:cNvPicPr>
          <p:nvPr userDrawn="1"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601524" y="3829174"/>
            <a:ext cx="765059" cy="765059"/>
          </a:xfrm>
          <a:prstGeom prst="rect">
            <a:avLst/>
          </a:prstGeom>
        </p:spPr>
      </p:pic>
      <p:sp>
        <p:nvSpPr>
          <p:cNvPr id="29" name="Text Placeholder 2"/>
          <p:cNvSpPr txBox="1">
            <a:spLocks/>
          </p:cNvSpPr>
          <p:nvPr userDrawn="1"/>
        </p:nvSpPr>
        <p:spPr bwMode="white">
          <a:xfrm>
            <a:off x="7190625" y="4683776"/>
            <a:ext cx="1834755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ACCESSORIES</a:t>
            </a:r>
            <a:endParaRPr lang="en-US" b="1">
              <a:solidFill>
                <a:srgbClr val="FFFFFF"/>
              </a:solidFill>
            </a:endParaRPr>
          </a:p>
        </p:txBody>
      </p:sp>
      <p:pic>
        <p:nvPicPr>
          <p:cNvPr id="30" name="Picture 29">
            <a:hlinkClick r:id="" action="ppaction://noaction"/>
          </p:cNvPr>
          <p:cNvPicPr>
            <a:picLocks noChangeAspect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710444" y="3829175"/>
            <a:ext cx="774700" cy="774700"/>
          </a:xfrm>
          <a:prstGeom prst="rect">
            <a:avLst/>
          </a:prstGeom>
        </p:spPr>
      </p:pic>
      <p:sp>
        <p:nvSpPr>
          <p:cNvPr id="31" name="Text Placeholder 2"/>
          <p:cNvSpPr txBox="1">
            <a:spLocks/>
          </p:cNvSpPr>
          <p:nvPr userDrawn="1"/>
        </p:nvSpPr>
        <p:spPr bwMode="white">
          <a:xfrm>
            <a:off x="855287" y="2859810"/>
            <a:ext cx="1525963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spcBef>
                <a:spcPts val="0"/>
              </a:spcBef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EDUCATION</a:t>
            </a:r>
            <a:endParaRPr lang="en-US" b="1">
              <a:solidFill>
                <a:srgbClr val="FFFFFF"/>
              </a:solidFill>
            </a:endParaRPr>
          </a:p>
        </p:txBody>
      </p:sp>
      <p:pic>
        <p:nvPicPr>
          <p:cNvPr id="32" name="Picture 31">
            <a:hlinkClick r:id="rId8" action="ppaction://hlinksldjump"/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92125" y="2023353"/>
            <a:ext cx="784310" cy="784310"/>
          </a:xfrm>
          <a:prstGeom prst="rect">
            <a:avLst/>
          </a:prstGeom>
        </p:spPr>
      </p:pic>
      <p:sp>
        <p:nvSpPr>
          <p:cNvPr id="33" name="Text Placeholder 2"/>
          <p:cNvSpPr txBox="1">
            <a:spLocks/>
          </p:cNvSpPr>
          <p:nvPr userDrawn="1"/>
        </p:nvSpPr>
        <p:spPr bwMode="white">
          <a:xfrm>
            <a:off x="895350" y="3121066"/>
            <a:ext cx="1447800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spcBef>
                <a:spcPts val="0"/>
              </a:spcBef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PORTFOLIO</a:t>
            </a:r>
            <a:endParaRPr lang="en-US" b="1">
              <a:solidFill>
                <a:srgbClr val="FFFFFF"/>
              </a:solidFill>
            </a:endParaRPr>
          </a:p>
        </p:txBody>
      </p:sp>
      <p:pic>
        <p:nvPicPr>
          <p:cNvPr id="34" name="Picture 33">
            <a:hlinkClick r:id="" action="ppaction://noaction"/>
          </p:cNvPr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84181" y="2019424"/>
            <a:ext cx="774700" cy="774700"/>
          </a:xfrm>
          <a:prstGeom prst="rect">
            <a:avLst/>
          </a:prstGeom>
        </p:spPr>
      </p:pic>
      <p:pic>
        <p:nvPicPr>
          <p:cNvPr id="35" name="Picture 34">
            <a:hlinkClick r:id="" action="ppaction://noaction"/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357550" y="3814053"/>
            <a:ext cx="784310" cy="784310"/>
          </a:xfrm>
          <a:prstGeom prst="rect">
            <a:avLst/>
          </a:prstGeom>
        </p:spPr>
      </p:pic>
      <p:sp>
        <p:nvSpPr>
          <p:cNvPr id="36" name="Text Placeholder 2"/>
          <p:cNvSpPr txBox="1">
            <a:spLocks/>
          </p:cNvSpPr>
          <p:nvPr userDrawn="1"/>
        </p:nvSpPr>
        <p:spPr bwMode="white">
          <a:xfrm>
            <a:off x="2688364" y="4891892"/>
            <a:ext cx="2097530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WORKSTATIONS</a:t>
            </a:r>
            <a:endParaRPr lang="en-US" b="1">
              <a:solidFill>
                <a:srgbClr val="FFFFFF"/>
              </a:solidFill>
            </a:endParaRPr>
          </a:p>
        </p:txBody>
      </p:sp>
      <p:sp>
        <p:nvSpPr>
          <p:cNvPr id="37" name="Text Placeholder 2"/>
          <p:cNvSpPr txBox="1">
            <a:spLocks/>
          </p:cNvSpPr>
          <p:nvPr userDrawn="1"/>
        </p:nvSpPr>
        <p:spPr bwMode="white">
          <a:xfrm>
            <a:off x="3175075" y="4634717"/>
            <a:ext cx="1113168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MOBILE</a:t>
            </a:r>
            <a:endParaRPr lang="en-US" b="1">
              <a:solidFill>
                <a:srgbClr val="FFFFFF"/>
              </a:solidFill>
            </a:endParaRPr>
          </a:p>
        </p:txBody>
      </p:sp>
      <p:sp>
        <p:nvSpPr>
          <p:cNvPr id="38" name="Text Placeholder 2"/>
          <p:cNvSpPr txBox="1">
            <a:spLocks/>
          </p:cNvSpPr>
          <p:nvPr userDrawn="1"/>
        </p:nvSpPr>
        <p:spPr bwMode="white">
          <a:xfrm>
            <a:off x="9432026" y="2827152"/>
            <a:ext cx="1693173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ALL-IN-ONES</a:t>
            </a:r>
            <a:endParaRPr lang="en-US" b="1">
              <a:solidFill>
                <a:srgbClr val="FFFFFF"/>
              </a:solidFill>
            </a:endParaRPr>
          </a:p>
        </p:txBody>
      </p:sp>
      <p:sp>
        <p:nvSpPr>
          <p:cNvPr id="39" name="Text Placeholder 2"/>
          <p:cNvSpPr txBox="1">
            <a:spLocks/>
          </p:cNvSpPr>
          <p:nvPr userDrawn="1"/>
        </p:nvSpPr>
        <p:spPr bwMode="white">
          <a:xfrm>
            <a:off x="9611153" y="4694662"/>
            <a:ext cx="1405164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SERVICES</a:t>
            </a:r>
            <a:endParaRPr lang="en-US" b="1">
              <a:solidFill>
                <a:srgbClr val="FFFFFF"/>
              </a:solidFill>
            </a:endParaRPr>
          </a:p>
        </p:txBody>
      </p:sp>
      <p:pic>
        <p:nvPicPr>
          <p:cNvPr id="40" name="Picture 39" descr="shield-services2.emf">
            <a:hlinkClick r:id="" action="ppaction://noaction"/>
          </p:cNvPr>
          <p:cNvPicPr>
            <a:picLocks noChangeAspect="1"/>
          </p:cNvPicPr>
          <p:nvPr userDrawn="1"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931294" y="3837811"/>
            <a:ext cx="767307" cy="7705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9379101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Monitores table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4361681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8/26/2024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U.S l Topseller Quick Reference Guide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EE2072-D4EA-4F17-8808-0EC30DF18962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AF69097-008B-4D14-9FA8-E72395AAB76C}"/>
              </a:ext>
            </a:extLst>
          </p:cNvPr>
          <p:cNvSpPr/>
          <p:nvPr userDrawn="1"/>
        </p:nvSpPr>
        <p:spPr>
          <a:xfrm>
            <a:off x="-1772" y="6396332"/>
            <a:ext cx="12190597" cy="461668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6563" tIns="33281" rIns="66563" bIns="3328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310"/>
          </a:p>
        </p:txBody>
      </p:sp>
    </p:spTree>
    <p:extLst>
      <p:ext uri="{BB962C8B-B14F-4D97-AF65-F5344CB8AC3E}">
        <p14:creationId xmlns:p14="http://schemas.microsoft.com/office/powerpoint/2010/main" val="1501607715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ank Slide - No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0"/>
          </p:nvPr>
        </p:nvSpPr>
        <p:spPr>
          <a:xfrm>
            <a:off x="548639" y="6473952"/>
            <a:ext cx="3200400" cy="153888"/>
          </a:xfrm>
          <a:prstGeom prst="rect">
            <a:avLst/>
          </a:prstGeom>
        </p:spPr>
        <p:txBody>
          <a:bodyPr/>
          <a:lstStyle/>
          <a:p>
            <a:r>
              <a:rPr lang="en-US" sz="1000">
                <a:solidFill>
                  <a:srgbClr val="939598"/>
                </a:solidFill>
                <a:cs typeface="Arial" pitchFamily="34" charset="0"/>
              </a:rPr>
              <a:t>2017 Lenovo Internal.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3398225640"/>
      </p:ext>
    </p:extLst>
  </p:cSld>
  <p:clrMapOvr>
    <a:masterClrMapping/>
  </p:clrMapOvr>
  <p:transition spd="med"/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Section Header_Imag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1519E69A-3DC1-4EF4-85C5-F2DC8224AC5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893"/>
            <a:ext cx="12188823" cy="6856213"/>
          </a:xfrm>
          <a:prstGeom prst="rect">
            <a:avLst/>
          </a:prstGeom>
        </p:spPr>
      </p:pic>
      <p:sp>
        <p:nvSpPr>
          <p:cNvPr id="16" name="Rectangle 15">
            <a:extLst>
              <a:ext uri="{FF2B5EF4-FFF2-40B4-BE49-F238E27FC236}">
                <a16:creationId xmlns:a16="http://schemas.microsoft.com/office/drawing/2014/main" id="{BD473978-851F-4F65-AF68-24800E92394E}"/>
              </a:ext>
            </a:extLst>
          </p:cNvPr>
          <p:cNvSpPr/>
          <p:nvPr userDrawn="1"/>
        </p:nvSpPr>
        <p:spPr>
          <a:xfrm>
            <a:off x="0" y="0"/>
            <a:ext cx="12188825" cy="6858000"/>
          </a:xfrm>
          <a:prstGeom prst="rect">
            <a:avLst/>
          </a:prstGeom>
          <a:solidFill>
            <a:schemeClr val="tx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D7C56BA8-590A-4028-A3BD-EBB4F41E7443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19186E01-E5DD-4CF8-B980-31578D78DA2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7">
              <a:extLst>
                <a:ext uri="{FF2B5EF4-FFF2-40B4-BE49-F238E27FC236}">
                  <a16:creationId xmlns:a16="http://schemas.microsoft.com/office/drawing/2014/main" id="{4297898A-7690-4887-A538-06925E3249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8">
              <a:extLst>
                <a:ext uri="{FF2B5EF4-FFF2-40B4-BE49-F238E27FC236}">
                  <a16:creationId xmlns:a16="http://schemas.microsoft.com/office/drawing/2014/main" id="{EBE1A931-8ED4-4023-B1E7-E7C0FCB53C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9">
              <a:extLst>
                <a:ext uri="{FF2B5EF4-FFF2-40B4-BE49-F238E27FC236}">
                  <a16:creationId xmlns:a16="http://schemas.microsoft.com/office/drawing/2014/main" id="{3DFA30DE-FC15-4449-9A0C-173C6898FE6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10">
              <a:extLst>
                <a:ext uri="{FF2B5EF4-FFF2-40B4-BE49-F238E27FC236}">
                  <a16:creationId xmlns:a16="http://schemas.microsoft.com/office/drawing/2014/main" id="{2C43BCA4-E25C-47F7-A5A5-C71BAFE37A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0">
              <a:extLst>
                <a:ext uri="{FF2B5EF4-FFF2-40B4-BE49-F238E27FC236}">
                  <a16:creationId xmlns:a16="http://schemas.microsoft.com/office/drawing/2014/main" id="{6476CD2B-51BA-4E82-9674-026AAE497F1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1">
              <a:extLst>
                <a:ext uri="{FF2B5EF4-FFF2-40B4-BE49-F238E27FC236}">
                  <a16:creationId xmlns:a16="http://schemas.microsoft.com/office/drawing/2014/main" id="{F65A61BF-2424-45EF-AEBD-67F3A1E98F2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548639" y="1508929"/>
            <a:ext cx="9957816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ts val="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548640" y="3956227"/>
            <a:ext cx="9957816" cy="462018"/>
          </a:xfrm>
          <a:prstGeom prst="rect">
            <a:avLst/>
          </a:prstGeom>
        </p:spPr>
        <p:txBody>
          <a:bodyPr lIns="0" tIns="0" rIns="0" bIns="0" anchor="b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500" spc="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5" name="TextBox 74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3772869387"/>
      </p:ext>
    </p:extLst>
  </p:cSld>
  <p:clrMapOvr>
    <a:masterClrMapping/>
  </p:clrMapOvr>
  <p:transition spd="med"/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9A0C0A2-1C95-CF60-15E7-57B445A8992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1478907"/>
      </p:ext>
    </p:extLst>
  </p:cSld>
  <p:clrMapOvr>
    <a:masterClrMapping/>
  </p:clrMapOvr>
  <p:transition spd="med"/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F66F013C-4673-4598-B729-A71D9DC33DF1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35"/>
            <a:ext cx="12188825" cy="6857965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50334" y="1527659"/>
            <a:ext cx="9912096" cy="3269709"/>
          </a:xfrm>
          <a:prstGeom prst="rect">
            <a:avLst/>
          </a:prstGeom>
        </p:spPr>
        <p:txBody>
          <a:bodyPr wrap="square" lIns="0" tIns="0" rIns="121899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760414" y="5046115"/>
            <a:ext cx="9912096" cy="356616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B6BD304-FAC7-4023-9B54-8984F7387559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10149589" y="2542923"/>
            <a:ext cx="3058160" cy="1020314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1FBBDE3D-E4E2-42E5-9F26-00C1500EFD6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27C222CE-31C9-4AE2-A9DE-A34ECC37F0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710DBB3B-7FB8-4ACB-8FA4-3F2A105B9B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3E443DA7-CC51-4460-98C4-193A7375074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E1BCDB13-2B5A-46EC-B1D6-C526DEAA84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8EDDE8EA-BE8E-4066-AB4A-21CD2743549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EF442D16-F34F-4D4E-A65A-8C3BC17F2FC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" name="Freeform 5">
            <a:extLst>
              <a:ext uri="{FF2B5EF4-FFF2-40B4-BE49-F238E27FC236}">
                <a16:creationId xmlns:a16="http://schemas.microsoft.com/office/drawing/2014/main" id="{B3FDD5DD-E6F7-480C-BC0C-F6AC555BF17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50334" y="762000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1183383"/>
      </p:ext>
    </p:extLst>
  </p:cSld>
  <p:clrMapOvr>
    <a:masterClrMapping/>
  </p:clrMapOvr>
  <p:transition spd="med"/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White_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0490B93F-C25A-476B-A1B0-5F566C0157D6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50334" y="1527659"/>
            <a:ext cx="9912096" cy="3269709"/>
          </a:xfrm>
          <a:prstGeom prst="rect">
            <a:avLst/>
          </a:prstGeom>
        </p:spPr>
        <p:txBody>
          <a:bodyPr wrap="square" lIns="0" tIns="0" rIns="121899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760414" y="5046115"/>
            <a:ext cx="9912096" cy="356616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B6BD304-FAC7-4023-9B54-8984F7387559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10149589" y="2542923"/>
            <a:ext cx="3058160" cy="1020314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1FBBDE3D-E4E2-42E5-9F26-00C1500EFD6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27C222CE-31C9-4AE2-A9DE-A34ECC37F0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710DBB3B-7FB8-4ACB-8FA4-3F2A105B9B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3E443DA7-CC51-4460-98C4-193A7375074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E1BCDB13-2B5A-46EC-B1D6-C526DEAA84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8EDDE8EA-BE8E-4066-AB4A-21CD2743549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EF442D16-F34F-4D4E-A65A-8C3BC17F2FC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" name="Freeform 5">
            <a:extLst>
              <a:ext uri="{FF2B5EF4-FFF2-40B4-BE49-F238E27FC236}">
                <a16:creationId xmlns:a16="http://schemas.microsoft.com/office/drawing/2014/main" id="{B3FDD5DD-E6F7-480C-BC0C-F6AC555BF17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50334" y="762000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50612702"/>
      </p:ext>
    </p:extLst>
  </p:cSld>
  <p:clrMapOvr>
    <a:masterClrMapping/>
  </p:clrMapOvr>
  <p:transition spd="med"/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0A3FDCC7-BA62-4365-BA68-B2059C6747E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50334" y="1524000"/>
            <a:ext cx="9912096" cy="3273368"/>
          </a:xfrm>
          <a:prstGeom prst="rect">
            <a:avLst/>
          </a:prstGeom>
        </p:spPr>
        <p:txBody>
          <a:bodyPr lIns="0" tIns="0" rIns="121899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760414" y="5046115"/>
            <a:ext cx="9912096" cy="356616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C178D7C6-5801-6B30-A6A7-963788E95D85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10149589" y="2542923"/>
            <a:ext cx="3058160" cy="1020314"/>
            <a:chOff x="547688" y="952500"/>
            <a:chExt cx="12190413" cy="4067175"/>
          </a:xfrm>
        </p:grpSpPr>
        <p:sp>
          <p:nvSpPr>
            <p:cNvPr id="69" name="Rectangle 68">
              <a:extLst>
                <a:ext uri="{FF2B5EF4-FFF2-40B4-BE49-F238E27FC236}">
                  <a16:creationId xmlns:a16="http://schemas.microsoft.com/office/drawing/2014/main" id="{69E9C34A-28EF-207E-149B-9EBED2862D6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7">
              <a:extLst>
                <a:ext uri="{FF2B5EF4-FFF2-40B4-BE49-F238E27FC236}">
                  <a16:creationId xmlns:a16="http://schemas.microsoft.com/office/drawing/2014/main" id="{158C3A6B-F5BB-E37E-DB3D-C1ABEA07F2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8">
              <a:extLst>
                <a:ext uri="{FF2B5EF4-FFF2-40B4-BE49-F238E27FC236}">
                  <a16:creationId xmlns:a16="http://schemas.microsoft.com/office/drawing/2014/main" id="{A56AE87F-217D-4207-F227-987A2E7FE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9">
              <a:extLst>
                <a:ext uri="{FF2B5EF4-FFF2-40B4-BE49-F238E27FC236}">
                  <a16:creationId xmlns:a16="http://schemas.microsoft.com/office/drawing/2014/main" id="{D65BCC2D-74A9-8E37-6BBC-33B74966DAC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0">
              <a:extLst>
                <a:ext uri="{FF2B5EF4-FFF2-40B4-BE49-F238E27FC236}">
                  <a16:creationId xmlns:a16="http://schemas.microsoft.com/office/drawing/2014/main" id="{BA8558ED-E4BF-D888-EF3B-A311AFE8C4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AFF1776F-9DBA-D51E-8F71-E1FB30D7679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820D6E3B-9704-EBDF-9D0D-A571A36CBC7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6" name="Freeform 5">
            <a:extLst>
              <a:ext uri="{FF2B5EF4-FFF2-40B4-BE49-F238E27FC236}">
                <a16:creationId xmlns:a16="http://schemas.microsoft.com/office/drawing/2014/main" id="{C002511A-253F-7F55-6C4F-3D51611D3CBF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50334" y="762000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8601179"/>
      </p:ext>
    </p:extLst>
  </p:cSld>
  <p:clrMapOvr>
    <a:masterClrMapping/>
  </p:clrMapOvr>
  <p:transition spd="med"/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Black_Al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3A0DD018-EAF2-48F3-ABFD-828A5E37FEA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50334" y="1524000"/>
            <a:ext cx="9912096" cy="3273368"/>
          </a:xfrm>
          <a:prstGeom prst="rect">
            <a:avLst/>
          </a:prstGeom>
        </p:spPr>
        <p:txBody>
          <a:bodyPr lIns="0" tIns="0" rIns="121899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760414" y="5046115"/>
            <a:ext cx="9912096" cy="356616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C178D7C6-5801-6B30-A6A7-963788E95D85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10149589" y="2542923"/>
            <a:ext cx="3058160" cy="1020314"/>
            <a:chOff x="547688" y="952500"/>
            <a:chExt cx="12190413" cy="4067175"/>
          </a:xfrm>
        </p:grpSpPr>
        <p:sp>
          <p:nvSpPr>
            <p:cNvPr id="69" name="Rectangle 68">
              <a:extLst>
                <a:ext uri="{FF2B5EF4-FFF2-40B4-BE49-F238E27FC236}">
                  <a16:creationId xmlns:a16="http://schemas.microsoft.com/office/drawing/2014/main" id="{69E9C34A-28EF-207E-149B-9EBED2862D6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7">
              <a:extLst>
                <a:ext uri="{FF2B5EF4-FFF2-40B4-BE49-F238E27FC236}">
                  <a16:creationId xmlns:a16="http://schemas.microsoft.com/office/drawing/2014/main" id="{158C3A6B-F5BB-E37E-DB3D-C1ABEA07F2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8">
              <a:extLst>
                <a:ext uri="{FF2B5EF4-FFF2-40B4-BE49-F238E27FC236}">
                  <a16:creationId xmlns:a16="http://schemas.microsoft.com/office/drawing/2014/main" id="{A56AE87F-217D-4207-F227-987A2E7FE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9">
              <a:extLst>
                <a:ext uri="{FF2B5EF4-FFF2-40B4-BE49-F238E27FC236}">
                  <a16:creationId xmlns:a16="http://schemas.microsoft.com/office/drawing/2014/main" id="{D65BCC2D-74A9-8E37-6BBC-33B74966DAC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0">
              <a:extLst>
                <a:ext uri="{FF2B5EF4-FFF2-40B4-BE49-F238E27FC236}">
                  <a16:creationId xmlns:a16="http://schemas.microsoft.com/office/drawing/2014/main" id="{BA8558ED-E4BF-D888-EF3B-A311AFE8C4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AFF1776F-9DBA-D51E-8F71-E1FB30D7679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820D6E3B-9704-EBDF-9D0D-A571A36CBC7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6" name="Freeform 5">
            <a:extLst>
              <a:ext uri="{FF2B5EF4-FFF2-40B4-BE49-F238E27FC236}">
                <a16:creationId xmlns:a16="http://schemas.microsoft.com/office/drawing/2014/main" id="{C002511A-253F-7F55-6C4F-3D51611D3CBF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50334" y="762000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5639475"/>
      </p:ext>
    </p:extLst>
  </p:cSld>
  <p:clrMapOvr>
    <a:masterClrMapping/>
  </p:clrMapOvr>
  <p:transition spd="med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" name="Group 4">
            <a:extLst>
              <a:ext uri="{FF2B5EF4-FFF2-40B4-BE49-F238E27FC236}">
                <a16:creationId xmlns:a16="http://schemas.microsoft.com/office/drawing/2014/main" id="{0BCFD740-D8AB-41E5-88E0-294FA6A288CA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045325" y="0"/>
            <a:ext cx="5143500" cy="6858000"/>
            <a:chOff x="2219" y="0"/>
            <a:chExt cx="3240" cy="4320"/>
          </a:xfrm>
        </p:grpSpPr>
        <p:sp>
          <p:nvSpPr>
            <p:cNvPr id="108" name="Freeform 5">
              <a:extLst>
                <a:ext uri="{FF2B5EF4-FFF2-40B4-BE49-F238E27FC236}">
                  <a16:creationId xmlns:a16="http://schemas.microsoft.com/office/drawing/2014/main" id="{13C14520-44FB-42BD-A3D7-23C4674EB5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720"/>
              <a:ext cx="720" cy="360"/>
            </a:xfrm>
            <a:custGeom>
              <a:avLst/>
              <a:gdLst>
                <a:gd name="T0" fmla="*/ 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  <a:gd name="T16" fmla="*/ 0 w 720"/>
                <a:gd name="T17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360">
                  <a:moveTo>
                    <a:pt x="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6">
              <a:extLst>
                <a:ext uri="{FF2B5EF4-FFF2-40B4-BE49-F238E27FC236}">
                  <a16:creationId xmlns:a16="http://schemas.microsoft.com/office/drawing/2014/main" id="{84B76A5A-7C2E-4240-A512-058BB90628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720"/>
              <a:ext cx="720" cy="360"/>
            </a:xfrm>
            <a:custGeom>
              <a:avLst/>
              <a:gdLst>
                <a:gd name="T0" fmla="*/ 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  <a:gd name="T16" fmla="*/ 0 w 720"/>
                <a:gd name="T17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360">
                  <a:moveTo>
                    <a:pt x="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7">
              <a:extLst>
                <a:ext uri="{FF2B5EF4-FFF2-40B4-BE49-F238E27FC236}">
                  <a16:creationId xmlns:a16="http://schemas.microsoft.com/office/drawing/2014/main" id="{0423120C-118C-47CA-9CAB-2BE77A20D7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8">
              <a:extLst>
                <a:ext uri="{FF2B5EF4-FFF2-40B4-BE49-F238E27FC236}">
                  <a16:creationId xmlns:a16="http://schemas.microsoft.com/office/drawing/2014/main" id="{78C5FB8F-3262-4488-A215-4B70EDDAD9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9">
              <a:extLst>
                <a:ext uri="{FF2B5EF4-FFF2-40B4-BE49-F238E27FC236}">
                  <a16:creationId xmlns:a16="http://schemas.microsoft.com/office/drawing/2014/main" id="{8A9B1676-580F-4AAA-B756-A279111313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10">
              <a:extLst>
                <a:ext uri="{FF2B5EF4-FFF2-40B4-BE49-F238E27FC236}">
                  <a16:creationId xmlns:a16="http://schemas.microsoft.com/office/drawing/2014/main" id="{5ADDDBE1-1A96-4A5C-BB2D-A1017FC762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11">
              <a:extLst>
                <a:ext uri="{FF2B5EF4-FFF2-40B4-BE49-F238E27FC236}">
                  <a16:creationId xmlns:a16="http://schemas.microsoft.com/office/drawing/2014/main" id="{E48B1C1E-7C52-4F31-9124-A4391E2F45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0"/>
              <a:ext cx="997" cy="1080"/>
            </a:xfrm>
            <a:custGeom>
              <a:avLst/>
              <a:gdLst>
                <a:gd name="T0" fmla="*/ 0 w 997"/>
                <a:gd name="T1" fmla="*/ 0 h 1080"/>
                <a:gd name="T2" fmla="*/ 0 w 997"/>
                <a:gd name="T3" fmla="*/ 1080 h 1080"/>
                <a:gd name="T4" fmla="*/ 547 w 997"/>
                <a:gd name="T5" fmla="*/ 852 h 1080"/>
                <a:gd name="T6" fmla="*/ 997 w 997"/>
                <a:gd name="T7" fmla="*/ 665 h 1080"/>
                <a:gd name="T8" fmla="*/ 0 w 997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7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cubicBezTo>
                    <a:pt x="997" y="665"/>
                    <a:pt x="997" y="665"/>
                    <a:pt x="997" y="665"/>
                  </a:cubicBezTo>
                  <a:cubicBezTo>
                    <a:pt x="835" y="274"/>
                    <a:pt x="449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12">
              <a:extLst>
                <a:ext uri="{FF2B5EF4-FFF2-40B4-BE49-F238E27FC236}">
                  <a16:creationId xmlns:a16="http://schemas.microsoft.com/office/drawing/2014/main" id="{83178C27-D440-41FC-BAED-DE66C9DA30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6" y="630"/>
              <a:ext cx="83" cy="450"/>
            </a:xfrm>
            <a:custGeom>
              <a:avLst/>
              <a:gdLst>
                <a:gd name="T0" fmla="*/ 83 w 83"/>
                <a:gd name="T1" fmla="*/ 0 h 450"/>
                <a:gd name="T2" fmla="*/ 0 w 83"/>
                <a:gd name="T3" fmla="*/ 35 h 450"/>
                <a:gd name="T4" fmla="*/ 83 w 83"/>
                <a:gd name="T5" fmla="*/ 450 h 450"/>
                <a:gd name="T6" fmla="*/ 83 w 83"/>
                <a:gd name="T7" fmla="*/ 450 h 450"/>
                <a:gd name="T8" fmla="*/ 83 w 83"/>
                <a:gd name="T9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450">
                  <a:moveTo>
                    <a:pt x="83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54" y="162"/>
                    <a:pt x="83" y="303"/>
                    <a:pt x="83" y="450"/>
                  </a:cubicBezTo>
                  <a:cubicBezTo>
                    <a:pt x="83" y="450"/>
                    <a:pt x="83" y="450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13">
              <a:extLst>
                <a:ext uri="{FF2B5EF4-FFF2-40B4-BE49-F238E27FC236}">
                  <a16:creationId xmlns:a16="http://schemas.microsoft.com/office/drawing/2014/main" id="{362B75AA-0606-434F-972E-5A6C9F1822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665"/>
              <a:ext cx="1080" cy="415"/>
            </a:xfrm>
            <a:custGeom>
              <a:avLst/>
              <a:gdLst>
                <a:gd name="T0" fmla="*/ 997 w 1080"/>
                <a:gd name="T1" fmla="*/ 0 h 415"/>
                <a:gd name="T2" fmla="*/ 997 w 1080"/>
                <a:gd name="T3" fmla="*/ 0 h 415"/>
                <a:gd name="T4" fmla="*/ 547 w 1080"/>
                <a:gd name="T5" fmla="*/ 187 h 415"/>
                <a:gd name="T6" fmla="*/ 0 w 1080"/>
                <a:gd name="T7" fmla="*/ 415 h 415"/>
                <a:gd name="T8" fmla="*/ 1080 w 1080"/>
                <a:gd name="T9" fmla="*/ 415 h 415"/>
                <a:gd name="T10" fmla="*/ 997 w 1080"/>
                <a:gd name="T11" fmla="*/ 0 h 415"/>
                <a:gd name="T12" fmla="*/ 997 w 1080"/>
                <a:gd name="T13" fmla="*/ 0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0" h="415">
                  <a:moveTo>
                    <a:pt x="997" y="0"/>
                  </a:moveTo>
                  <a:cubicBezTo>
                    <a:pt x="997" y="0"/>
                    <a:pt x="997" y="0"/>
                    <a:pt x="997" y="0"/>
                  </a:cubicBezTo>
                  <a:cubicBezTo>
                    <a:pt x="547" y="187"/>
                    <a:pt x="547" y="187"/>
                    <a:pt x="547" y="187"/>
                  </a:cubicBezTo>
                  <a:cubicBezTo>
                    <a:pt x="0" y="415"/>
                    <a:pt x="0" y="415"/>
                    <a:pt x="0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1" y="127"/>
                    <a:pt x="997" y="0"/>
                  </a:cubicBezTo>
                  <a:cubicBezTo>
                    <a:pt x="997" y="0"/>
                    <a:pt x="997" y="0"/>
                    <a:pt x="997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14">
              <a:extLst>
                <a:ext uri="{FF2B5EF4-FFF2-40B4-BE49-F238E27FC236}">
                  <a16:creationId xmlns:a16="http://schemas.microsoft.com/office/drawing/2014/main" id="{07E0678B-D26C-4C3E-8D8A-6E83CF011EB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0 w 720"/>
                <a:gd name="T5" fmla="*/ 96 h 1080"/>
                <a:gd name="T6" fmla="*/ 0 w 720"/>
                <a:gd name="T7" fmla="*/ 96 h 1080"/>
                <a:gd name="T8" fmla="*/ 360 w 720"/>
                <a:gd name="T9" fmla="*/ 720 h 1080"/>
                <a:gd name="T10" fmla="*/ 360 w 720"/>
                <a:gd name="T11" fmla="*/ 1080 h 1080"/>
                <a:gd name="T12" fmla="*/ 720 w 720"/>
                <a:gd name="T13" fmla="*/ 1080 h 1080"/>
                <a:gd name="T14" fmla="*/ 720 w 720"/>
                <a:gd name="T15" fmla="*/ 720 h 1080"/>
                <a:gd name="T16" fmla="*/ 0 w 720"/>
                <a:gd name="T1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5">
              <a:extLst>
                <a:ext uri="{FF2B5EF4-FFF2-40B4-BE49-F238E27FC236}">
                  <a16:creationId xmlns:a16="http://schemas.microsoft.com/office/drawing/2014/main" id="{DD4F9D6D-0A9B-4CF1-978A-5D1F3AE26C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360 w 360"/>
                <a:gd name="T9" fmla="*/ 96 h 1080"/>
                <a:gd name="T10" fmla="*/ 0 w 36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6">
              <a:extLst>
                <a:ext uri="{FF2B5EF4-FFF2-40B4-BE49-F238E27FC236}">
                  <a16:creationId xmlns:a16="http://schemas.microsoft.com/office/drawing/2014/main" id="{B248EC6E-07B5-4F08-A3F4-5EF79474B0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9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0 h 984"/>
                <a:gd name="T4" fmla="*/ 0 w 360"/>
                <a:gd name="T5" fmla="*/ 984 h 984"/>
                <a:gd name="T6" fmla="*/ 180 w 360"/>
                <a:gd name="T7" fmla="*/ 984 h 984"/>
                <a:gd name="T8" fmla="*/ 180 w 360"/>
                <a:gd name="T9" fmla="*/ 984 h 984"/>
                <a:gd name="T10" fmla="*/ 180 w 360"/>
                <a:gd name="T11" fmla="*/ 984 h 984"/>
                <a:gd name="T12" fmla="*/ 180 w 360"/>
                <a:gd name="T13" fmla="*/ 984 h 984"/>
                <a:gd name="T14" fmla="*/ 360 w 360"/>
                <a:gd name="T15" fmla="*/ 984 h 984"/>
                <a:gd name="T16" fmla="*/ 360 w 360"/>
                <a:gd name="T17" fmla="*/ 624 h 984"/>
                <a:gd name="T18" fmla="*/ 0 w 360"/>
                <a:gd name="T1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84"/>
                    <a:pt x="0" y="984"/>
                    <a:pt x="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17">
              <a:extLst>
                <a:ext uri="{FF2B5EF4-FFF2-40B4-BE49-F238E27FC236}">
                  <a16:creationId xmlns:a16="http://schemas.microsoft.com/office/drawing/2014/main" id="{B4ADD616-8198-40C4-9F16-4AB36BC265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219" y="1080"/>
              <a:ext cx="1080" cy="1080"/>
            </a:xfrm>
            <a:custGeom>
              <a:avLst/>
              <a:gdLst>
                <a:gd name="T0" fmla="*/ 541 w 1080"/>
                <a:gd name="T1" fmla="*/ 774 h 1080"/>
                <a:gd name="T2" fmla="*/ 308 w 1080"/>
                <a:gd name="T3" fmla="*/ 540 h 1080"/>
                <a:gd name="T4" fmla="*/ 541 w 1080"/>
                <a:gd name="T5" fmla="*/ 306 h 1080"/>
                <a:gd name="T6" fmla="*/ 775 w 1080"/>
                <a:gd name="T7" fmla="*/ 540 h 1080"/>
                <a:gd name="T8" fmla="*/ 541 w 1080"/>
                <a:gd name="T9" fmla="*/ 774 h 1080"/>
                <a:gd name="T10" fmla="*/ 540 w 1080"/>
                <a:gd name="T11" fmla="*/ 0 h 1080"/>
                <a:gd name="T12" fmla="*/ 540 w 1080"/>
                <a:gd name="T13" fmla="*/ 0 h 1080"/>
                <a:gd name="T14" fmla="*/ 0 w 1080"/>
                <a:gd name="T15" fmla="*/ 540 h 1080"/>
                <a:gd name="T16" fmla="*/ 540 w 1080"/>
                <a:gd name="T17" fmla="*/ 1080 h 1080"/>
                <a:gd name="T18" fmla="*/ 1080 w 1080"/>
                <a:gd name="T19" fmla="*/ 540 h 1080"/>
                <a:gd name="T20" fmla="*/ 540 w 1080"/>
                <a:gd name="T21" fmla="*/ 0 h 1080"/>
                <a:gd name="T22" fmla="*/ 540 w 1080"/>
                <a:gd name="T2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0" h="1080">
                  <a:moveTo>
                    <a:pt x="541" y="774"/>
                  </a:moveTo>
                  <a:cubicBezTo>
                    <a:pt x="412" y="774"/>
                    <a:pt x="308" y="669"/>
                    <a:pt x="308" y="540"/>
                  </a:cubicBezTo>
                  <a:cubicBezTo>
                    <a:pt x="308" y="411"/>
                    <a:pt x="412" y="306"/>
                    <a:pt x="541" y="306"/>
                  </a:cubicBezTo>
                  <a:cubicBezTo>
                    <a:pt x="670" y="306"/>
                    <a:pt x="775" y="411"/>
                    <a:pt x="775" y="540"/>
                  </a:cubicBezTo>
                  <a:cubicBezTo>
                    <a:pt x="775" y="669"/>
                    <a:pt x="670" y="774"/>
                    <a:pt x="541" y="774"/>
                  </a:cubicBezTo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838" y="1080"/>
                    <a:pt x="1080" y="838"/>
                    <a:pt x="1080" y="540"/>
                  </a:cubicBezTo>
                  <a:cubicBezTo>
                    <a:pt x="1080" y="242"/>
                    <a:pt x="838" y="0"/>
                    <a:pt x="540" y="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Oval 18">
              <a:extLst>
                <a:ext uri="{FF2B5EF4-FFF2-40B4-BE49-F238E27FC236}">
                  <a16:creationId xmlns:a16="http://schemas.microsoft.com/office/drawing/2014/main" id="{7C870FC9-EFB2-4A43-8DF8-DF7CC1D7072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527" y="1386"/>
              <a:ext cx="467" cy="468"/>
            </a:xfrm>
            <a:prstGeom prst="ellipse">
              <a:avLst/>
            </a:pr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19">
              <a:extLst>
                <a:ext uri="{FF2B5EF4-FFF2-40B4-BE49-F238E27FC236}">
                  <a16:creationId xmlns:a16="http://schemas.microsoft.com/office/drawing/2014/main" id="{09E76F68-318F-4C70-8910-D35C7B6E6E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108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20">
              <a:extLst>
                <a:ext uri="{FF2B5EF4-FFF2-40B4-BE49-F238E27FC236}">
                  <a16:creationId xmlns:a16="http://schemas.microsoft.com/office/drawing/2014/main" id="{1FBB9A07-1DC9-4F35-9C06-C39AADE91D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108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21">
              <a:extLst>
                <a:ext uri="{FF2B5EF4-FFF2-40B4-BE49-F238E27FC236}">
                  <a16:creationId xmlns:a16="http://schemas.microsoft.com/office/drawing/2014/main" id="{F92F7505-E8C8-4F9C-B44E-86FFA3FFA4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108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1080 h 1080"/>
                <a:gd name="T10" fmla="*/ 0 w 54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22">
              <a:extLst>
                <a:ext uri="{FF2B5EF4-FFF2-40B4-BE49-F238E27FC236}">
                  <a16:creationId xmlns:a16="http://schemas.microsoft.com/office/drawing/2014/main" id="{B21BC6DD-4AD8-46C8-874C-58E62EBD8D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108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1080 h 1080"/>
                <a:gd name="T10" fmla="*/ 0 w 54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23">
              <a:extLst>
                <a:ext uri="{FF2B5EF4-FFF2-40B4-BE49-F238E27FC236}">
                  <a16:creationId xmlns:a16="http://schemas.microsoft.com/office/drawing/2014/main" id="{82EE83EC-AEA0-43CD-8495-1AA9D2543A7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108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close/>
                  <a:moveTo>
                    <a:pt x="1080" y="0"/>
                  </a:moveTo>
                  <a:lnTo>
                    <a:pt x="108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24">
              <a:extLst>
                <a:ext uri="{FF2B5EF4-FFF2-40B4-BE49-F238E27FC236}">
                  <a16:creationId xmlns:a16="http://schemas.microsoft.com/office/drawing/2014/main" id="{693B18F5-79A6-4A0D-8B90-C59EA0F7355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108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moveTo>
                    <a:pt x="1080" y="0"/>
                  </a:moveTo>
                  <a:lnTo>
                    <a:pt x="108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25">
              <a:extLst>
                <a:ext uri="{FF2B5EF4-FFF2-40B4-BE49-F238E27FC236}">
                  <a16:creationId xmlns:a16="http://schemas.microsoft.com/office/drawing/2014/main" id="{591CF3A6-F361-4A5A-AD08-2CE744E777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108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54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26">
              <a:extLst>
                <a:ext uri="{FF2B5EF4-FFF2-40B4-BE49-F238E27FC236}">
                  <a16:creationId xmlns:a16="http://schemas.microsoft.com/office/drawing/2014/main" id="{AF8302C0-2A6B-43E2-A883-71E9610640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216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B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27">
              <a:extLst>
                <a:ext uri="{FF2B5EF4-FFF2-40B4-BE49-F238E27FC236}">
                  <a16:creationId xmlns:a16="http://schemas.microsoft.com/office/drawing/2014/main" id="{E508A94D-43BE-4C1C-B51C-F3455EA64C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216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28">
              <a:extLst>
                <a:ext uri="{FF2B5EF4-FFF2-40B4-BE49-F238E27FC236}">
                  <a16:creationId xmlns:a16="http://schemas.microsoft.com/office/drawing/2014/main" id="{662AE14B-9ABD-4206-8129-BA090CACC6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1080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540 w 540"/>
                <a:gd name="T3" fmla="*/ 0 h 534"/>
                <a:gd name="T4" fmla="*/ 180 w 540"/>
                <a:gd name="T5" fmla="*/ 0 h 534"/>
                <a:gd name="T6" fmla="*/ 0 w 540"/>
                <a:gd name="T7" fmla="*/ 0 h 534"/>
                <a:gd name="T8" fmla="*/ 540 w 540"/>
                <a:gd name="T9" fmla="*/ 534 h 534"/>
                <a:gd name="T10" fmla="*/ 540 w 540"/>
                <a:gd name="T11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29">
              <a:extLst>
                <a:ext uri="{FF2B5EF4-FFF2-40B4-BE49-F238E27FC236}">
                  <a16:creationId xmlns:a16="http://schemas.microsoft.com/office/drawing/2014/main" id="{E0C72610-89D0-47BB-943F-E9C98FAA50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1626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0 w 540"/>
                <a:gd name="T3" fmla="*/ 534 h 534"/>
                <a:gd name="T4" fmla="*/ 540 w 540"/>
                <a:gd name="T5" fmla="*/ 534 h 534"/>
                <a:gd name="T6" fmla="*/ 540 w 540"/>
                <a:gd name="T7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37" y="296"/>
                    <a:pt x="296" y="534"/>
                    <a:pt x="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30">
              <a:extLst>
                <a:ext uri="{FF2B5EF4-FFF2-40B4-BE49-F238E27FC236}">
                  <a16:creationId xmlns:a16="http://schemas.microsoft.com/office/drawing/2014/main" id="{D39C7CCF-DFA5-46FB-9EE9-14E1621557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108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546 h 1080"/>
                <a:gd name="T10" fmla="*/ 540 w 540"/>
                <a:gd name="T11" fmla="*/ 534 h 1080"/>
                <a:gd name="T12" fmla="*/ 540 w 540"/>
                <a:gd name="T13" fmla="*/ 534 h 1080"/>
                <a:gd name="T14" fmla="*/ 0 w 540"/>
                <a:gd name="T15" fmla="*/ 0 h 1080"/>
                <a:gd name="T16" fmla="*/ 0 w 540"/>
                <a:gd name="T1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31">
              <a:extLst>
                <a:ext uri="{FF2B5EF4-FFF2-40B4-BE49-F238E27FC236}">
                  <a16:creationId xmlns:a16="http://schemas.microsoft.com/office/drawing/2014/main" id="{9C039A99-A2B1-4606-8E75-F0D5437A73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880"/>
              <a:ext cx="720" cy="360"/>
            </a:xfrm>
            <a:custGeom>
              <a:avLst/>
              <a:gdLst>
                <a:gd name="T0" fmla="*/ 72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0" h="360">
                  <a:moveTo>
                    <a:pt x="72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32">
              <a:extLst>
                <a:ext uri="{FF2B5EF4-FFF2-40B4-BE49-F238E27FC236}">
                  <a16:creationId xmlns:a16="http://schemas.microsoft.com/office/drawing/2014/main" id="{4891D605-A6E2-430E-8B44-1FF1DC8C5E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880"/>
              <a:ext cx="720" cy="360"/>
            </a:xfrm>
            <a:custGeom>
              <a:avLst/>
              <a:gdLst>
                <a:gd name="T0" fmla="*/ 72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0" h="360">
                  <a:moveTo>
                    <a:pt x="72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33">
              <a:extLst>
                <a:ext uri="{FF2B5EF4-FFF2-40B4-BE49-F238E27FC236}">
                  <a16:creationId xmlns:a16="http://schemas.microsoft.com/office/drawing/2014/main" id="{9CDE6FB1-9204-4576-9EDD-0206D1B3D8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16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34">
              <a:extLst>
                <a:ext uri="{FF2B5EF4-FFF2-40B4-BE49-F238E27FC236}">
                  <a16:creationId xmlns:a16="http://schemas.microsoft.com/office/drawing/2014/main" id="{FC92084D-9760-4C38-BE7F-B62F5A28413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16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35">
              <a:extLst>
                <a:ext uri="{FF2B5EF4-FFF2-40B4-BE49-F238E27FC236}">
                  <a16:creationId xmlns:a16="http://schemas.microsoft.com/office/drawing/2014/main" id="{20176B2F-5C48-4995-A960-30C000A7C7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216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36">
              <a:extLst>
                <a:ext uri="{FF2B5EF4-FFF2-40B4-BE49-F238E27FC236}">
                  <a16:creationId xmlns:a16="http://schemas.microsoft.com/office/drawing/2014/main" id="{970ABDC1-2A74-4B89-BBFB-0F70050A30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216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37">
              <a:extLst>
                <a:ext uri="{FF2B5EF4-FFF2-40B4-BE49-F238E27FC236}">
                  <a16:creationId xmlns:a16="http://schemas.microsoft.com/office/drawing/2014/main" id="{153C6D43-AF73-49C1-8A76-62BBC37C85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2160"/>
              <a:ext cx="997" cy="1080"/>
            </a:xfrm>
            <a:custGeom>
              <a:avLst/>
              <a:gdLst>
                <a:gd name="T0" fmla="*/ 0 w 997"/>
                <a:gd name="T1" fmla="*/ 0 h 1080"/>
                <a:gd name="T2" fmla="*/ 0 w 997"/>
                <a:gd name="T3" fmla="*/ 0 h 1080"/>
                <a:gd name="T4" fmla="*/ 0 w 997"/>
                <a:gd name="T5" fmla="*/ 1080 h 1080"/>
                <a:gd name="T6" fmla="*/ 547 w 997"/>
                <a:gd name="T7" fmla="*/ 852 h 1080"/>
                <a:gd name="T8" fmla="*/ 997 w 997"/>
                <a:gd name="T9" fmla="*/ 665 h 1080"/>
                <a:gd name="T10" fmla="*/ 0 w 997"/>
                <a:gd name="T11" fmla="*/ 0 h 1080"/>
                <a:gd name="T12" fmla="*/ 0 w 997"/>
                <a:gd name="T1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7" h="10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cubicBezTo>
                    <a:pt x="997" y="665"/>
                    <a:pt x="997" y="665"/>
                    <a:pt x="997" y="665"/>
                  </a:cubicBezTo>
                  <a:cubicBezTo>
                    <a:pt x="835" y="274"/>
                    <a:pt x="449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38">
              <a:extLst>
                <a:ext uri="{FF2B5EF4-FFF2-40B4-BE49-F238E27FC236}">
                  <a16:creationId xmlns:a16="http://schemas.microsoft.com/office/drawing/2014/main" id="{4894FBAA-6477-4E3C-BE44-163D96264F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6" y="2790"/>
              <a:ext cx="83" cy="450"/>
            </a:xfrm>
            <a:custGeom>
              <a:avLst/>
              <a:gdLst>
                <a:gd name="T0" fmla="*/ 83 w 83"/>
                <a:gd name="T1" fmla="*/ 0 h 450"/>
                <a:gd name="T2" fmla="*/ 0 w 83"/>
                <a:gd name="T3" fmla="*/ 35 h 450"/>
                <a:gd name="T4" fmla="*/ 83 w 83"/>
                <a:gd name="T5" fmla="*/ 450 h 450"/>
                <a:gd name="T6" fmla="*/ 83 w 83"/>
                <a:gd name="T7" fmla="*/ 450 h 450"/>
                <a:gd name="T8" fmla="*/ 83 w 83"/>
                <a:gd name="T9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450">
                  <a:moveTo>
                    <a:pt x="83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54" y="162"/>
                    <a:pt x="83" y="303"/>
                    <a:pt x="83" y="450"/>
                  </a:cubicBezTo>
                  <a:cubicBezTo>
                    <a:pt x="83" y="450"/>
                    <a:pt x="83" y="450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39">
              <a:extLst>
                <a:ext uri="{FF2B5EF4-FFF2-40B4-BE49-F238E27FC236}">
                  <a16:creationId xmlns:a16="http://schemas.microsoft.com/office/drawing/2014/main" id="{ED4971B7-D6C2-4184-B232-B969BE3915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2825"/>
              <a:ext cx="1080" cy="415"/>
            </a:xfrm>
            <a:custGeom>
              <a:avLst/>
              <a:gdLst>
                <a:gd name="T0" fmla="*/ 997 w 1080"/>
                <a:gd name="T1" fmla="*/ 0 h 415"/>
                <a:gd name="T2" fmla="*/ 997 w 1080"/>
                <a:gd name="T3" fmla="*/ 0 h 415"/>
                <a:gd name="T4" fmla="*/ 547 w 1080"/>
                <a:gd name="T5" fmla="*/ 187 h 415"/>
                <a:gd name="T6" fmla="*/ 0 w 1080"/>
                <a:gd name="T7" fmla="*/ 415 h 415"/>
                <a:gd name="T8" fmla="*/ 1080 w 1080"/>
                <a:gd name="T9" fmla="*/ 415 h 415"/>
                <a:gd name="T10" fmla="*/ 997 w 1080"/>
                <a:gd name="T11" fmla="*/ 0 h 415"/>
                <a:gd name="T12" fmla="*/ 997 w 1080"/>
                <a:gd name="T13" fmla="*/ 0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0" h="415">
                  <a:moveTo>
                    <a:pt x="997" y="0"/>
                  </a:moveTo>
                  <a:cubicBezTo>
                    <a:pt x="997" y="0"/>
                    <a:pt x="997" y="0"/>
                    <a:pt x="997" y="0"/>
                  </a:cubicBezTo>
                  <a:cubicBezTo>
                    <a:pt x="547" y="187"/>
                    <a:pt x="547" y="187"/>
                    <a:pt x="547" y="187"/>
                  </a:cubicBezTo>
                  <a:cubicBezTo>
                    <a:pt x="0" y="415"/>
                    <a:pt x="0" y="415"/>
                    <a:pt x="0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1" y="127"/>
                    <a:pt x="997" y="0"/>
                  </a:cubicBezTo>
                  <a:cubicBezTo>
                    <a:pt x="997" y="0"/>
                    <a:pt x="997" y="0"/>
                    <a:pt x="997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40">
              <a:extLst>
                <a:ext uri="{FF2B5EF4-FFF2-40B4-BE49-F238E27FC236}">
                  <a16:creationId xmlns:a16="http://schemas.microsoft.com/office/drawing/2014/main" id="{AACA700B-5CD4-49FF-86A8-EAF51997C6D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216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0 w 720"/>
                <a:gd name="T5" fmla="*/ 96 h 1080"/>
                <a:gd name="T6" fmla="*/ 0 w 720"/>
                <a:gd name="T7" fmla="*/ 96 h 1080"/>
                <a:gd name="T8" fmla="*/ 360 w 720"/>
                <a:gd name="T9" fmla="*/ 720 h 1080"/>
                <a:gd name="T10" fmla="*/ 360 w 720"/>
                <a:gd name="T11" fmla="*/ 1080 h 1080"/>
                <a:gd name="T12" fmla="*/ 720 w 720"/>
                <a:gd name="T13" fmla="*/ 1080 h 1080"/>
                <a:gd name="T14" fmla="*/ 720 w 720"/>
                <a:gd name="T15" fmla="*/ 720 h 1080"/>
                <a:gd name="T16" fmla="*/ 0 w 720"/>
                <a:gd name="T1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41">
              <a:extLst>
                <a:ext uri="{FF2B5EF4-FFF2-40B4-BE49-F238E27FC236}">
                  <a16:creationId xmlns:a16="http://schemas.microsoft.com/office/drawing/2014/main" id="{DC572566-EE60-4254-B82C-DDF927AFF1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216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360 w 360"/>
                <a:gd name="T9" fmla="*/ 96 h 1080"/>
                <a:gd name="T10" fmla="*/ 0 w 36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42">
              <a:extLst>
                <a:ext uri="{FF2B5EF4-FFF2-40B4-BE49-F238E27FC236}">
                  <a16:creationId xmlns:a16="http://schemas.microsoft.com/office/drawing/2014/main" id="{507C4D1A-7A9A-4149-8554-3B001E72E1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225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0 h 984"/>
                <a:gd name="T4" fmla="*/ 0 w 360"/>
                <a:gd name="T5" fmla="*/ 984 h 984"/>
                <a:gd name="T6" fmla="*/ 180 w 360"/>
                <a:gd name="T7" fmla="*/ 984 h 984"/>
                <a:gd name="T8" fmla="*/ 180 w 360"/>
                <a:gd name="T9" fmla="*/ 984 h 984"/>
                <a:gd name="T10" fmla="*/ 180 w 360"/>
                <a:gd name="T11" fmla="*/ 984 h 984"/>
                <a:gd name="T12" fmla="*/ 180 w 360"/>
                <a:gd name="T13" fmla="*/ 984 h 984"/>
                <a:gd name="T14" fmla="*/ 360 w 360"/>
                <a:gd name="T15" fmla="*/ 984 h 984"/>
                <a:gd name="T16" fmla="*/ 360 w 360"/>
                <a:gd name="T17" fmla="*/ 624 h 984"/>
                <a:gd name="T18" fmla="*/ 0 w 360"/>
                <a:gd name="T1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84"/>
                    <a:pt x="0" y="984"/>
                    <a:pt x="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43">
              <a:extLst>
                <a:ext uri="{FF2B5EF4-FFF2-40B4-BE49-F238E27FC236}">
                  <a16:creationId xmlns:a16="http://schemas.microsoft.com/office/drawing/2014/main" id="{512543B8-A257-419C-960E-03C1D59B080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219" y="3240"/>
              <a:ext cx="1080" cy="1080"/>
            </a:xfrm>
            <a:custGeom>
              <a:avLst/>
              <a:gdLst>
                <a:gd name="T0" fmla="*/ 541 w 1080"/>
                <a:gd name="T1" fmla="*/ 774 h 1080"/>
                <a:gd name="T2" fmla="*/ 308 w 1080"/>
                <a:gd name="T3" fmla="*/ 540 h 1080"/>
                <a:gd name="T4" fmla="*/ 541 w 1080"/>
                <a:gd name="T5" fmla="*/ 306 h 1080"/>
                <a:gd name="T6" fmla="*/ 775 w 1080"/>
                <a:gd name="T7" fmla="*/ 540 h 1080"/>
                <a:gd name="T8" fmla="*/ 541 w 1080"/>
                <a:gd name="T9" fmla="*/ 774 h 1080"/>
                <a:gd name="T10" fmla="*/ 540 w 1080"/>
                <a:gd name="T11" fmla="*/ 0 h 1080"/>
                <a:gd name="T12" fmla="*/ 540 w 1080"/>
                <a:gd name="T13" fmla="*/ 0 h 1080"/>
                <a:gd name="T14" fmla="*/ 0 w 1080"/>
                <a:gd name="T15" fmla="*/ 540 h 1080"/>
                <a:gd name="T16" fmla="*/ 540 w 1080"/>
                <a:gd name="T17" fmla="*/ 1080 h 1080"/>
                <a:gd name="T18" fmla="*/ 1080 w 1080"/>
                <a:gd name="T19" fmla="*/ 540 h 1080"/>
                <a:gd name="T20" fmla="*/ 540 w 1080"/>
                <a:gd name="T21" fmla="*/ 0 h 1080"/>
                <a:gd name="T22" fmla="*/ 540 w 1080"/>
                <a:gd name="T2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0" h="1080">
                  <a:moveTo>
                    <a:pt x="541" y="774"/>
                  </a:moveTo>
                  <a:cubicBezTo>
                    <a:pt x="412" y="774"/>
                    <a:pt x="308" y="669"/>
                    <a:pt x="308" y="540"/>
                  </a:cubicBezTo>
                  <a:cubicBezTo>
                    <a:pt x="308" y="411"/>
                    <a:pt x="412" y="306"/>
                    <a:pt x="541" y="306"/>
                  </a:cubicBezTo>
                  <a:cubicBezTo>
                    <a:pt x="670" y="306"/>
                    <a:pt x="775" y="411"/>
                    <a:pt x="775" y="540"/>
                  </a:cubicBezTo>
                  <a:cubicBezTo>
                    <a:pt x="775" y="669"/>
                    <a:pt x="670" y="774"/>
                    <a:pt x="541" y="774"/>
                  </a:cubicBezTo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838" y="1080"/>
                    <a:pt x="1080" y="838"/>
                    <a:pt x="1080" y="540"/>
                  </a:cubicBezTo>
                  <a:cubicBezTo>
                    <a:pt x="1080" y="242"/>
                    <a:pt x="838" y="0"/>
                    <a:pt x="540" y="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Oval 44">
              <a:extLst>
                <a:ext uri="{FF2B5EF4-FFF2-40B4-BE49-F238E27FC236}">
                  <a16:creationId xmlns:a16="http://schemas.microsoft.com/office/drawing/2014/main" id="{2F4DC3F3-E8C7-4B87-9C26-3BAF1F4F891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527" y="3546"/>
              <a:ext cx="467" cy="468"/>
            </a:xfrm>
            <a:prstGeom prst="ellipse">
              <a:avLst/>
            </a:pr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45">
              <a:extLst>
                <a:ext uri="{FF2B5EF4-FFF2-40B4-BE49-F238E27FC236}">
                  <a16:creationId xmlns:a16="http://schemas.microsoft.com/office/drawing/2014/main" id="{BCFBE710-AC77-40F8-99EC-D3FCE8E6BE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324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46">
              <a:extLst>
                <a:ext uri="{FF2B5EF4-FFF2-40B4-BE49-F238E27FC236}">
                  <a16:creationId xmlns:a16="http://schemas.microsoft.com/office/drawing/2014/main" id="{0279C815-71BB-4E23-9B48-2CFB986D94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324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47">
              <a:extLst>
                <a:ext uri="{FF2B5EF4-FFF2-40B4-BE49-F238E27FC236}">
                  <a16:creationId xmlns:a16="http://schemas.microsoft.com/office/drawing/2014/main" id="{3B059C4B-420B-4FD1-9F88-19D356C791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324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48">
              <a:extLst>
                <a:ext uri="{FF2B5EF4-FFF2-40B4-BE49-F238E27FC236}">
                  <a16:creationId xmlns:a16="http://schemas.microsoft.com/office/drawing/2014/main" id="{DBC902E5-68AC-414D-9DBE-35C40AB652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324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49">
              <a:extLst>
                <a:ext uri="{FF2B5EF4-FFF2-40B4-BE49-F238E27FC236}">
                  <a16:creationId xmlns:a16="http://schemas.microsoft.com/office/drawing/2014/main" id="{54BF0C95-F3DE-4659-A6A6-44B54FF3217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324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close/>
                  <a:moveTo>
                    <a:pt x="1080" y="0"/>
                  </a:moveTo>
                  <a:lnTo>
                    <a:pt x="108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50">
              <a:extLst>
                <a:ext uri="{FF2B5EF4-FFF2-40B4-BE49-F238E27FC236}">
                  <a16:creationId xmlns:a16="http://schemas.microsoft.com/office/drawing/2014/main" id="{DA16A3FC-C6E5-4AD9-8FDD-61802C2DF82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324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moveTo>
                    <a:pt x="1080" y="0"/>
                  </a:moveTo>
                  <a:lnTo>
                    <a:pt x="108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51">
              <a:extLst>
                <a:ext uri="{FF2B5EF4-FFF2-40B4-BE49-F238E27FC236}">
                  <a16:creationId xmlns:a16="http://schemas.microsoft.com/office/drawing/2014/main" id="{402CBC49-7FF2-45E7-982D-7D9784126D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324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54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52">
              <a:extLst>
                <a:ext uri="{FF2B5EF4-FFF2-40B4-BE49-F238E27FC236}">
                  <a16:creationId xmlns:a16="http://schemas.microsoft.com/office/drawing/2014/main" id="{B02F4722-1658-47CF-9E28-B84B090D0D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43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B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53">
              <a:extLst>
                <a:ext uri="{FF2B5EF4-FFF2-40B4-BE49-F238E27FC236}">
                  <a16:creationId xmlns:a16="http://schemas.microsoft.com/office/drawing/2014/main" id="{52453FD2-39FE-4E9D-B10C-4B46A8877F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43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54">
              <a:extLst>
                <a:ext uri="{FF2B5EF4-FFF2-40B4-BE49-F238E27FC236}">
                  <a16:creationId xmlns:a16="http://schemas.microsoft.com/office/drawing/2014/main" id="{C8517444-82CC-4A71-882B-3EF61EF474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3240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540 w 540"/>
                <a:gd name="T3" fmla="*/ 0 h 534"/>
                <a:gd name="T4" fmla="*/ 180 w 540"/>
                <a:gd name="T5" fmla="*/ 0 h 534"/>
                <a:gd name="T6" fmla="*/ 0 w 540"/>
                <a:gd name="T7" fmla="*/ 0 h 534"/>
                <a:gd name="T8" fmla="*/ 540 w 540"/>
                <a:gd name="T9" fmla="*/ 534 h 534"/>
                <a:gd name="T10" fmla="*/ 540 w 540"/>
                <a:gd name="T11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55">
              <a:extLst>
                <a:ext uri="{FF2B5EF4-FFF2-40B4-BE49-F238E27FC236}">
                  <a16:creationId xmlns:a16="http://schemas.microsoft.com/office/drawing/2014/main" id="{D0867BE8-6EC3-4C14-A51E-DA550F8BB9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3786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0 w 540"/>
                <a:gd name="T3" fmla="*/ 534 h 534"/>
                <a:gd name="T4" fmla="*/ 540 w 540"/>
                <a:gd name="T5" fmla="*/ 534 h 534"/>
                <a:gd name="T6" fmla="*/ 540 w 540"/>
                <a:gd name="T7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37" y="296"/>
                    <a:pt x="296" y="534"/>
                    <a:pt x="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56">
              <a:extLst>
                <a:ext uri="{FF2B5EF4-FFF2-40B4-BE49-F238E27FC236}">
                  <a16:creationId xmlns:a16="http://schemas.microsoft.com/office/drawing/2014/main" id="{5260C7C1-F109-4C8D-B027-C87D15C082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324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546 h 1080"/>
                <a:gd name="T10" fmla="*/ 540 w 540"/>
                <a:gd name="T11" fmla="*/ 534 h 1080"/>
                <a:gd name="T12" fmla="*/ 540 w 540"/>
                <a:gd name="T13" fmla="*/ 534 h 1080"/>
                <a:gd name="T14" fmla="*/ 0 w 540"/>
                <a:gd name="T15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548639" y="1508929"/>
            <a:ext cx="9957816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ts val="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548640" y="3956227"/>
            <a:ext cx="9957816" cy="462018"/>
          </a:xfrm>
          <a:prstGeom prst="rect">
            <a:avLst/>
          </a:prstGeom>
        </p:spPr>
        <p:txBody>
          <a:bodyPr lIns="0" tIns="0" rIns="0" bIns="0" anchor="b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500" spc="0" baseline="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5" name="TextBox 74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B5FAB1D-672B-4A43-A5CF-5CDBDA7F96E2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E522D06D-B30F-4351-9A68-DCA53CDA43F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gradFill flip="none" rotWithShape="1">
              <a:gsLst>
                <a:gs pos="0">
                  <a:srgbClr val="7C55A3"/>
                </a:gs>
                <a:gs pos="33000">
                  <a:srgbClr val="4C8AC8"/>
                </a:gs>
                <a:gs pos="67000">
                  <a:srgbClr val="47B98E"/>
                </a:gs>
                <a:gs pos="100000">
                  <a:srgbClr val="64B951"/>
                </a:gs>
              </a:gsLst>
              <a:lin ang="189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93728E4F-88E9-41DC-A05C-901400FF33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CF351D81-CA23-4E92-AE46-C7471F795D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ACB68BAB-8C6F-468F-92A1-3EC5A1D2C1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FF492F55-FB55-45E5-9680-5830985301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901D4109-2F7E-478E-956A-7345B6D6741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A8052ECC-1780-44EF-9E52-F77A8EC2BC9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618669218"/>
      </p:ext>
    </p:extLst>
  </p:cSld>
  <p:clrMapOvr>
    <a:masterClrMapping/>
  </p:clrMapOvr>
  <p:transition spd="med"/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Background pattern&#10;&#10;Description automatically generated">
            <a:extLst>
              <a:ext uri="{FF2B5EF4-FFF2-40B4-BE49-F238E27FC236}">
                <a16:creationId xmlns:a16="http://schemas.microsoft.com/office/drawing/2014/main" id="{C08B439B-E84A-4380-B725-5C2E2A35786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DD813522-5B75-F893-0706-7E3AB7106AE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00"/>
          <a:stretch/>
        </p:blipFill>
        <p:spPr>
          <a:xfrm flipH="1">
            <a:off x="7616825" y="34"/>
            <a:ext cx="4572000" cy="6857965"/>
          </a:xfrm>
          <a:prstGeom prst="rect">
            <a:avLst/>
          </a:prstGeom>
        </p:spPr>
      </p:pic>
      <p:grpSp>
        <p:nvGrpSpPr>
          <p:cNvPr id="17" name="Group 16">
            <a:extLst>
              <a:ext uri="{FF2B5EF4-FFF2-40B4-BE49-F238E27FC236}">
                <a16:creationId xmlns:a16="http://schemas.microsoft.com/office/drawing/2014/main" id="{76E4C2BE-620B-6B7D-1426-F9CB0B9DB688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7C002FA1-87AB-10E7-DF14-BCD2904245D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AFC16D85-BEED-1820-DFF9-5D8B0AACAC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1F2566FE-64C0-16F6-945D-2961668799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D3B60C47-FE53-B519-B5B0-91907EAADB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51BD7309-4598-0B4D-F955-25A4778655B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3AB317A1-606F-084E-CD32-A64A53D259C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3ECEF077-D5E5-A906-C26A-748935BA5E8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3" y="1549491"/>
            <a:ext cx="6263640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750333" y="4328649"/>
            <a:ext cx="6263640" cy="327013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500" spc="0" baseline="0">
                <a:solidFill>
                  <a:schemeClr val="accent4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7C22F89-ADF9-0A52-8877-914CA372E2D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9873A6AD-A140-6000-C968-17B3F5215FC3}"/>
              </a:ext>
            </a:extLst>
          </p:cNvPr>
          <p:cNvSpPr/>
          <p:nvPr userDrawn="1"/>
        </p:nvSpPr>
        <p:spPr>
          <a:xfrm>
            <a:off x="1547471" y="6363028"/>
            <a:ext cx="647283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b="0" i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2023 Lenovo Confidential. All rights reserved. | US TopSeller Quick Reference Guide</a:t>
            </a:r>
          </a:p>
        </p:txBody>
      </p:sp>
    </p:spTree>
    <p:extLst>
      <p:ext uri="{BB962C8B-B14F-4D97-AF65-F5344CB8AC3E}">
        <p14:creationId xmlns:p14="http://schemas.microsoft.com/office/powerpoint/2010/main" val="2214269135"/>
      </p:ext>
    </p:extLst>
  </p:cSld>
  <p:clrMapOvr>
    <a:masterClrMapping/>
  </p:clrMapOvr>
  <p:transition spd="med"/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White_Al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Background pattern&#10;&#10;Description automatically generated">
            <a:extLst>
              <a:ext uri="{FF2B5EF4-FFF2-40B4-BE49-F238E27FC236}">
                <a16:creationId xmlns:a16="http://schemas.microsoft.com/office/drawing/2014/main" id="{D5C4C27E-C20F-40CB-85CF-27223BC9C55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pic>
        <p:nvPicPr>
          <p:cNvPr id="4" name="Picture 3" descr="A person in a white dress&#10;&#10;Description automatically generated with low confidence">
            <a:extLst>
              <a:ext uri="{FF2B5EF4-FFF2-40B4-BE49-F238E27FC236}">
                <a16:creationId xmlns:a16="http://schemas.microsoft.com/office/drawing/2014/main" id="{1852C0BD-7572-C8B3-D29B-44B7409BB262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16825" y="0"/>
            <a:ext cx="4572000" cy="6858000"/>
          </a:xfrm>
          <a:prstGeom prst="rect">
            <a:avLst/>
          </a:prstGeom>
        </p:spPr>
      </p:pic>
      <p:grpSp>
        <p:nvGrpSpPr>
          <p:cNvPr id="17" name="Group 16">
            <a:extLst>
              <a:ext uri="{FF2B5EF4-FFF2-40B4-BE49-F238E27FC236}">
                <a16:creationId xmlns:a16="http://schemas.microsoft.com/office/drawing/2014/main" id="{76E4C2BE-620B-6B7D-1426-F9CB0B9DB688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7C002FA1-87AB-10E7-DF14-BCD2904245D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AFC16D85-BEED-1820-DFF9-5D8B0AACAC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1F2566FE-64C0-16F6-945D-2961668799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D3B60C47-FE53-B519-B5B0-91907EAADB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51BD7309-4598-0B4D-F955-25A4778655B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3AB317A1-606F-084E-CD32-A64A53D259C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3ECEF077-D5E5-A906-C26A-748935BA5E8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3" y="1549491"/>
            <a:ext cx="6263640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750333" y="4328649"/>
            <a:ext cx="6263640" cy="327013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500" spc="0" baseline="0">
                <a:solidFill>
                  <a:schemeClr val="accent4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7C22F89-ADF9-0A52-8877-914CA372E2D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52A3FE1B-782F-279D-342E-C4CFE7C01D1D}"/>
              </a:ext>
            </a:extLst>
          </p:cNvPr>
          <p:cNvSpPr/>
          <p:nvPr userDrawn="1"/>
        </p:nvSpPr>
        <p:spPr>
          <a:xfrm>
            <a:off x="1547471" y="6363028"/>
            <a:ext cx="647283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b="0" i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2023 Lenovo Confidential. All rights reserved. | US TopSeller Quick Reference Guide</a:t>
            </a:r>
          </a:p>
        </p:txBody>
      </p:sp>
    </p:spTree>
    <p:extLst>
      <p:ext uri="{BB962C8B-B14F-4D97-AF65-F5344CB8AC3E}">
        <p14:creationId xmlns:p14="http://schemas.microsoft.com/office/powerpoint/2010/main" val="1619961245"/>
      </p:ext>
    </p:extLst>
  </p:cSld>
  <p:clrMapOvr>
    <a:masterClrMapping/>
  </p:clrMapOvr>
  <p:transition spd="med"/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Background pattern&#10;&#10;Description automatically generated">
            <a:extLst>
              <a:ext uri="{FF2B5EF4-FFF2-40B4-BE49-F238E27FC236}">
                <a16:creationId xmlns:a16="http://schemas.microsoft.com/office/drawing/2014/main" id="{BCB70D7F-DA6D-4CCD-81E9-90248EF641E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71"/>
            <a:ext cx="12188825" cy="6857929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4E412EDD-C562-F92D-41A2-18849B2F30C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616825" y="35"/>
            <a:ext cx="4572000" cy="6857929"/>
          </a:xfrm>
          <a:prstGeom prst="rect">
            <a:avLst/>
          </a:prstGeom>
        </p:spPr>
      </p:pic>
      <p:grpSp>
        <p:nvGrpSpPr>
          <p:cNvPr id="17" name="Group 16">
            <a:extLst>
              <a:ext uri="{FF2B5EF4-FFF2-40B4-BE49-F238E27FC236}">
                <a16:creationId xmlns:a16="http://schemas.microsoft.com/office/drawing/2014/main" id="{3C498D60-2F6C-6ADE-BB9A-D957660E0731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C8414641-DA5A-BDF2-889C-1430A63E358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6CAA72E6-FAE3-6740-34C0-7A08091254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0EE70422-5E10-8634-79CC-15428116CD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F9B9866C-878A-3BAE-D601-6317EEEB78A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20DD7C9B-A88C-7ECB-27AE-CB4579CDB90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084B2859-A58F-9171-5328-94CFD162F58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DC1829C2-6CD9-FE35-3F45-EEC10E2F169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4" y="1549491"/>
            <a:ext cx="6263640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750334" y="4328649"/>
            <a:ext cx="6263640" cy="327013"/>
          </a:xfrm>
          <a:prstGeom prst="rect">
            <a:avLst/>
          </a:prstGeom>
        </p:spPr>
        <p:txBody>
          <a:bodyPr lIns="0" tIns="0" rIns="0" bIns="0" anchor="t" anchorCtr="0">
            <a:sp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500" spc="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01CC465-FDF1-C0A2-5A83-FB03B2F0F4B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637315A2-E30C-1C75-DAA1-1756878E1B9B}"/>
              </a:ext>
            </a:extLst>
          </p:cNvPr>
          <p:cNvSpPr/>
          <p:nvPr userDrawn="1"/>
        </p:nvSpPr>
        <p:spPr>
          <a:xfrm>
            <a:off x="1547471" y="6363028"/>
            <a:ext cx="647283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b="0" i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2023 Lenovo Confidential. All rights reserved. | US TopSeller Quick Reference Guide</a:t>
            </a:r>
          </a:p>
        </p:txBody>
      </p:sp>
    </p:spTree>
    <p:extLst>
      <p:ext uri="{BB962C8B-B14F-4D97-AF65-F5344CB8AC3E}">
        <p14:creationId xmlns:p14="http://schemas.microsoft.com/office/powerpoint/2010/main" val="2900868132"/>
      </p:ext>
    </p:extLst>
  </p:cSld>
  <p:clrMapOvr>
    <a:masterClrMapping/>
  </p:clrMapOvr>
  <p:transition spd="med"/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Black_Al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Background pattern&#10;&#10;Description automatically generated">
            <a:extLst>
              <a:ext uri="{FF2B5EF4-FFF2-40B4-BE49-F238E27FC236}">
                <a16:creationId xmlns:a16="http://schemas.microsoft.com/office/drawing/2014/main" id="{D2ED0643-8C31-4A20-AE73-693EFF66546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pic>
        <p:nvPicPr>
          <p:cNvPr id="28" name="Picture 27" descr="A picture containing tree, plant&#10;&#10;Description automatically generated">
            <a:extLst>
              <a:ext uri="{FF2B5EF4-FFF2-40B4-BE49-F238E27FC236}">
                <a16:creationId xmlns:a16="http://schemas.microsoft.com/office/drawing/2014/main" id="{9C99B980-13C4-5E34-911C-94CDEEA6063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16825" y="0"/>
            <a:ext cx="4572000" cy="6858000"/>
          </a:xfrm>
          <a:prstGeom prst="rect">
            <a:avLst/>
          </a:prstGeom>
        </p:spPr>
      </p:pic>
      <p:grpSp>
        <p:nvGrpSpPr>
          <p:cNvPr id="17" name="Group 16">
            <a:extLst>
              <a:ext uri="{FF2B5EF4-FFF2-40B4-BE49-F238E27FC236}">
                <a16:creationId xmlns:a16="http://schemas.microsoft.com/office/drawing/2014/main" id="{3C498D60-2F6C-6ADE-BB9A-D957660E0731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C8414641-DA5A-BDF2-889C-1430A63E358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6CAA72E6-FAE3-6740-34C0-7A08091254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0EE70422-5E10-8634-79CC-15428116CD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F9B9866C-878A-3BAE-D601-6317EEEB78A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20DD7C9B-A88C-7ECB-27AE-CB4579CDB90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084B2859-A58F-9171-5328-94CFD162F58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DC1829C2-6CD9-FE35-3F45-EEC10E2F169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4" y="1549491"/>
            <a:ext cx="6263640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750334" y="4328649"/>
            <a:ext cx="6263640" cy="327013"/>
          </a:xfrm>
          <a:prstGeom prst="rect">
            <a:avLst/>
          </a:prstGeom>
        </p:spPr>
        <p:txBody>
          <a:bodyPr lIns="0" tIns="0" rIns="0" bIns="0" anchor="t" anchorCtr="0">
            <a:sp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500" spc="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01CC465-FDF1-C0A2-5A83-FB03B2F0F4B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1C28442F-ED9E-B47B-D73B-B5D801CEE88D}"/>
              </a:ext>
            </a:extLst>
          </p:cNvPr>
          <p:cNvSpPr/>
          <p:nvPr userDrawn="1"/>
        </p:nvSpPr>
        <p:spPr>
          <a:xfrm>
            <a:off x="1547471" y="6363028"/>
            <a:ext cx="647283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b="0" i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2023 Lenovo Confidential. All rights reserved. | US TopSeller Quick Reference Guide</a:t>
            </a:r>
          </a:p>
        </p:txBody>
      </p:sp>
    </p:spTree>
    <p:extLst>
      <p:ext uri="{BB962C8B-B14F-4D97-AF65-F5344CB8AC3E}">
        <p14:creationId xmlns:p14="http://schemas.microsoft.com/office/powerpoint/2010/main" val="1495935895"/>
      </p:ext>
    </p:extLst>
  </p:cSld>
  <p:clrMapOvr>
    <a:masterClrMapping/>
  </p:clrMapOvr>
  <p:transition spd="med"/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9A0C0A2-1C95-CF60-15E7-57B445A8992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58628044"/>
      </p:ext>
    </p:extLst>
  </p:cSld>
  <p:clrMapOvr>
    <a:masterClrMapping/>
  </p:clrMapOvr>
  <p:transition spd="med"/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Only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7D3A8838-C4DB-A234-AE13-77FD359114A0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27C46987-CA04-04BE-C5FA-56E293EEB90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91EA1B80-EF2A-EAE6-2B00-FF82A14056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679F583A-C57A-3239-E8A4-1C575A0EA7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36324797-C488-8192-F77E-9F600E5490D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6A067FCF-35DE-4E09-CCD5-280D653D4A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65171654-F4B2-F1B9-6AF4-18F3A499E48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7E3A5950-4507-5E83-F8E2-F78AD0930D0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245D89D-54AB-A7D6-4141-95E6B3C3695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5306C8AF-6329-9D9A-E1E4-ECDF8FA0E276}"/>
              </a:ext>
            </a:extLst>
          </p:cNvPr>
          <p:cNvSpPr/>
          <p:nvPr userDrawn="1"/>
        </p:nvSpPr>
        <p:spPr>
          <a:xfrm>
            <a:off x="1547471" y="6363028"/>
            <a:ext cx="647283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b="0" i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2023 Lenovo Confidential. All rights reserved. | US TopSeller Quick Reference Guide</a:t>
            </a:r>
          </a:p>
        </p:txBody>
      </p:sp>
    </p:spTree>
    <p:extLst>
      <p:ext uri="{BB962C8B-B14F-4D97-AF65-F5344CB8AC3E}">
        <p14:creationId xmlns:p14="http://schemas.microsoft.com/office/powerpoint/2010/main" val="860033197"/>
      </p:ext>
    </p:extLst>
  </p:cSld>
  <p:clrMapOvr>
    <a:masterClrMapping/>
  </p:clrMapOvr>
  <p:transition spd="med"/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Sub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760412" y="931563"/>
            <a:ext cx="10671048" cy="261610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55B6443-4299-282C-565B-68E5F970278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04804372"/>
      </p:ext>
    </p:extLst>
  </p:cSld>
  <p:clrMapOvr>
    <a:masterClrMapping/>
  </p:clrMapOvr>
  <p:transition spd="med"/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ith Subtitle Only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760412" y="931563"/>
            <a:ext cx="10671048" cy="261610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000" b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8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BC296FD5-38BC-1E97-5513-17F333DF59B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11153D81-7548-F581-513D-B7CD48FD363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C2984EA1-BF8F-D5A5-11B3-9FD6DD75D1A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7">
              <a:extLst>
                <a:ext uri="{FF2B5EF4-FFF2-40B4-BE49-F238E27FC236}">
                  <a16:creationId xmlns:a16="http://schemas.microsoft.com/office/drawing/2014/main" id="{303FC84A-8F52-5F1D-38A9-C64EE5C6B5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8">
              <a:extLst>
                <a:ext uri="{FF2B5EF4-FFF2-40B4-BE49-F238E27FC236}">
                  <a16:creationId xmlns:a16="http://schemas.microsoft.com/office/drawing/2014/main" id="{51547846-5B73-A894-F0B4-466A292FE8B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9">
              <a:extLst>
                <a:ext uri="{FF2B5EF4-FFF2-40B4-BE49-F238E27FC236}">
                  <a16:creationId xmlns:a16="http://schemas.microsoft.com/office/drawing/2014/main" id="{39F5F64D-B9AA-2AAA-21F6-2CAF46B091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E093FA7E-6243-55E3-A1D8-E9A2E7479C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882876AE-214A-F90F-FAE5-C3E50982F47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1">
              <a:extLst>
                <a:ext uri="{FF2B5EF4-FFF2-40B4-BE49-F238E27FC236}">
                  <a16:creationId xmlns:a16="http://schemas.microsoft.com/office/drawing/2014/main" id="{75EC1C0B-EC3B-C973-9828-360528AEB96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B9AB3ED8-0378-7BDE-B730-18033036D79F}"/>
              </a:ext>
            </a:extLst>
          </p:cNvPr>
          <p:cNvSpPr/>
          <p:nvPr userDrawn="1"/>
        </p:nvSpPr>
        <p:spPr>
          <a:xfrm>
            <a:off x="1547471" y="6363028"/>
            <a:ext cx="647283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b="0" i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2023 Lenovo Confidential. All rights reserved. | US TopSeller Quick Reference Guide</a:t>
            </a:r>
          </a:p>
        </p:txBody>
      </p:sp>
    </p:spTree>
    <p:extLst>
      <p:ext uri="{BB962C8B-B14F-4D97-AF65-F5344CB8AC3E}">
        <p14:creationId xmlns:p14="http://schemas.microsoft.com/office/powerpoint/2010/main" val="3021905592"/>
      </p:ext>
    </p:extLst>
  </p:cSld>
  <p:clrMapOvr>
    <a:masterClrMapping/>
  </p:clrMapOvr>
  <p:transition spd="med"/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8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308880"/>
            <a:ext cx="10671048" cy="4787120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BC5559F-D4D6-DA53-A720-07C2A2D68FA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6595557"/>
      </p:ext>
    </p:extLst>
  </p:cSld>
  <p:clrMapOvr>
    <a:masterClrMapping/>
  </p:clrMapOvr>
  <p:transition spd="med"/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ontent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308880"/>
            <a:ext cx="10667999" cy="4787120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2B190EFC-69A6-D92C-008E-75B891AE770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8573FE22-DB46-2221-24B6-EA9CED934BF8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44D8FA39-BBC5-4239-E23A-6A96E07DBCB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7">
              <a:extLst>
                <a:ext uri="{FF2B5EF4-FFF2-40B4-BE49-F238E27FC236}">
                  <a16:creationId xmlns:a16="http://schemas.microsoft.com/office/drawing/2014/main" id="{1E3E6E29-BEC4-288C-B32B-AF774446EF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8">
              <a:extLst>
                <a:ext uri="{FF2B5EF4-FFF2-40B4-BE49-F238E27FC236}">
                  <a16:creationId xmlns:a16="http://schemas.microsoft.com/office/drawing/2014/main" id="{E12B6CAE-326B-E34A-31F1-77AFF35385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9">
              <a:extLst>
                <a:ext uri="{FF2B5EF4-FFF2-40B4-BE49-F238E27FC236}">
                  <a16:creationId xmlns:a16="http://schemas.microsoft.com/office/drawing/2014/main" id="{AF684C43-A236-A698-D9CB-1D9BB8955A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0">
              <a:extLst>
                <a:ext uri="{FF2B5EF4-FFF2-40B4-BE49-F238E27FC236}">
                  <a16:creationId xmlns:a16="http://schemas.microsoft.com/office/drawing/2014/main" id="{22E76D79-F84B-B7B3-36C7-DDFA1F84B46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F8B250DB-C361-A6E3-4C85-D21F8209C13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1">
              <a:extLst>
                <a:ext uri="{FF2B5EF4-FFF2-40B4-BE49-F238E27FC236}">
                  <a16:creationId xmlns:a16="http://schemas.microsoft.com/office/drawing/2014/main" id="{147BE96E-3F4B-84BA-6775-D41FF7C5322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437A394-F88A-328B-1990-A89B45BB60F7}"/>
              </a:ext>
            </a:extLst>
          </p:cNvPr>
          <p:cNvSpPr/>
          <p:nvPr userDrawn="1"/>
        </p:nvSpPr>
        <p:spPr>
          <a:xfrm>
            <a:off x="1547471" y="6363028"/>
            <a:ext cx="647283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b="0" i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2023 Lenovo Confidential. All rights reserved. | US TopSeller Quick Reference Guide</a:t>
            </a:r>
          </a:p>
        </p:txBody>
      </p:sp>
    </p:spTree>
    <p:extLst>
      <p:ext uri="{BB962C8B-B14F-4D97-AF65-F5344CB8AC3E}">
        <p14:creationId xmlns:p14="http://schemas.microsoft.com/office/powerpoint/2010/main" val="2092495265"/>
      </p:ext>
    </p:extLst>
  </p:cSld>
  <p:clrMapOvr>
    <a:masterClrMapping/>
  </p:clrMapOvr>
  <p:transition spd="med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4">
            <a:extLst>
              <a:ext uri="{FF2B5EF4-FFF2-40B4-BE49-F238E27FC236}">
                <a16:creationId xmlns:a16="http://schemas.microsoft.com/office/drawing/2014/main" id="{DB2F42B2-FE44-46FE-8C0F-290166D2E49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043738" y="0"/>
            <a:ext cx="5145087" cy="6858000"/>
            <a:chOff x="4437" y="0"/>
            <a:chExt cx="3241" cy="4320"/>
          </a:xfrm>
        </p:grpSpPr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135E251B-784F-4ABD-A01C-2787BB6060D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720"/>
              <a:ext cx="720" cy="360"/>
            </a:xfrm>
            <a:prstGeom prst="rect">
              <a:avLst/>
            </a:pr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D72110E1-7FA6-4DD1-B7F1-1134E54F0F6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0"/>
              <a:ext cx="720" cy="720"/>
            </a:xfrm>
            <a:prstGeom prst="rect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23E45C10-1F0E-4B16-A3FC-931356E1A4A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0"/>
              <a:ext cx="360" cy="720"/>
            </a:xfrm>
            <a:prstGeom prst="rect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8">
              <a:extLst>
                <a:ext uri="{FF2B5EF4-FFF2-40B4-BE49-F238E27FC236}">
                  <a16:creationId xmlns:a16="http://schemas.microsoft.com/office/drawing/2014/main" id="{78BD0CBE-D381-46E9-94BB-00629DEDCC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0"/>
              <a:ext cx="998" cy="1080"/>
            </a:xfrm>
            <a:custGeom>
              <a:avLst/>
              <a:gdLst>
                <a:gd name="T0" fmla="*/ 997 w 997"/>
                <a:gd name="T1" fmla="*/ 665 h 1080"/>
                <a:gd name="T2" fmla="*/ 0 w 997"/>
                <a:gd name="T3" fmla="*/ 0 h 1080"/>
                <a:gd name="T4" fmla="*/ 0 w 997"/>
                <a:gd name="T5" fmla="*/ 1080 h 1080"/>
                <a:gd name="T6" fmla="*/ 547 w 997"/>
                <a:gd name="T7" fmla="*/ 852 h 1080"/>
                <a:gd name="T8" fmla="*/ 997 w 997"/>
                <a:gd name="T9" fmla="*/ 665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7" h="1080">
                  <a:moveTo>
                    <a:pt x="997" y="665"/>
                  </a:moveTo>
                  <a:cubicBezTo>
                    <a:pt x="834" y="274"/>
                    <a:pt x="449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lnTo>
                    <a:pt x="997" y="665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9">
              <a:extLst>
                <a:ext uri="{FF2B5EF4-FFF2-40B4-BE49-F238E27FC236}">
                  <a16:creationId xmlns:a16="http://schemas.microsoft.com/office/drawing/2014/main" id="{8D51AD01-2586-405D-B6AE-4188687718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15" y="630"/>
              <a:ext cx="83" cy="450"/>
            </a:xfrm>
            <a:custGeom>
              <a:avLst/>
              <a:gdLst>
                <a:gd name="T0" fmla="*/ 0 w 83"/>
                <a:gd name="T1" fmla="*/ 35 h 450"/>
                <a:gd name="T2" fmla="*/ 83 w 83"/>
                <a:gd name="T3" fmla="*/ 450 h 450"/>
                <a:gd name="T4" fmla="*/ 83 w 83"/>
                <a:gd name="T5" fmla="*/ 0 h 450"/>
                <a:gd name="T6" fmla="*/ 0 w 83"/>
                <a:gd name="T7" fmla="*/ 35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3" h="450">
                  <a:moveTo>
                    <a:pt x="0" y="35"/>
                  </a:moveTo>
                  <a:cubicBezTo>
                    <a:pt x="53" y="162"/>
                    <a:pt x="83" y="303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  <a:lnTo>
                    <a:pt x="0" y="35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0">
              <a:extLst>
                <a:ext uri="{FF2B5EF4-FFF2-40B4-BE49-F238E27FC236}">
                  <a16:creationId xmlns:a16="http://schemas.microsoft.com/office/drawing/2014/main" id="{76F2E3A5-7334-4E59-B453-BB223637C1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665"/>
              <a:ext cx="1081" cy="415"/>
            </a:xfrm>
            <a:custGeom>
              <a:avLst/>
              <a:gdLst>
                <a:gd name="T0" fmla="*/ 547 w 1080"/>
                <a:gd name="T1" fmla="*/ 187 h 415"/>
                <a:gd name="T2" fmla="*/ 0 w 1080"/>
                <a:gd name="T3" fmla="*/ 415 h 415"/>
                <a:gd name="T4" fmla="*/ 601 w 1080"/>
                <a:gd name="T5" fmla="*/ 415 h 415"/>
                <a:gd name="T6" fmla="*/ 1080 w 1080"/>
                <a:gd name="T7" fmla="*/ 415 h 415"/>
                <a:gd name="T8" fmla="*/ 997 w 1080"/>
                <a:gd name="T9" fmla="*/ 0 h 415"/>
                <a:gd name="T10" fmla="*/ 547 w 1080"/>
                <a:gd name="T11" fmla="*/ 187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415">
                  <a:moveTo>
                    <a:pt x="547" y="187"/>
                  </a:moveTo>
                  <a:cubicBezTo>
                    <a:pt x="0" y="415"/>
                    <a:pt x="0" y="415"/>
                    <a:pt x="0" y="415"/>
                  </a:cubicBezTo>
                  <a:cubicBezTo>
                    <a:pt x="601" y="415"/>
                    <a:pt x="601" y="415"/>
                    <a:pt x="601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0" y="127"/>
                    <a:pt x="997" y="0"/>
                  </a:cubicBezTo>
                  <a:lnTo>
                    <a:pt x="547" y="187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1">
              <a:extLst>
                <a:ext uri="{FF2B5EF4-FFF2-40B4-BE49-F238E27FC236}">
                  <a16:creationId xmlns:a16="http://schemas.microsoft.com/office/drawing/2014/main" id="{0A2D163E-5314-467E-B975-EC24950D83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360 w 720"/>
                <a:gd name="T5" fmla="*/ 720 h 1080"/>
                <a:gd name="T6" fmla="*/ 360 w 720"/>
                <a:gd name="T7" fmla="*/ 1080 h 1080"/>
                <a:gd name="T8" fmla="*/ 720 w 720"/>
                <a:gd name="T9" fmla="*/ 1080 h 1080"/>
                <a:gd name="T10" fmla="*/ 720 w 720"/>
                <a:gd name="T11" fmla="*/ 720 h 1080"/>
                <a:gd name="T12" fmla="*/ 0 w 720"/>
                <a:gd name="T1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  <a:close/>
                </a:path>
              </a:pathLst>
            </a:custGeom>
            <a:solidFill>
              <a:srgbClr val="1531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2">
              <a:extLst>
                <a:ext uri="{FF2B5EF4-FFF2-40B4-BE49-F238E27FC236}">
                  <a16:creationId xmlns:a16="http://schemas.microsoft.com/office/drawing/2014/main" id="{71C4340D-F8B4-43D7-9A16-503383DC08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0 w 36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3">
              <a:extLst>
                <a:ext uri="{FF2B5EF4-FFF2-40B4-BE49-F238E27FC236}">
                  <a16:creationId xmlns:a16="http://schemas.microsoft.com/office/drawing/2014/main" id="{9531C253-A35A-4BC5-8BFD-D16CF75E551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9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984 h 984"/>
                <a:gd name="T4" fmla="*/ 360 w 360"/>
                <a:gd name="T5" fmla="*/ 984 h 984"/>
                <a:gd name="T6" fmla="*/ 360 w 360"/>
                <a:gd name="T7" fmla="*/ 624 h 984"/>
                <a:gd name="T8" fmla="*/ 0 w 360"/>
                <a:gd name="T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984"/>
                    <a:pt x="0" y="984"/>
                    <a:pt x="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Oval 14">
              <a:extLst>
                <a:ext uri="{FF2B5EF4-FFF2-40B4-BE49-F238E27FC236}">
                  <a16:creationId xmlns:a16="http://schemas.microsoft.com/office/drawing/2014/main" id="{94E9A881-B3A6-4C26-9CEA-75B0764C665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1080"/>
              <a:ext cx="1080" cy="1080"/>
            </a:xfrm>
            <a:prstGeom prst="ellipse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Oval 15">
              <a:extLst>
                <a:ext uri="{FF2B5EF4-FFF2-40B4-BE49-F238E27FC236}">
                  <a16:creationId xmlns:a16="http://schemas.microsoft.com/office/drawing/2014/main" id="{6B594F41-2BEB-4233-9BBE-AA0CB3F4136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44" y="1386"/>
              <a:ext cx="468" cy="468"/>
            </a:xfrm>
            <a:prstGeom prst="ellipse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16">
              <a:extLst>
                <a:ext uri="{FF2B5EF4-FFF2-40B4-BE49-F238E27FC236}">
                  <a16:creationId xmlns:a16="http://schemas.microsoft.com/office/drawing/2014/main" id="{7790C2AD-7B39-4811-BBBC-5185892F2A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58" y="1080"/>
              <a:ext cx="540" cy="1080"/>
            </a:xfrm>
            <a:custGeom>
              <a:avLst/>
              <a:gdLst>
                <a:gd name="T0" fmla="*/ 0 w 540"/>
                <a:gd name="T1" fmla="*/ 108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1080"/>
                  </a:moveTo>
                  <a:lnTo>
                    <a:pt x="540" y="1080"/>
                  </a:lnTo>
                  <a:lnTo>
                    <a:pt x="54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7">
              <a:extLst>
                <a:ext uri="{FF2B5EF4-FFF2-40B4-BE49-F238E27FC236}">
                  <a16:creationId xmlns:a16="http://schemas.microsoft.com/office/drawing/2014/main" id="{BB08D554-04F4-4B4B-A330-32F5244CB83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1080"/>
              <a:ext cx="541" cy="1080"/>
            </a:xfrm>
            <a:custGeom>
              <a:avLst/>
              <a:gdLst>
                <a:gd name="T0" fmla="*/ 0 w 541"/>
                <a:gd name="T1" fmla="*/ 1080 h 1080"/>
                <a:gd name="T2" fmla="*/ 541 w 541"/>
                <a:gd name="T3" fmla="*/ 1080 h 1080"/>
                <a:gd name="T4" fmla="*/ 0 w 541"/>
                <a:gd name="T5" fmla="*/ 0 h 1080"/>
                <a:gd name="T6" fmla="*/ 0 w 541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1" h="1080">
                  <a:moveTo>
                    <a:pt x="0" y="1080"/>
                  </a:moveTo>
                  <a:lnTo>
                    <a:pt x="541" y="1080"/>
                  </a:lnTo>
                  <a:lnTo>
                    <a:pt x="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8">
              <a:extLst>
                <a:ext uri="{FF2B5EF4-FFF2-40B4-BE49-F238E27FC236}">
                  <a16:creationId xmlns:a16="http://schemas.microsoft.com/office/drawing/2014/main" id="{E418CB7D-4BD3-4B93-AA98-4645F3950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1080"/>
              <a:ext cx="1081" cy="1080"/>
            </a:xfrm>
            <a:custGeom>
              <a:avLst/>
              <a:gdLst>
                <a:gd name="T0" fmla="*/ 0 w 1081"/>
                <a:gd name="T1" fmla="*/ 0 h 1080"/>
                <a:gd name="T2" fmla="*/ 541 w 1081"/>
                <a:gd name="T3" fmla="*/ 1080 h 1080"/>
                <a:gd name="T4" fmla="*/ 1081 w 1081"/>
                <a:gd name="T5" fmla="*/ 0 h 1080"/>
                <a:gd name="T6" fmla="*/ 0 w 1081"/>
                <a:gd name="T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1" h="1080">
                  <a:moveTo>
                    <a:pt x="0" y="0"/>
                  </a:moveTo>
                  <a:lnTo>
                    <a:pt x="541" y="1080"/>
                  </a:lnTo>
                  <a:lnTo>
                    <a:pt x="10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9">
              <a:extLst>
                <a:ext uri="{FF2B5EF4-FFF2-40B4-BE49-F238E27FC236}">
                  <a16:creationId xmlns:a16="http://schemas.microsoft.com/office/drawing/2014/main" id="{D91752FF-F120-4516-992D-1CBD9E8960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1080"/>
              <a:ext cx="540" cy="1080"/>
            </a:xfrm>
            <a:custGeom>
              <a:avLst/>
              <a:gdLst>
                <a:gd name="T0" fmla="*/ 0 w 540"/>
                <a:gd name="T1" fmla="*/ 54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54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540"/>
                  </a:move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20">
              <a:extLst>
                <a:ext uri="{FF2B5EF4-FFF2-40B4-BE49-F238E27FC236}">
                  <a16:creationId xmlns:a16="http://schemas.microsoft.com/office/drawing/2014/main" id="{BF9A3D2A-9067-4443-B564-5373F282A67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21">
              <a:extLst>
                <a:ext uri="{FF2B5EF4-FFF2-40B4-BE49-F238E27FC236}">
                  <a16:creationId xmlns:a16="http://schemas.microsoft.com/office/drawing/2014/main" id="{6EA1A756-F815-4D21-90F9-2F4EFB45A7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22">
              <a:extLst>
                <a:ext uri="{FF2B5EF4-FFF2-40B4-BE49-F238E27FC236}">
                  <a16:creationId xmlns:a16="http://schemas.microsoft.com/office/drawing/2014/main" id="{D9E33D7B-3668-4E78-8174-FD67328AFE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540" cy="534"/>
            </a:xfrm>
            <a:custGeom>
              <a:avLst/>
              <a:gdLst>
                <a:gd name="T0" fmla="*/ 540 w 540"/>
                <a:gd name="T1" fmla="*/ 534 h 534"/>
                <a:gd name="T2" fmla="*/ 540 w 540"/>
                <a:gd name="T3" fmla="*/ 0 h 534"/>
                <a:gd name="T4" fmla="*/ 0 w 540"/>
                <a:gd name="T5" fmla="*/ 0 h 534"/>
                <a:gd name="T6" fmla="*/ 54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534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23">
              <a:extLst>
                <a:ext uri="{FF2B5EF4-FFF2-40B4-BE49-F238E27FC236}">
                  <a16:creationId xmlns:a16="http://schemas.microsoft.com/office/drawing/2014/main" id="{CA08C292-9A06-4998-B82C-76EB9073D4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626"/>
              <a:ext cx="540" cy="534"/>
            </a:xfrm>
            <a:custGeom>
              <a:avLst/>
              <a:gdLst>
                <a:gd name="T0" fmla="*/ 0 w 540"/>
                <a:gd name="T1" fmla="*/ 534 h 534"/>
                <a:gd name="T2" fmla="*/ 540 w 540"/>
                <a:gd name="T3" fmla="*/ 534 h 534"/>
                <a:gd name="T4" fmla="*/ 540 w 540"/>
                <a:gd name="T5" fmla="*/ 0 h 534"/>
                <a:gd name="T6" fmla="*/ 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0" y="534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537" y="296"/>
                    <a:pt x="296" y="534"/>
                    <a:pt x="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24">
              <a:extLst>
                <a:ext uri="{FF2B5EF4-FFF2-40B4-BE49-F238E27FC236}">
                  <a16:creationId xmlns:a16="http://schemas.microsoft.com/office/drawing/2014/main" id="{B3BC5E9E-90E7-444B-8237-8FF980E950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540" cy="1080"/>
            </a:xfrm>
            <a:custGeom>
              <a:avLst/>
              <a:gdLst>
                <a:gd name="T0" fmla="*/ 540 w 540"/>
                <a:gd name="T1" fmla="*/ 546 h 1080"/>
                <a:gd name="T2" fmla="*/ 540 w 540"/>
                <a:gd name="T3" fmla="*/ 534 h 1080"/>
                <a:gd name="T4" fmla="*/ 0 w 540"/>
                <a:gd name="T5" fmla="*/ 0 h 1080"/>
                <a:gd name="T6" fmla="*/ 0 w 540"/>
                <a:gd name="T7" fmla="*/ 0 h 1080"/>
                <a:gd name="T8" fmla="*/ 0 w 540"/>
                <a:gd name="T9" fmla="*/ 1080 h 1080"/>
                <a:gd name="T10" fmla="*/ 0 w 540"/>
                <a:gd name="T11" fmla="*/ 1080 h 1080"/>
                <a:gd name="T12" fmla="*/ 540 w 540"/>
                <a:gd name="T13" fmla="*/ 546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0" h="1080">
                  <a:moveTo>
                    <a:pt x="540" y="546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Rectangle 25">
              <a:extLst>
                <a:ext uri="{FF2B5EF4-FFF2-40B4-BE49-F238E27FC236}">
                  <a16:creationId xmlns:a16="http://schemas.microsoft.com/office/drawing/2014/main" id="{7E7E0EC0-C275-411E-BEA1-E6510C1FED6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2880"/>
              <a:ext cx="720" cy="360"/>
            </a:xfrm>
            <a:prstGeom prst="rect">
              <a:avLst/>
            </a:pr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Rectangle 26">
              <a:extLst>
                <a:ext uri="{FF2B5EF4-FFF2-40B4-BE49-F238E27FC236}">
                  <a16:creationId xmlns:a16="http://schemas.microsoft.com/office/drawing/2014/main" id="{DB7AC008-FABA-4156-A2FF-70AD8CEF17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2160"/>
              <a:ext cx="720" cy="720"/>
            </a:xfrm>
            <a:prstGeom prst="rect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Rectangle 27">
              <a:extLst>
                <a:ext uri="{FF2B5EF4-FFF2-40B4-BE49-F238E27FC236}">
                  <a16:creationId xmlns:a16="http://schemas.microsoft.com/office/drawing/2014/main" id="{68A212EC-DDDE-4DA3-BA76-3B18C203ECE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2160"/>
              <a:ext cx="360" cy="720"/>
            </a:xfrm>
            <a:prstGeom prst="rect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28">
              <a:extLst>
                <a:ext uri="{FF2B5EF4-FFF2-40B4-BE49-F238E27FC236}">
                  <a16:creationId xmlns:a16="http://schemas.microsoft.com/office/drawing/2014/main" id="{F9A3F80C-5EA4-4EA8-84EF-74C663C004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2160"/>
              <a:ext cx="998" cy="1080"/>
            </a:xfrm>
            <a:custGeom>
              <a:avLst/>
              <a:gdLst>
                <a:gd name="T0" fmla="*/ 997 w 997"/>
                <a:gd name="T1" fmla="*/ 665 h 1080"/>
                <a:gd name="T2" fmla="*/ 0 w 997"/>
                <a:gd name="T3" fmla="*/ 0 h 1080"/>
                <a:gd name="T4" fmla="*/ 0 w 997"/>
                <a:gd name="T5" fmla="*/ 1080 h 1080"/>
                <a:gd name="T6" fmla="*/ 547 w 997"/>
                <a:gd name="T7" fmla="*/ 852 h 1080"/>
                <a:gd name="T8" fmla="*/ 997 w 997"/>
                <a:gd name="T9" fmla="*/ 665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7" h="1080">
                  <a:moveTo>
                    <a:pt x="997" y="665"/>
                  </a:moveTo>
                  <a:cubicBezTo>
                    <a:pt x="834" y="274"/>
                    <a:pt x="449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lnTo>
                    <a:pt x="997" y="665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29">
              <a:extLst>
                <a:ext uri="{FF2B5EF4-FFF2-40B4-BE49-F238E27FC236}">
                  <a16:creationId xmlns:a16="http://schemas.microsoft.com/office/drawing/2014/main" id="{C1F645EF-A4BE-4D45-97CD-08FAE055D6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15" y="2790"/>
              <a:ext cx="83" cy="450"/>
            </a:xfrm>
            <a:custGeom>
              <a:avLst/>
              <a:gdLst>
                <a:gd name="T0" fmla="*/ 0 w 83"/>
                <a:gd name="T1" fmla="*/ 35 h 450"/>
                <a:gd name="T2" fmla="*/ 83 w 83"/>
                <a:gd name="T3" fmla="*/ 450 h 450"/>
                <a:gd name="T4" fmla="*/ 83 w 83"/>
                <a:gd name="T5" fmla="*/ 0 h 450"/>
                <a:gd name="T6" fmla="*/ 0 w 83"/>
                <a:gd name="T7" fmla="*/ 35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3" h="450">
                  <a:moveTo>
                    <a:pt x="0" y="35"/>
                  </a:moveTo>
                  <a:cubicBezTo>
                    <a:pt x="53" y="162"/>
                    <a:pt x="83" y="303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  <a:lnTo>
                    <a:pt x="0" y="35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30">
              <a:extLst>
                <a:ext uri="{FF2B5EF4-FFF2-40B4-BE49-F238E27FC236}">
                  <a16:creationId xmlns:a16="http://schemas.microsoft.com/office/drawing/2014/main" id="{4B1BBF2D-A08E-4E8F-BC16-0B1B48530F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2825"/>
              <a:ext cx="1081" cy="415"/>
            </a:xfrm>
            <a:custGeom>
              <a:avLst/>
              <a:gdLst>
                <a:gd name="T0" fmla="*/ 547 w 1080"/>
                <a:gd name="T1" fmla="*/ 187 h 415"/>
                <a:gd name="T2" fmla="*/ 0 w 1080"/>
                <a:gd name="T3" fmla="*/ 415 h 415"/>
                <a:gd name="T4" fmla="*/ 601 w 1080"/>
                <a:gd name="T5" fmla="*/ 415 h 415"/>
                <a:gd name="T6" fmla="*/ 1080 w 1080"/>
                <a:gd name="T7" fmla="*/ 415 h 415"/>
                <a:gd name="T8" fmla="*/ 997 w 1080"/>
                <a:gd name="T9" fmla="*/ 0 h 415"/>
                <a:gd name="T10" fmla="*/ 547 w 1080"/>
                <a:gd name="T11" fmla="*/ 187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415">
                  <a:moveTo>
                    <a:pt x="547" y="187"/>
                  </a:moveTo>
                  <a:cubicBezTo>
                    <a:pt x="0" y="415"/>
                    <a:pt x="0" y="415"/>
                    <a:pt x="0" y="415"/>
                  </a:cubicBezTo>
                  <a:cubicBezTo>
                    <a:pt x="601" y="415"/>
                    <a:pt x="601" y="415"/>
                    <a:pt x="601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0" y="127"/>
                    <a:pt x="997" y="0"/>
                  </a:cubicBezTo>
                  <a:lnTo>
                    <a:pt x="547" y="187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31">
              <a:extLst>
                <a:ext uri="{FF2B5EF4-FFF2-40B4-BE49-F238E27FC236}">
                  <a16:creationId xmlns:a16="http://schemas.microsoft.com/office/drawing/2014/main" id="{99E3C977-179B-4098-BC28-41C17E3505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216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360 w 720"/>
                <a:gd name="T5" fmla="*/ 720 h 1080"/>
                <a:gd name="T6" fmla="*/ 360 w 720"/>
                <a:gd name="T7" fmla="*/ 1080 h 1080"/>
                <a:gd name="T8" fmla="*/ 720 w 720"/>
                <a:gd name="T9" fmla="*/ 1080 h 1080"/>
                <a:gd name="T10" fmla="*/ 720 w 720"/>
                <a:gd name="T11" fmla="*/ 720 h 1080"/>
                <a:gd name="T12" fmla="*/ 0 w 720"/>
                <a:gd name="T1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32">
              <a:extLst>
                <a:ext uri="{FF2B5EF4-FFF2-40B4-BE49-F238E27FC236}">
                  <a16:creationId xmlns:a16="http://schemas.microsoft.com/office/drawing/2014/main" id="{0B0B71F5-EED1-4317-8432-E661711D27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216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0 w 36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33">
              <a:extLst>
                <a:ext uri="{FF2B5EF4-FFF2-40B4-BE49-F238E27FC236}">
                  <a16:creationId xmlns:a16="http://schemas.microsoft.com/office/drawing/2014/main" id="{D6A39ECB-7B3D-44A1-8F51-94B15B431C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225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984 h 984"/>
                <a:gd name="T4" fmla="*/ 360 w 360"/>
                <a:gd name="T5" fmla="*/ 984 h 984"/>
                <a:gd name="T6" fmla="*/ 360 w 360"/>
                <a:gd name="T7" fmla="*/ 624 h 984"/>
                <a:gd name="T8" fmla="*/ 0 w 360"/>
                <a:gd name="T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984"/>
                    <a:pt x="0" y="984"/>
                    <a:pt x="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Oval 34">
              <a:extLst>
                <a:ext uri="{FF2B5EF4-FFF2-40B4-BE49-F238E27FC236}">
                  <a16:creationId xmlns:a16="http://schemas.microsoft.com/office/drawing/2014/main" id="{8CD73FF5-229C-4D9E-974C-632593C7551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3240"/>
              <a:ext cx="1080" cy="1080"/>
            </a:xfrm>
            <a:prstGeom prst="ellipse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Oval 35">
              <a:extLst>
                <a:ext uri="{FF2B5EF4-FFF2-40B4-BE49-F238E27FC236}">
                  <a16:creationId xmlns:a16="http://schemas.microsoft.com/office/drawing/2014/main" id="{D87EADA6-0851-4FBA-B2BD-5619A4A738E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44" y="3546"/>
              <a:ext cx="468" cy="468"/>
            </a:xfrm>
            <a:prstGeom prst="ellipse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36">
              <a:extLst>
                <a:ext uri="{FF2B5EF4-FFF2-40B4-BE49-F238E27FC236}">
                  <a16:creationId xmlns:a16="http://schemas.microsoft.com/office/drawing/2014/main" id="{1015E92D-B2A6-4156-A64C-4FB7551030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58" y="3240"/>
              <a:ext cx="540" cy="1080"/>
            </a:xfrm>
            <a:custGeom>
              <a:avLst/>
              <a:gdLst>
                <a:gd name="T0" fmla="*/ 0 w 540"/>
                <a:gd name="T1" fmla="*/ 108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1080"/>
                  </a:moveTo>
                  <a:lnTo>
                    <a:pt x="540" y="1080"/>
                  </a:lnTo>
                  <a:lnTo>
                    <a:pt x="54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37">
              <a:extLst>
                <a:ext uri="{FF2B5EF4-FFF2-40B4-BE49-F238E27FC236}">
                  <a16:creationId xmlns:a16="http://schemas.microsoft.com/office/drawing/2014/main" id="{1504C322-DFA5-4EA6-B595-A128B32373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3240"/>
              <a:ext cx="541" cy="1080"/>
            </a:xfrm>
            <a:custGeom>
              <a:avLst/>
              <a:gdLst>
                <a:gd name="T0" fmla="*/ 0 w 541"/>
                <a:gd name="T1" fmla="*/ 1080 h 1080"/>
                <a:gd name="T2" fmla="*/ 541 w 541"/>
                <a:gd name="T3" fmla="*/ 1080 h 1080"/>
                <a:gd name="T4" fmla="*/ 0 w 541"/>
                <a:gd name="T5" fmla="*/ 0 h 1080"/>
                <a:gd name="T6" fmla="*/ 0 w 541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1" h="1080">
                  <a:moveTo>
                    <a:pt x="0" y="1080"/>
                  </a:moveTo>
                  <a:lnTo>
                    <a:pt x="541" y="1080"/>
                  </a:lnTo>
                  <a:lnTo>
                    <a:pt x="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38">
              <a:extLst>
                <a:ext uri="{FF2B5EF4-FFF2-40B4-BE49-F238E27FC236}">
                  <a16:creationId xmlns:a16="http://schemas.microsoft.com/office/drawing/2014/main" id="{E7FC1D8B-F992-4B01-91D7-5760CE8B42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3240"/>
              <a:ext cx="1081" cy="1080"/>
            </a:xfrm>
            <a:custGeom>
              <a:avLst/>
              <a:gdLst>
                <a:gd name="T0" fmla="*/ 0 w 1081"/>
                <a:gd name="T1" fmla="*/ 0 h 1080"/>
                <a:gd name="T2" fmla="*/ 541 w 1081"/>
                <a:gd name="T3" fmla="*/ 1080 h 1080"/>
                <a:gd name="T4" fmla="*/ 1081 w 1081"/>
                <a:gd name="T5" fmla="*/ 0 h 1080"/>
                <a:gd name="T6" fmla="*/ 0 w 1081"/>
                <a:gd name="T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1" h="1080">
                  <a:moveTo>
                    <a:pt x="0" y="0"/>
                  </a:moveTo>
                  <a:lnTo>
                    <a:pt x="541" y="1080"/>
                  </a:lnTo>
                  <a:lnTo>
                    <a:pt x="10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39">
              <a:extLst>
                <a:ext uri="{FF2B5EF4-FFF2-40B4-BE49-F238E27FC236}">
                  <a16:creationId xmlns:a16="http://schemas.microsoft.com/office/drawing/2014/main" id="{D6743AB1-5743-44D6-8323-93F6E829917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3240"/>
              <a:ext cx="540" cy="1080"/>
            </a:xfrm>
            <a:custGeom>
              <a:avLst/>
              <a:gdLst>
                <a:gd name="T0" fmla="*/ 0 w 540"/>
                <a:gd name="T1" fmla="*/ 54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54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540"/>
                  </a:move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40">
              <a:extLst>
                <a:ext uri="{FF2B5EF4-FFF2-40B4-BE49-F238E27FC236}">
                  <a16:creationId xmlns:a16="http://schemas.microsoft.com/office/drawing/2014/main" id="{DC6AC69B-AC60-4EB2-B46E-CB29C5DE5D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41">
              <a:extLst>
                <a:ext uri="{FF2B5EF4-FFF2-40B4-BE49-F238E27FC236}">
                  <a16:creationId xmlns:a16="http://schemas.microsoft.com/office/drawing/2014/main" id="{917C0D38-5CE9-49C8-8482-BDFCD4398E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42">
              <a:extLst>
                <a:ext uri="{FF2B5EF4-FFF2-40B4-BE49-F238E27FC236}">
                  <a16:creationId xmlns:a16="http://schemas.microsoft.com/office/drawing/2014/main" id="{7FBEA5D6-1AE9-4738-BE4C-CF1FB9DFF43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540" cy="534"/>
            </a:xfrm>
            <a:custGeom>
              <a:avLst/>
              <a:gdLst>
                <a:gd name="T0" fmla="*/ 540 w 540"/>
                <a:gd name="T1" fmla="*/ 534 h 534"/>
                <a:gd name="T2" fmla="*/ 540 w 540"/>
                <a:gd name="T3" fmla="*/ 0 h 534"/>
                <a:gd name="T4" fmla="*/ 0 w 540"/>
                <a:gd name="T5" fmla="*/ 0 h 534"/>
                <a:gd name="T6" fmla="*/ 54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534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43">
              <a:extLst>
                <a:ext uri="{FF2B5EF4-FFF2-40B4-BE49-F238E27FC236}">
                  <a16:creationId xmlns:a16="http://schemas.microsoft.com/office/drawing/2014/main" id="{5EF0256F-B121-4D1C-B3C6-0024E354C9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786"/>
              <a:ext cx="540" cy="534"/>
            </a:xfrm>
            <a:custGeom>
              <a:avLst/>
              <a:gdLst>
                <a:gd name="T0" fmla="*/ 0 w 540"/>
                <a:gd name="T1" fmla="*/ 534 h 534"/>
                <a:gd name="T2" fmla="*/ 540 w 540"/>
                <a:gd name="T3" fmla="*/ 534 h 534"/>
                <a:gd name="T4" fmla="*/ 540 w 540"/>
                <a:gd name="T5" fmla="*/ 0 h 534"/>
                <a:gd name="T6" fmla="*/ 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0" y="534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537" y="296"/>
                    <a:pt x="296" y="534"/>
                    <a:pt x="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44">
              <a:extLst>
                <a:ext uri="{FF2B5EF4-FFF2-40B4-BE49-F238E27FC236}">
                  <a16:creationId xmlns:a16="http://schemas.microsoft.com/office/drawing/2014/main" id="{490CF93A-3641-4BD6-B414-9D8FF72D46E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540" cy="1080"/>
            </a:xfrm>
            <a:custGeom>
              <a:avLst/>
              <a:gdLst>
                <a:gd name="T0" fmla="*/ 540 w 540"/>
                <a:gd name="T1" fmla="*/ 546 h 1080"/>
                <a:gd name="T2" fmla="*/ 540 w 540"/>
                <a:gd name="T3" fmla="*/ 534 h 1080"/>
                <a:gd name="T4" fmla="*/ 0 w 540"/>
                <a:gd name="T5" fmla="*/ 0 h 1080"/>
                <a:gd name="T6" fmla="*/ 0 w 540"/>
                <a:gd name="T7" fmla="*/ 0 h 1080"/>
                <a:gd name="T8" fmla="*/ 0 w 540"/>
                <a:gd name="T9" fmla="*/ 1080 h 1080"/>
                <a:gd name="T10" fmla="*/ 0 w 540"/>
                <a:gd name="T11" fmla="*/ 1080 h 1080"/>
                <a:gd name="T12" fmla="*/ 540 w 540"/>
                <a:gd name="T13" fmla="*/ 546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0" h="1080">
                  <a:moveTo>
                    <a:pt x="540" y="546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548639" y="1508929"/>
            <a:ext cx="9957816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ts val="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548640" y="3956227"/>
            <a:ext cx="9957816" cy="462018"/>
          </a:xfrm>
          <a:prstGeom prst="rect">
            <a:avLst/>
          </a:prstGeom>
        </p:spPr>
        <p:txBody>
          <a:bodyPr lIns="0" tIns="0" rIns="0" bIns="0" anchor="b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500" spc="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5" name="TextBox 74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833283A5-2526-48B4-B760-C404E302A777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35DF7E17-36A7-4676-BC70-AC259BE69FA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gradFill flip="none" rotWithShape="1">
              <a:gsLst>
                <a:gs pos="0">
                  <a:srgbClr val="7C55A3"/>
                </a:gs>
                <a:gs pos="33000">
                  <a:srgbClr val="4C8AC8"/>
                </a:gs>
                <a:gs pos="67000">
                  <a:srgbClr val="47B98E"/>
                </a:gs>
                <a:gs pos="100000">
                  <a:srgbClr val="64B951"/>
                </a:gs>
              </a:gsLst>
              <a:lin ang="189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DA9C0F99-ABCE-472B-A95C-B2510D01F1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2D50CD3C-2520-4CDE-AB66-8D8E401E3E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73D41C42-F476-4869-B914-81B9D41C938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E17C1B7F-3BA9-476F-B8E1-C0E047CA90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1540D39F-E7E8-4E0F-97BE-B14AAE27352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7A044101-546E-45E4-B062-A39F26FF10F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471381990"/>
      </p:ext>
    </p:extLst>
  </p:cSld>
  <p:clrMapOvr>
    <a:masterClrMapping/>
  </p:clrMapOvr>
  <p:transition spd="med"/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Subtitle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749388"/>
            <a:ext cx="10671049" cy="4346612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Text Placeholder 2"/>
          <p:cNvSpPr>
            <a:spLocks noGrp="1"/>
          </p:cNvSpPr>
          <p:nvPr>
            <p:ph type="body" idx="10"/>
          </p:nvPr>
        </p:nvSpPr>
        <p:spPr bwMode="gray">
          <a:xfrm>
            <a:off x="760412" y="931563"/>
            <a:ext cx="10671048" cy="261610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827BD319-CE6A-C56C-FAF4-F7D3C4B20C0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75244592"/>
      </p:ext>
    </p:extLst>
  </p:cSld>
  <p:clrMapOvr>
    <a:masterClrMapping/>
  </p:clrMapOvr>
  <p:transition spd="med"/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ith Subtitle Content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749389"/>
            <a:ext cx="10671049" cy="4346612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760412" y="931563"/>
            <a:ext cx="10671048" cy="261610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000" b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2F390D5-FAC3-3E07-D977-2FACDFA7E86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FE1D901D-347E-CD3C-E49E-6240407331F6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7D379CA7-ADA1-DB35-B963-28B950F90E8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7">
              <a:extLst>
                <a:ext uri="{FF2B5EF4-FFF2-40B4-BE49-F238E27FC236}">
                  <a16:creationId xmlns:a16="http://schemas.microsoft.com/office/drawing/2014/main" id="{6CCA88FD-78DE-CEC8-8BFD-721D475ECD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8">
              <a:extLst>
                <a:ext uri="{FF2B5EF4-FFF2-40B4-BE49-F238E27FC236}">
                  <a16:creationId xmlns:a16="http://schemas.microsoft.com/office/drawing/2014/main" id="{FF7D2711-8021-39A5-678E-CDC6C4470D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9">
              <a:extLst>
                <a:ext uri="{FF2B5EF4-FFF2-40B4-BE49-F238E27FC236}">
                  <a16:creationId xmlns:a16="http://schemas.microsoft.com/office/drawing/2014/main" id="{C3BC8212-B451-4273-2728-F59952E7BC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FE52C8F5-D1FE-4AC8-4162-7CF0174C7F6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0">
              <a:extLst>
                <a:ext uri="{FF2B5EF4-FFF2-40B4-BE49-F238E27FC236}">
                  <a16:creationId xmlns:a16="http://schemas.microsoft.com/office/drawing/2014/main" id="{1B573B61-8792-4F95-2044-72CB5D60180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1">
              <a:extLst>
                <a:ext uri="{FF2B5EF4-FFF2-40B4-BE49-F238E27FC236}">
                  <a16:creationId xmlns:a16="http://schemas.microsoft.com/office/drawing/2014/main" id="{FEFCA5AB-AA3A-875C-1ECF-F75A93964C0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604B0912-F780-1BBC-A355-9565A10F7CEB}"/>
              </a:ext>
            </a:extLst>
          </p:cNvPr>
          <p:cNvSpPr/>
          <p:nvPr userDrawn="1"/>
        </p:nvSpPr>
        <p:spPr>
          <a:xfrm>
            <a:off x="1547471" y="6363028"/>
            <a:ext cx="647283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b="0" i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2023 Lenovo Confidential. All rights reserved. | US TopSeller Quick Reference Guide</a:t>
            </a:r>
          </a:p>
        </p:txBody>
      </p:sp>
    </p:spTree>
    <p:extLst>
      <p:ext uri="{BB962C8B-B14F-4D97-AF65-F5344CB8AC3E}">
        <p14:creationId xmlns:p14="http://schemas.microsoft.com/office/powerpoint/2010/main" val="1379995105"/>
      </p:ext>
    </p:extLst>
  </p:cSld>
  <p:clrMapOvr>
    <a:masterClrMapping/>
  </p:clrMapOvr>
  <p:transition spd="med"/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307593"/>
            <a:ext cx="5069004" cy="478840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0" name="Content Placeholder 2"/>
          <p:cNvSpPr>
            <a:spLocks noGrp="1"/>
          </p:cNvSpPr>
          <p:nvPr>
            <p:ph sz="half" idx="14"/>
          </p:nvPr>
        </p:nvSpPr>
        <p:spPr bwMode="gray">
          <a:xfrm>
            <a:off x="6339311" y="1307593"/>
            <a:ext cx="5065776" cy="478840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2FE5186-E704-46DB-A234-0339427F829C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5487932"/>
      </p:ext>
    </p:extLst>
  </p:cSld>
  <p:clrMapOvr>
    <a:masterClrMapping/>
  </p:clrMapOvr>
  <p:transition spd="med"/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wo Column Slid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307593"/>
            <a:ext cx="5069004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0" name="Content Placeholder 2"/>
          <p:cNvSpPr>
            <a:spLocks noGrp="1"/>
          </p:cNvSpPr>
          <p:nvPr>
            <p:ph sz="half" idx="14"/>
          </p:nvPr>
        </p:nvSpPr>
        <p:spPr bwMode="gray">
          <a:xfrm>
            <a:off x="6339311" y="1307593"/>
            <a:ext cx="5065776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8432C778-5728-8296-7A9A-58D2F0D46543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915A9787-DD7C-7130-A8DF-4C258B1FA48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7">
              <a:extLst>
                <a:ext uri="{FF2B5EF4-FFF2-40B4-BE49-F238E27FC236}">
                  <a16:creationId xmlns:a16="http://schemas.microsoft.com/office/drawing/2014/main" id="{C14D81DD-1F3B-B50D-F43D-3E209D4540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8">
              <a:extLst>
                <a:ext uri="{FF2B5EF4-FFF2-40B4-BE49-F238E27FC236}">
                  <a16:creationId xmlns:a16="http://schemas.microsoft.com/office/drawing/2014/main" id="{F58D34C8-C6F8-F06E-7715-9288F76C9A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9">
              <a:extLst>
                <a:ext uri="{FF2B5EF4-FFF2-40B4-BE49-F238E27FC236}">
                  <a16:creationId xmlns:a16="http://schemas.microsoft.com/office/drawing/2014/main" id="{6107FD63-81FF-191D-0B53-F42767D14F2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54F87762-C44E-A3F8-3E3D-46E9684774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C9782FAE-D7D9-18FB-6538-0F3C12A16CB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1">
              <a:extLst>
                <a:ext uri="{FF2B5EF4-FFF2-40B4-BE49-F238E27FC236}">
                  <a16:creationId xmlns:a16="http://schemas.microsoft.com/office/drawing/2014/main" id="{0396B2B4-C495-974A-4A3B-44C71DDB91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1D52F52-4191-E70A-A15D-3F4D0CF0AA2B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90CE04A-C8CB-5183-8879-29EBED6832A0}"/>
              </a:ext>
            </a:extLst>
          </p:cNvPr>
          <p:cNvSpPr/>
          <p:nvPr userDrawn="1"/>
        </p:nvSpPr>
        <p:spPr>
          <a:xfrm>
            <a:off x="1547471" y="6363028"/>
            <a:ext cx="647283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b="0" i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2023 Lenovo Confidential. All rights reserved. | US TopSeller Quick Reference Guide</a:t>
            </a:r>
          </a:p>
        </p:txBody>
      </p:sp>
    </p:spTree>
    <p:extLst>
      <p:ext uri="{BB962C8B-B14F-4D97-AF65-F5344CB8AC3E}">
        <p14:creationId xmlns:p14="http://schemas.microsoft.com/office/powerpoint/2010/main" val="3908357007"/>
      </p:ext>
    </p:extLst>
  </p:cSld>
  <p:clrMapOvr>
    <a:masterClrMapping/>
  </p:clrMapOvr>
  <p:transition spd="med"/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307593"/>
            <a:ext cx="3342271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Content Placeholder 2"/>
          <p:cNvSpPr>
            <a:spLocks noGrp="1"/>
          </p:cNvSpPr>
          <p:nvPr>
            <p:ph sz="half" idx="10"/>
          </p:nvPr>
        </p:nvSpPr>
        <p:spPr bwMode="gray">
          <a:xfrm>
            <a:off x="4377258" y="1307593"/>
            <a:ext cx="3343188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1"/>
          </p:nvPr>
        </p:nvSpPr>
        <p:spPr bwMode="gray">
          <a:xfrm>
            <a:off x="8015815" y="1307593"/>
            <a:ext cx="3415646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C61C74C-45BE-3DE8-0DFD-4B97D814FB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5848622"/>
      </p:ext>
    </p:extLst>
  </p:cSld>
  <p:clrMapOvr>
    <a:masterClrMapping/>
  </p:clrMapOvr>
  <p:transition spd="med"/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hree Column Slid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307593"/>
            <a:ext cx="3342271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Content Placeholder 2"/>
          <p:cNvSpPr>
            <a:spLocks noGrp="1"/>
          </p:cNvSpPr>
          <p:nvPr>
            <p:ph sz="half" idx="10"/>
          </p:nvPr>
        </p:nvSpPr>
        <p:spPr bwMode="gray">
          <a:xfrm>
            <a:off x="4377258" y="1307593"/>
            <a:ext cx="3342271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1"/>
          </p:nvPr>
        </p:nvSpPr>
        <p:spPr bwMode="gray">
          <a:xfrm>
            <a:off x="8015815" y="1307593"/>
            <a:ext cx="3415646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BB227283-6F61-7A48-A890-A6560B0C46EE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65B243C2-75F5-6AC0-1833-76F42C53A2A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7">
              <a:extLst>
                <a:ext uri="{FF2B5EF4-FFF2-40B4-BE49-F238E27FC236}">
                  <a16:creationId xmlns:a16="http://schemas.microsoft.com/office/drawing/2014/main" id="{3D61DFCD-9B7B-9CEE-09F1-B3FFBCEC4B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8">
              <a:extLst>
                <a:ext uri="{FF2B5EF4-FFF2-40B4-BE49-F238E27FC236}">
                  <a16:creationId xmlns:a16="http://schemas.microsoft.com/office/drawing/2014/main" id="{2E7D430F-6BD5-C242-3242-1C4393E85F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9">
              <a:extLst>
                <a:ext uri="{FF2B5EF4-FFF2-40B4-BE49-F238E27FC236}">
                  <a16:creationId xmlns:a16="http://schemas.microsoft.com/office/drawing/2014/main" id="{15AA8EC8-6FD0-6F7C-5280-A51D231177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0">
              <a:extLst>
                <a:ext uri="{FF2B5EF4-FFF2-40B4-BE49-F238E27FC236}">
                  <a16:creationId xmlns:a16="http://schemas.microsoft.com/office/drawing/2014/main" id="{E7CAAC3B-4107-FAE2-2BB7-B0E46A4F5E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0">
              <a:extLst>
                <a:ext uri="{FF2B5EF4-FFF2-40B4-BE49-F238E27FC236}">
                  <a16:creationId xmlns:a16="http://schemas.microsoft.com/office/drawing/2014/main" id="{F163CF3C-7F65-26FA-53B9-F3B8000834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1">
              <a:extLst>
                <a:ext uri="{FF2B5EF4-FFF2-40B4-BE49-F238E27FC236}">
                  <a16:creationId xmlns:a16="http://schemas.microsoft.com/office/drawing/2014/main" id="{FA837C5D-6026-3DC8-E17F-DE9A1A33373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A92B045-EC23-B30D-E716-8FEBB279E8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BF5175D-B134-3DE1-C66D-926428BCFD21}"/>
              </a:ext>
            </a:extLst>
          </p:cNvPr>
          <p:cNvSpPr/>
          <p:nvPr userDrawn="1"/>
        </p:nvSpPr>
        <p:spPr>
          <a:xfrm>
            <a:off x="1547471" y="6363028"/>
            <a:ext cx="647283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b="0" i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2023 Lenovo Confidential. All rights reserved. | US TopSeller Quick Reference Guide</a:t>
            </a:r>
          </a:p>
        </p:txBody>
      </p:sp>
    </p:spTree>
    <p:extLst>
      <p:ext uri="{BB962C8B-B14F-4D97-AF65-F5344CB8AC3E}">
        <p14:creationId xmlns:p14="http://schemas.microsoft.com/office/powerpoint/2010/main" val="3980575973"/>
      </p:ext>
    </p:extLst>
  </p:cSld>
  <p:clrMapOvr>
    <a:masterClrMapping/>
  </p:clrMapOvr>
  <p:transition spd="med"/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/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5723515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307593"/>
            <a:ext cx="5723515" cy="478840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6856413" y="0"/>
            <a:ext cx="5332411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8F3C117-A202-AC1A-30DA-A95049B2670E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9956555"/>
      </p:ext>
    </p:extLst>
  </p:cSld>
  <p:clrMapOvr>
    <a:masterClrMapping/>
  </p:clrMapOvr>
  <p:transition spd="med"/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/Imag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5723515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307592"/>
            <a:ext cx="5723515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6856413" y="0"/>
            <a:ext cx="5332411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54EA4AC3-3E83-652D-5977-C213932004B2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86C692C7-AF24-D9BB-14D5-5012A216981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5C4F613F-1DD6-3F3D-9BAE-708257885F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78F30CC7-8DA5-9459-5823-3D7027574B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9549D5A1-8221-2608-197C-70D3E119DD3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D6C29BFA-EBE0-3409-DA75-D6D86C95C5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DE56CA28-603E-6C83-560F-82347F4C929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AE3DA774-A3A9-8F32-B9A2-708F35FC0EE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F7E7426-E0FB-DA60-E1E0-A41FD9009F5D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B5EBDE0-7F14-CEBE-DD51-A3FBC5B02AC4}"/>
              </a:ext>
            </a:extLst>
          </p:cNvPr>
          <p:cNvSpPr/>
          <p:nvPr userDrawn="1"/>
        </p:nvSpPr>
        <p:spPr>
          <a:xfrm>
            <a:off x="1547471" y="6363028"/>
            <a:ext cx="647283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b="0" i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2023 Lenovo Confidential. All rights reserved. | US TopSeller Quick Reference Guide</a:t>
            </a:r>
          </a:p>
        </p:txBody>
      </p:sp>
    </p:spTree>
    <p:extLst>
      <p:ext uri="{BB962C8B-B14F-4D97-AF65-F5344CB8AC3E}">
        <p14:creationId xmlns:p14="http://schemas.microsoft.com/office/powerpoint/2010/main" val="3655226178"/>
      </p:ext>
    </p:extLst>
  </p:cSld>
  <p:clrMapOvr>
    <a:masterClrMapping/>
  </p:clrMapOvr>
  <p:transition spd="med"/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+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0"/>
            <a:ext cx="4061791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4061791" y="0"/>
            <a:ext cx="8127034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18" hasCustomPrompt="1"/>
          </p:nvPr>
        </p:nvSpPr>
        <p:spPr>
          <a:xfrm>
            <a:off x="548640" y="849535"/>
            <a:ext cx="3513151" cy="1926795"/>
          </a:xfrm>
          <a:prstGeom prst="rect">
            <a:avLst/>
          </a:prstGeom>
          <a:noFill/>
        </p:spPr>
        <p:txBody>
          <a:bodyPr lIns="0" tIns="0" rIns="0" bIns="0" anchor="t">
            <a:noAutofit/>
          </a:bodyPr>
          <a:lstStyle>
            <a:lvl1pPr marL="0" indent="0">
              <a:lnSpc>
                <a:spcPts val="4200"/>
              </a:lnSpc>
              <a:spcBef>
                <a:spcPts val="0"/>
              </a:spcBef>
              <a:buFont typeface="Arial" panose="020B0604020202020204" pitchFamily="34" charset="0"/>
              <a:buNone/>
              <a:defRPr sz="4600" b="1" strike="noStrike" spc="-150" baseline="0">
                <a:solidFill>
                  <a:schemeClr val="tx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Photo plus</a:t>
            </a:r>
            <a:br>
              <a:rPr lang="en-US"/>
            </a:br>
            <a:r>
              <a:rPr lang="en-US"/>
              <a:t>statement</a:t>
            </a:r>
            <a:br>
              <a:rPr lang="en-US"/>
            </a:br>
            <a:r>
              <a:rPr lang="en-US"/>
              <a:t>layout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9" hasCustomPrompt="1"/>
          </p:nvPr>
        </p:nvSpPr>
        <p:spPr>
          <a:xfrm>
            <a:off x="548641" y="2943638"/>
            <a:ext cx="3513150" cy="1641615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400" baseline="0">
                <a:solidFill>
                  <a:schemeClr val="tx1"/>
                </a:solidFill>
              </a:defRPr>
            </a:lvl1pPr>
            <a:lvl2pPr marL="609494" indent="0">
              <a:buNone/>
              <a:defRPr/>
            </a:lvl2pPr>
            <a:lvl3pPr marL="1218986" indent="0">
              <a:buNone/>
              <a:defRPr/>
            </a:lvl3pPr>
            <a:lvl4pPr marL="1828480" indent="0">
              <a:buNone/>
              <a:defRPr/>
            </a:lvl4pPr>
            <a:lvl5pPr marL="2437973" indent="0">
              <a:buNone/>
              <a:defRPr/>
            </a:lvl5pPr>
          </a:lstStyle>
          <a:p>
            <a:pPr lvl="0"/>
            <a:r>
              <a:rPr lang="en-US"/>
              <a:t>Subtitle goes here</a:t>
            </a:r>
          </a:p>
        </p:txBody>
      </p:sp>
      <p:sp>
        <p:nvSpPr>
          <p:cNvPr id="7" name="Slide Number Placeholder 1">
            <a:extLst>
              <a:ext uri="{FF2B5EF4-FFF2-40B4-BE49-F238E27FC236}">
                <a16:creationId xmlns:a16="http://schemas.microsoft.com/office/drawing/2014/main" id="{C9E4313D-4BB5-4FBE-BED7-2E337B7C6B9C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>
          <a:xfrm>
            <a:off x="11669529" y="6400800"/>
            <a:ext cx="438912" cy="155448"/>
          </a:xfrm>
        </p:spPr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5818366"/>
      </p:ext>
    </p:extLst>
  </p:cSld>
  <p:clrMapOvr>
    <a:masterClrMapping/>
  </p:clrMapOvr>
  <p:transition spd="med"/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Photo + Statement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B8CB8992-3FC1-1D5A-F5A3-5A7867B1CF8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89469496-8712-48FF-8E79-3F94F23B18A6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E6AD4F68-2171-D53B-BE99-0870458AEC6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B934C45C-E7A5-5950-4EC8-A0C9DD2B48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584A4C2F-986E-EA32-C193-4B16258053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2F89DA65-DEB8-60CE-3119-C54CD2F81DA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10A3EE42-0227-D024-FDFC-83E58AB899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B71D7F0F-66ED-5122-7E93-2CCDC18FB89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E827DA00-4AC6-AE82-9263-31F727C1786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7" name="Picture Placeholder 8">
            <a:extLst>
              <a:ext uri="{FF2B5EF4-FFF2-40B4-BE49-F238E27FC236}">
                <a16:creationId xmlns:a16="http://schemas.microsoft.com/office/drawing/2014/main" id="{FF9FB968-F2A9-4C72-AC3C-DC44BBB699A7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4061791" y="0"/>
            <a:ext cx="8127034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8" name="Text Placeholder 3">
            <a:extLst>
              <a:ext uri="{FF2B5EF4-FFF2-40B4-BE49-F238E27FC236}">
                <a16:creationId xmlns:a16="http://schemas.microsoft.com/office/drawing/2014/main" id="{BB9C095A-1012-467F-9C44-B19F964C0089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48640" y="849535"/>
            <a:ext cx="3513151" cy="1926795"/>
          </a:xfrm>
          <a:prstGeom prst="rect">
            <a:avLst/>
          </a:prstGeom>
          <a:noFill/>
        </p:spPr>
        <p:txBody>
          <a:bodyPr lIns="0" tIns="0" rIns="0" bIns="0" anchor="t">
            <a:noAutofit/>
          </a:bodyPr>
          <a:lstStyle>
            <a:lvl1pPr marL="0" indent="0">
              <a:lnSpc>
                <a:spcPts val="4200"/>
              </a:lnSpc>
              <a:spcBef>
                <a:spcPts val="0"/>
              </a:spcBef>
              <a:buFont typeface="Arial" panose="020B0604020202020204" pitchFamily="34" charset="0"/>
              <a:buNone/>
              <a:defRPr sz="4600" b="1" strike="noStrike" spc="-150" baseline="0">
                <a:solidFill>
                  <a:schemeClr val="bg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Photo plus</a:t>
            </a:r>
            <a:br>
              <a:rPr lang="en-US"/>
            </a:br>
            <a:r>
              <a:rPr lang="en-US"/>
              <a:t>statement</a:t>
            </a:r>
            <a:br>
              <a:rPr lang="en-US"/>
            </a:br>
            <a:r>
              <a:rPr lang="en-US"/>
              <a:t>layout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20B0D42B-CBC4-443F-B475-39C1A11F88E2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548641" y="2943638"/>
            <a:ext cx="3513150" cy="1641615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400" baseline="0">
                <a:solidFill>
                  <a:schemeClr val="bg1"/>
                </a:solidFill>
              </a:defRPr>
            </a:lvl1pPr>
            <a:lvl2pPr marL="609494" indent="0">
              <a:buNone/>
              <a:defRPr/>
            </a:lvl2pPr>
            <a:lvl3pPr marL="1218986" indent="0">
              <a:buNone/>
              <a:defRPr/>
            </a:lvl3pPr>
            <a:lvl4pPr marL="1828480" indent="0">
              <a:buNone/>
              <a:defRPr/>
            </a:lvl4pPr>
            <a:lvl5pPr marL="2437973" indent="0">
              <a:buNone/>
              <a:defRPr/>
            </a:lvl5pPr>
          </a:lstStyle>
          <a:p>
            <a:pPr lvl="0"/>
            <a:r>
              <a:rPr lang="en-US"/>
              <a:t>Subtitle goes here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6DA33BB-2F7E-2BB6-E107-93A89EE2BA5E}"/>
              </a:ext>
            </a:extLst>
          </p:cNvPr>
          <p:cNvSpPr/>
          <p:nvPr userDrawn="1"/>
        </p:nvSpPr>
        <p:spPr>
          <a:xfrm>
            <a:off x="1547471" y="6363028"/>
            <a:ext cx="647283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b="0" i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2023 Lenovo Confidential. All rights reserved. | US TopSeller Quick Reference Guide</a:t>
            </a:r>
          </a:p>
        </p:txBody>
      </p:sp>
    </p:spTree>
    <p:extLst>
      <p:ext uri="{BB962C8B-B14F-4D97-AF65-F5344CB8AC3E}">
        <p14:creationId xmlns:p14="http://schemas.microsoft.com/office/powerpoint/2010/main" val="3128251416"/>
      </p:ext>
    </p:extLst>
  </p:cSld>
  <p:clrMapOvr>
    <a:masterClrMapping/>
  </p:clrMapOvr>
  <p:transition spd="med"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Color">
    <p:bg>
      <p:bgPr>
        <a:gradFill flip="none" rotWithShape="1">
          <a:gsLst>
            <a:gs pos="0">
              <a:srgbClr val="E14B92"/>
            </a:gs>
            <a:gs pos="60000">
              <a:srgbClr val="89529C"/>
            </a:gs>
            <a:gs pos="100000">
              <a:srgbClr val="822562"/>
            </a:gs>
          </a:gsLst>
          <a:lin ang="81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Group 51">
            <a:extLst>
              <a:ext uri="{FF2B5EF4-FFF2-40B4-BE49-F238E27FC236}">
                <a16:creationId xmlns:a16="http://schemas.microsoft.com/office/drawing/2014/main" id="{D7C56BA8-590A-4028-A3BD-EBB4F41E7443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19186E01-E5DD-4CF8-B980-31578D78DA2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7">
              <a:extLst>
                <a:ext uri="{FF2B5EF4-FFF2-40B4-BE49-F238E27FC236}">
                  <a16:creationId xmlns:a16="http://schemas.microsoft.com/office/drawing/2014/main" id="{4297898A-7690-4887-A538-06925E3249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8">
              <a:extLst>
                <a:ext uri="{FF2B5EF4-FFF2-40B4-BE49-F238E27FC236}">
                  <a16:creationId xmlns:a16="http://schemas.microsoft.com/office/drawing/2014/main" id="{EBE1A931-8ED4-4023-B1E7-E7C0FCB53C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9">
              <a:extLst>
                <a:ext uri="{FF2B5EF4-FFF2-40B4-BE49-F238E27FC236}">
                  <a16:creationId xmlns:a16="http://schemas.microsoft.com/office/drawing/2014/main" id="{3DFA30DE-FC15-4449-9A0C-173C6898FE6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10">
              <a:extLst>
                <a:ext uri="{FF2B5EF4-FFF2-40B4-BE49-F238E27FC236}">
                  <a16:creationId xmlns:a16="http://schemas.microsoft.com/office/drawing/2014/main" id="{2C43BCA4-E25C-47F7-A5A5-C71BAFE37A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0">
              <a:extLst>
                <a:ext uri="{FF2B5EF4-FFF2-40B4-BE49-F238E27FC236}">
                  <a16:creationId xmlns:a16="http://schemas.microsoft.com/office/drawing/2014/main" id="{6476CD2B-51BA-4E82-9674-026AAE497F1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1">
              <a:extLst>
                <a:ext uri="{FF2B5EF4-FFF2-40B4-BE49-F238E27FC236}">
                  <a16:creationId xmlns:a16="http://schemas.microsoft.com/office/drawing/2014/main" id="{F65A61BF-2424-45EF-AEBD-67F3A1E98F2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548639" y="1508929"/>
            <a:ext cx="9957816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ts val="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548640" y="3956227"/>
            <a:ext cx="9957816" cy="462018"/>
          </a:xfrm>
          <a:prstGeom prst="rect">
            <a:avLst/>
          </a:prstGeom>
        </p:spPr>
        <p:txBody>
          <a:bodyPr lIns="0" tIns="0" rIns="0" bIns="0" anchor="b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500" spc="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5" name="TextBox 74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4141825374"/>
      </p:ext>
    </p:extLst>
  </p:cSld>
  <p:clrMapOvr>
    <a:masterClrMapping/>
  </p:clrMapOvr>
  <p:transition spd="med"/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g Idea">
    <p:bg>
      <p:bgPr>
        <a:solidFill>
          <a:schemeClr val="accent3">
            <a:lumMod val="2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B8CB8992-3FC1-1D5A-F5A3-5A7867B1CF8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EFEF7F64-EAB6-F941-857A-EB6862B07383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60413" y="1757774"/>
            <a:ext cx="10668000" cy="3342453"/>
          </a:xfrm>
          <a:prstGeom prst="rect">
            <a:avLst/>
          </a:prstGeom>
        </p:spPr>
        <p:txBody>
          <a:bodyPr wrap="square" lIns="0" rIns="0" anchor="ctr" anchorCtr="0">
            <a:spAutoFit/>
          </a:bodyPr>
          <a:lstStyle>
            <a:lvl1pPr marL="0" indent="0">
              <a:lnSpc>
                <a:spcPct val="80000"/>
              </a:lnSpc>
              <a:spcBef>
                <a:spcPts val="0"/>
              </a:spcBef>
              <a:buNone/>
              <a:defRPr sz="8800" b="1">
                <a:solidFill>
                  <a:schemeClr val="bg1"/>
                </a:solidFill>
              </a:defRPr>
            </a:lvl1pPr>
            <a:lvl2pPr marL="609494" indent="0">
              <a:buNone/>
              <a:defRPr/>
            </a:lvl2pPr>
          </a:lstStyle>
          <a:p>
            <a:pPr lvl="0"/>
            <a:r>
              <a:rPr lang="en-US"/>
              <a:t>Click to edit big idea, statement or subject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89469496-8712-48FF-8E79-3F94F23B18A6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E6AD4F68-2171-D53B-BE99-0870458AEC6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B934C45C-E7A5-5950-4EC8-A0C9DD2B48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584A4C2F-986E-EA32-C193-4B16258053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2F89DA65-DEB8-60CE-3119-C54CD2F81DA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10A3EE42-0227-D024-FDFC-83E58AB899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B71D7F0F-66ED-5122-7E93-2CCDC18FB89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E827DA00-4AC6-AE82-9263-31F727C1786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8E95FB6B-8488-E9D1-8DF6-A25383CF20E3}"/>
              </a:ext>
            </a:extLst>
          </p:cNvPr>
          <p:cNvSpPr/>
          <p:nvPr userDrawn="1"/>
        </p:nvSpPr>
        <p:spPr>
          <a:xfrm>
            <a:off x="1547471" y="6363028"/>
            <a:ext cx="647283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b="0" i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2023 Lenovo Confidential. All rights reserved. | US TopSeller Quick Reference Guide</a:t>
            </a:r>
          </a:p>
        </p:txBody>
      </p:sp>
    </p:spTree>
    <p:extLst>
      <p:ext uri="{BB962C8B-B14F-4D97-AF65-F5344CB8AC3E}">
        <p14:creationId xmlns:p14="http://schemas.microsoft.com/office/powerpoint/2010/main" val="815895342"/>
      </p:ext>
    </p:extLst>
  </p:cSld>
  <p:clrMapOvr>
    <a:masterClrMapping/>
  </p:clrMapOvr>
  <p:transition spd="med"/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758827" y="1812555"/>
            <a:ext cx="9907588" cy="2759445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4400" b="1" spc="-150">
                <a:solidFill>
                  <a:schemeClr val="tx1"/>
                </a:solidFill>
              </a:defRPr>
            </a:lvl1pPr>
            <a:lvl2pPr marL="341313" indent="0" algn="ctr">
              <a:buNone/>
              <a:defRPr>
                <a:solidFill>
                  <a:schemeClr val="bg1"/>
                </a:solidFill>
              </a:defRPr>
            </a:lvl2pPr>
            <a:lvl3pPr marL="679450" indent="0" algn="ctr">
              <a:buNone/>
              <a:defRPr>
                <a:solidFill>
                  <a:schemeClr val="bg1"/>
                </a:solidFill>
              </a:defRPr>
            </a:lvl3pPr>
            <a:lvl4pPr marL="966787" indent="0" algn="ctr">
              <a:buNone/>
              <a:defRPr>
                <a:solidFill>
                  <a:schemeClr val="bg1"/>
                </a:solidFill>
              </a:defRPr>
            </a:lvl4pPr>
            <a:lvl5pPr marL="1146175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758826" y="5045445"/>
            <a:ext cx="9907588" cy="406265"/>
          </a:xfrm>
          <a:prstGeom prst="rect">
            <a:avLst/>
          </a:prstGeom>
        </p:spPr>
        <p:txBody>
          <a:bodyPr lIns="0">
            <a:sp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2400" b="1" spc="-150" baseline="0">
                <a:solidFill>
                  <a:schemeClr val="tx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E815315-0D5A-DC09-BF8B-373910164840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037CD95-D004-2B21-4A36-C02C76A5C015}"/>
              </a:ext>
            </a:extLst>
          </p:cNvPr>
          <p:cNvGrpSpPr/>
          <p:nvPr userDrawn="1"/>
        </p:nvGrpSpPr>
        <p:grpSpPr>
          <a:xfrm>
            <a:off x="758826" y="788987"/>
            <a:ext cx="990600" cy="735013"/>
            <a:chOff x="657226" y="398463"/>
            <a:chExt cx="990600" cy="735013"/>
          </a:xfrm>
          <a:gradFill>
            <a:gsLst>
              <a:gs pos="100000">
                <a:srgbClr val="F5A598"/>
              </a:gs>
              <a:gs pos="47000">
                <a:srgbClr val="D2ADC9"/>
              </a:gs>
              <a:gs pos="77000">
                <a:srgbClr val="E6BDC1"/>
              </a:gs>
              <a:gs pos="9000">
                <a:srgbClr val="A7B6D3"/>
              </a:gs>
            </a:gsLst>
            <a:lin ang="13500000" scaled="1"/>
          </a:gradFill>
        </p:grpSpPr>
        <p:sp>
          <p:nvSpPr>
            <p:cNvPr id="12" name="Freeform 5">
              <a:extLst>
                <a:ext uri="{FF2B5EF4-FFF2-40B4-BE49-F238E27FC236}">
                  <a16:creationId xmlns:a16="http://schemas.microsoft.com/office/drawing/2014/main" id="{7478010D-01FF-497C-41EB-76A4E063D3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6">
              <a:extLst>
                <a:ext uri="{FF2B5EF4-FFF2-40B4-BE49-F238E27FC236}">
                  <a16:creationId xmlns:a16="http://schemas.microsoft.com/office/drawing/2014/main" id="{C7C4737E-BF88-7B2F-7399-008A3E052A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660424851"/>
      </p:ext>
    </p:extLst>
  </p:cSld>
  <p:clrMapOvr>
    <a:masterClrMapping/>
  </p:clrMapOvr>
  <p:transition spd="med"/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Layout_Black">
    <p:bg>
      <p:bgPr>
        <a:solidFill>
          <a:srgbClr val="1E01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758827" y="1812555"/>
            <a:ext cx="9912096" cy="2763845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4400" b="1" spc="-150">
                <a:solidFill>
                  <a:schemeClr val="bg1"/>
                </a:solidFill>
              </a:defRPr>
            </a:lvl1pPr>
            <a:lvl2pPr marL="341313" indent="0" algn="ctr">
              <a:buNone/>
              <a:defRPr>
                <a:solidFill>
                  <a:schemeClr val="bg1"/>
                </a:solidFill>
              </a:defRPr>
            </a:lvl2pPr>
            <a:lvl3pPr marL="679450" indent="0" algn="ctr">
              <a:buNone/>
              <a:defRPr>
                <a:solidFill>
                  <a:schemeClr val="bg1"/>
                </a:solidFill>
              </a:defRPr>
            </a:lvl3pPr>
            <a:lvl4pPr marL="966787" indent="0" algn="ctr">
              <a:buNone/>
              <a:defRPr>
                <a:solidFill>
                  <a:schemeClr val="bg1"/>
                </a:solidFill>
              </a:defRPr>
            </a:lvl4pPr>
            <a:lvl5pPr marL="1146175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758826" y="5045445"/>
            <a:ext cx="9912097" cy="406265"/>
          </a:xfrm>
          <a:prstGeom prst="rect">
            <a:avLst/>
          </a:prstGeom>
        </p:spPr>
        <p:txBody>
          <a:bodyPr lIns="0">
            <a:no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2400" b="1" spc="-150" baseline="0">
                <a:solidFill>
                  <a:schemeClr val="bg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4CB189A2-A5C7-0BFE-DC45-2B6C62F67C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F584051D-228D-60EF-D68E-4B4E925E178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425E7774-98DD-0FEF-9145-91D6B46D26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7F3BA1AE-9A9D-B9A4-5403-6AA4C35F1E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437AAFBE-8A17-35F2-274B-EB0FA065C2D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A3380145-9EE8-3EC6-9B1C-FB9540A9C7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0BF31EAF-B3E0-97CF-2E5E-B91BC8A708C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0F3C66CC-04BD-A3C8-72CC-31B30C4C59F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765C380F-7235-3AB0-03FD-9418F9E88CA5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3302BD98-6DAE-1743-EC0B-3BD86F2E6E9E}"/>
              </a:ext>
            </a:extLst>
          </p:cNvPr>
          <p:cNvGrpSpPr/>
          <p:nvPr userDrawn="1"/>
        </p:nvGrpSpPr>
        <p:grpSpPr>
          <a:xfrm>
            <a:off x="758826" y="788987"/>
            <a:ext cx="990600" cy="735013"/>
            <a:chOff x="657226" y="398463"/>
            <a:chExt cx="990600" cy="735013"/>
          </a:xfrm>
          <a:gradFill>
            <a:gsLst>
              <a:gs pos="100000">
                <a:srgbClr val="391262"/>
              </a:gs>
              <a:gs pos="26000">
                <a:srgbClr val="64131E"/>
              </a:gs>
              <a:gs pos="0">
                <a:srgbClr val="831B22"/>
              </a:gs>
              <a:gs pos="66000">
                <a:srgbClr val="4D144A"/>
              </a:gs>
            </a:gsLst>
            <a:lin ang="13500000" scaled="1"/>
          </a:gradFill>
        </p:grpSpPr>
        <p:sp>
          <p:nvSpPr>
            <p:cNvPr id="19" name="Freeform 5">
              <a:extLst>
                <a:ext uri="{FF2B5EF4-FFF2-40B4-BE49-F238E27FC236}">
                  <a16:creationId xmlns:a16="http://schemas.microsoft.com/office/drawing/2014/main" id="{7427A43A-50DD-D6E1-5FBF-AC4CB78705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6">
              <a:extLst>
                <a:ext uri="{FF2B5EF4-FFF2-40B4-BE49-F238E27FC236}">
                  <a16:creationId xmlns:a16="http://schemas.microsoft.com/office/drawing/2014/main" id="{10BB8F0C-C9B6-64D7-DD2C-3BDDA0FDE7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401CA926-8612-AF43-D2F6-1DAC97445401}"/>
              </a:ext>
            </a:extLst>
          </p:cNvPr>
          <p:cNvSpPr/>
          <p:nvPr userDrawn="1"/>
        </p:nvSpPr>
        <p:spPr>
          <a:xfrm>
            <a:off x="1547471" y="6363028"/>
            <a:ext cx="647283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b="0" i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2023 Lenovo Confidential. All rights reserved. | US TopSeller Quick Reference Guide</a:t>
            </a:r>
          </a:p>
        </p:txBody>
      </p:sp>
    </p:spTree>
    <p:extLst>
      <p:ext uri="{BB962C8B-B14F-4D97-AF65-F5344CB8AC3E}">
        <p14:creationId xmlns:p14="http://schemas.microsoft.com/office/powerpoint/2010/main" val="2202149808"/>
      </p:ext>
    </p:extLst>
  </p:cSld>
  <p:clrMapOvr>
    <a:masterClrMapping/>
  </p:clrMapOvr>
  <p:transition spd="med"/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Layout_Color">
    <p:bg>
      <p:bgPr>
        <a:gradFill>
          <a:gsLst>
            <a:gs pos="100000">
              <a:srgbClr val="391262"/>
            </a:gs>
            <a:gs pos="38000">
              <a:srgbClr val="64131E"/>
            </a:gs>
            <a:gs pos="0">
              <a:srgbClr val="831B22"/>
            </a:gs>
            <a:gs pos="71000">
              <a:srgbClr val="4D144A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758827" y="1812555"/>
            <a:ext cx="9907586" cy="2759445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4400" b="1" spc="-150">
                <a:solidFill>
                  <a:schemeClr val="bg1"/>
                </a:solidFill>
              </a:defRPr>
            </a:lvl1pPr>
            <a:lvl2pPr marL="341313" indent="0" algn="ctr">
              <a:buNone/>
              <a:defRPr>
                <a:solidFill>
                  <a:schemeClr val="bg1"/>
                </a:solidFill>
              </a:defRPr>
            </a:lvl2pPr>
            <a:lvl3pPr marL="679450" indent="0" algn="ctr">
              <a:buNone/>
              <a:defRPr>
                <a:solidFill>
                  <a:schemeClr val="bg1"/>
                </a:solidFill>
              </a:defRPr>
            </a:lvl3pPr>
            <a:lvl4pPr marL="966787" indent="0" algn="ctr">
              <a:buNone/>
              <a:defRPr>
                <a:solidFill>
                  <a:schemeClr val="bg1"/>
                </a:solidFill>
              </a:defRPr>
            </a:lvl4pPr>
            <a:lvl5pPr marL="1146175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758826" y="5045445"/>
            <a:ext cx="9907587" cy="406265"/>
          </a:xfrm>
          <a:prstGeom prst="rect">
            <a:avLst/>
          </a:prstGeom>
        </p:spPr>
        <p:txBody>
          <a:bodyPr lIns="0">
            <a:no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2400" b="1" spc="-150" baseline="0">
                <a:solidFill>
                  <a:schemeClr val="bg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18A1024-2417-9AB8-1B11-FFC8E666406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2EF2F641-C50E-7EF9-174F-C814CE79B1D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EB7F9CF2-27FB-5CFF-3AF9-F3D782AF8F4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A4FE0BE7-E21B-0A34-6A99-A25D9D183E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D9344221-152E-2762-91B6-95EFB33B4E1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2B8FF3A7-A802-4EFD-1B3E-BE4FD55930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8E61D3F6-A1B4-B1CF-57E5-6C0A92BC8AC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CECCA6D3-F3B6-26C6-0F5D-83832B6120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BA179E8-3325-1689-7216-8DD26DF9516C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E897E0CA-E9A9-E0E3-3CBF-4638AF7AEA37}"/>
              </a:ext>
            </a:extLst>
          </p:cNvPr>
          <p:cNvGrpSpPr/>
          <p:nvPr userDrawn="1"/>
        </p:nvGrpSpPr>
        <p:grpSpPr>
          <a:xfrm>
            <a:off x="758826" y="788987"/>
            <a:ext cx="990600" cy="735013"/>
            <a:chOff x="657226" y="398463"/>
            <a:chExt cx="990600" cy="735013"/>
          </a:xfrm>
          <a:solidFill>
            <a:schemeClr val="bg1"/>
          </a:solidFill>
        </p:grpSpPr>
        <p:sp>
          <p:nvSpPr>
            <p:cNvPr id="35" name="Freeform 5">
              <a:extLst>
                <a:ext uri="{FF2B5EF4-FFF2-40B4-BE49-F238E27FC236}">
                  <a16:creationId xmlns:a16="http://schemas.microsoft.com/office/drawing/2014/main" id="{7EEF4626-4306-CF44-30F2-238CF5A9D24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6">
              <a:extLst>
                <a:ext uri="{FF2B5EF4-FFF2-40B4-BE49-F238E27FC236}">
                  <a16:creationId xmlns:a16="http://schemas.microsoft.com/office/drawing/2014/main" id="{6E76F828-F318-AE96-8117-C054CA893D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6835DBBE-EDCD-C4D5-90FE-343051041A45}"/>
              </a:ext>
            </a:extLst>
          </p:cNvPr>
          <p:cNvSpPr/>
          <p:nvPr userDrawn="1"/>
        </p:nvSpPr>
        <p:spPr>
          <a:xfrm>
            <a:off x="1547471" y="6363028"/>
            <a:ext cx="647283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b="0" i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2023 Lenovo Confidential. All rights reserved. | US TopSeller Quick Reference Guide</a:t>
            </a:r>
          </a:p>
        </p:txBody>
      </p:sp>
    </p:spTree>
    <p:extLst>
      <p:ext uri="{BB962C8B-B14F-4D97-AF65-F5344CB8AC3E}">
        <p14:creationId xmlns:p14="http://schemas.microsoft.com/office/powerpoint/2010/main" val="2097530653"/>
      </p:ext>
    </p:extLst>
  </p:cSld>
  <p:clrMapOvr>
    <a:masterClrMapping/>
  </p:clrMapOvr>
  <p:transition spd="med"/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/ Produ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0" y="0"/>
            <a:ext cx="6094412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8"/>
          </p:nvPr>
        </p:nvSpPr>
        <p:spPr bwMode="gray">
          <a:xfrm>
            <a:off x="6856412" y="1307593"/>
            <a:ext cx="4572001" cy="478840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6856412" y="442528"/>
            <a:ext cx="4572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AFBC96C-E04F-90E6-1BBE-C65ECD6E5C14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7862940"/>
      </p:ext>
    </p:extLst>
  </p:cSld>
  <p:clrMapOvr>
    <a:masterClrMapping/>
  </p:clrMapOvr>
  <p:transition spd="med"/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ent w/ Product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0" y="0"/>
            <a:ext cx="6094412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8"/>
          </p:nvPr>
        </p:nvSpPr>
        <p:spPr bwMode="gray">
          <a:xfrm>
            <a:off x="6856414" y="1307592"/>
            <a:ext cx="4572000" cy="478840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6856413" y="442528"/>
            <a:ext cx="4572001" cy="418576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title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67B1794D-FA0C-402F-EB44-A50D8C3D4FEE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337DE7D4-E216-9606-EAAF-1A8B5AF40F9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7">
              <a:extLst>
                <a:ext uri="{FF2B5EF4-FFF2-40B4-BE49-F238E27FC236}">
                  <a16:creationId xmlns:a16="http://schemas.microsoft.com/office/drawing/2014/main" id="{6A780702-9C9B-96F4-8B07-21C9D8C8A0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8">
              <a:extLst>
                <a:ext uri="{FF2B5EF4-FFF2-40B4-BE49-F238E27FC236}">
                  <a16:creationId xmlns:a16="http://schemas.microsoft.com/office/drawing/2014/main" id="{37E1B9D4-3009-CCED-240A-6514B89A34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9">
              <a:extLst>
                <a:ext uri="{FF2B5EF4-FFF2-40B4-BE49-F238E27FC236}">
                  <a16:creationId xmlns:a16="http://schemas.microsoft.com/office/drawing/2014/main" id="{F8592D55-D1DD-021F-F58A-C23393CDA10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46ECC017-F717-4757-9B44-6475FFD17C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278498B7-D9E9-F174-4F80-972AA25563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1">
              <a:extLst>
                <a:ext uri="{FF2B5EF4-FFF2-40B4-BE49-F238E27FC236}">
                  <a16:creationId xmlns:a16="http://schemas.microsoft.com/office/drawing/2014/main" id="{B8B70A7C-1FE3-4C27-A360-FF4D04AB325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5A84DA8-2577-7EF4-6122-06E4DEEB80AF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E99BF46-5B18-C4B8-F038-3C017A3AEE73}"/>
              </a:ext>
            </a:extLst>
          </p:cNvPr>
          <p:cNvSpPr/>
          <p:nvPr userDrawn="1"/>
        </p:nvSpPr>
        <p:spPr>
          <a:xfrm>
            <a:off x="1547471" y="6363028"/>
            <a:ext cx="647283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b="0" i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2023 Lenovo Confidential. All rights reserved. | US TopSeller Quick Reference Guide</a:t>
            </a:r>
          </a:p>
        </p:txBody>
      </p:sp>
    </p:spTree>
    <p:extLst>
      <p:ext uri="{BB962C8B-B14F-4D97-AF65-F5344CB8AC3E}">
        <p14:creationId xmlns:p14="http://schemas.microsoft.com/office/powerpoint/2010/main" val="2736854850"/>
      </p:ext>
    </p:extLst>
  </p:cSld>
  <p:clrMapOvr>
    <a:masterClrMapping/>
  </p:clrMapOvr>
  <p:transition spd="med"/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9" name="Chart Placeholder 2"/>
          <p:cNvSpPr>
            <a:spLocks noGrp="1"/>
          </p:cNvSpPr>
          <p:nvPr>
            <p:ph type="chart" sz="quarter" idx="10" hasCustomPrompt="1"/>
          </p:nvPr>
        </p:nvSpPr>
        <p:spPr bwMode="gray">
          <a:xfrm>
            <a:off x="760414" y="1524000"/>
            <a:ext cx="10668000" cy="4572000"/>
          </a:xfrm>
          <a:prstGeom prst="rect">
            <a:avLst/>
          </a:prstGeom>
        </p:spPr>
        <p:txBody>
          <a:bodyPr lIns="121899" tIns="853291" rIns="121899" bIns="60949" anchor="ctr" anchorCtr="0"/>
          <a:lstStyle>
            <a:lvl1pPr marL="0" indent="0" algn="ctr">
              <a:buFontTx/>
              <a:buNone/>
              <a:defRPr sz="2400" baseline="0">
                <a:solidFill>
                  <a:schemeClr val="bg2"/>
                </a:solidFill>
              </a:defRPr>
            </a:lvl1pPr>
          </a:lstStyle>
          <a:p>
            <a:r>
              <a:rPr lang="en-US"/>
              <a:t>Click icon to create chart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BBE9C038-E754-006F-B382-D714EB94957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5302644"/>
      </p:ext>
    </p:extLst>
  </p:cSld>
  <p:clrMapOvr>
    <a:masterClrMapping/>
  </p:clrMapOvr>
  <p:transition spd="med"/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hart Slid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9" name="Chart Placeholder 2"/>
          <p:cNvSpPr>
            <a:spLocks noGrp="1"/>
          </p:cNvSpPr>
          <p:nvPr>
            <p:ph type="chart" sz="quarter" idx="10" hasCustomPrompt="1"/>
          </p:nvPr>
        </p:nvSpPr>
        <p:spPr bwMode="gray">
          <a:xfrm>
            <a:off x="760414" y="1523999"/>
            <a:ext cx="10668000" cy="4572001"/>
          </a:xfrm>
          <a:prstGeom prst="rect">
            <a:avLst/>
          </a:prstGeom>
        </p:spPr>
        <p:txBody>
          <a:bodyPr lIns="121899" tIns="853291" rIns="121899" bIns="60949" anchor="ctr" anchorCtr="0"/>
          <a:lstStyle>
            <a:lvl1pPr marL="0" indent="0" algn="ctr">
              <a:buFontTx/>
              <a:buNone/>
              <a:defRPr sz="2400"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create chart</a:t>
            </a: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630DE35-2B9A-CC16-D878-AF4BA659CB03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D298FF46-F393-7505-AC93-A34D0D7FD13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7">
              <a:extLst>
                <a:ext uri="{FF2B5EF4-FFF2-40B4-BE49-F238E27FC236}">
                  <a16:creationId xmlns:a16="http://schemas.microsoft.com/office/drawing/2014/main" id="{B10DDEA8-C62F-FFEF-8E88-937A40610A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8">
              <a:extLst>
                <a:ext uri="{FF2B5EF4-FFF2-40B4-BE49-F238E27FC236}">
                  <a16:creationId xmlns:a16="http://schemas.microsoft.com/office/drawing/2014/main" id="{A5215B45-7283-2B79-53B8-8EC24F78CF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9">
              <a:extLst>
                <a:ext uri="{FF2B5EF4-FFF2-40B4-BE49-F238E27FC236}">
                  <a16:creationId xmlns:a16="http://schemas.microsoft.com/office/drawing/2014/main" id="{9C313BF5-1342-2D50-4CD8-F0843C8D59D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0">
              <a:extLst>
                <a:ext uri="{FF2B5EF4-FFF2-40B4-BE49-F238E27FC236}">
                  <a16:creationId xmlns:a16="http://schemas.microsoft.com/office/drawing/2014/main" id="{499A91AC-5617-3A97-3CA7-56FF0F2C26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C7400D53-2A85-B307-D1F5-7E6EB77D050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1">
              <a:extLst>
                <a:ext uri="{FF2B5EF4-FFF2-40B4-BE49-F238E27FC236}">
                  <a16:creationId xmlns:a16="http://schemas.microsoft.com/office/drawing/2014/main" id="{8CB004BB-6761-8374-A9BD-CD2644D6614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1222CEF-FCD3-E840-7AE1-E900A5D59CF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D2A8414-3496-40FF-896A-4A80FD8D8E33}"/>
              </a:ext>
            </a:extLst>
          </p:cNvPr>
          <p:cNvSpPr/>
          <p:nvPr userDrawn="1"/>
        </p:nvSpPr>
        <p:spPr>
          <a:xfrm>
            <a:off x="1547471" y="6363028"/>
            <a:ext cx="647283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b="0" i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2023 Lenovo Confidential. All rights reserved. | US TopSeller Quick Reference Guide</a:t>
            </a:r>
          </a:p>
        </p:txBody>
      </p:sp>
    </p:spTree>
    <p:extLst>
      <p:ext uri="{BB962C8B-B14F-4D97-AF65-F5344CB8AC3E}">
        <p14:creationId xmlns:p14="http://schemas.microsoft.com/office/powerpoint/2010/main" val="2405552546"/>
      </p:ext>
    </p:extLst>
  </p:cSld>
  <p:clrMapOvr>
    <a:masterClrMapping/>
  </p:clrMapOvr>
  <p:transition spd="med"/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12E9409-35B8-57EB-2941-154C5CA02C3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7099655"/>
      </p:ext>
    </p:extLst>
  </p:cSld>
  <p:clrMapOvr>
    <a:masterClrMapping/>
  </p:clrMapOvr>
  <p:transition spd="med"/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 Slid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>
            <a:extLst>
              <a:ext uri="{FF2B5EF4-FFF2-40B4-BE49-F238E27FC236}">
                <a16:creationId xmlns:a16="http://schemas.microsoft.com/office/drawing/2014/main" id="{22DC449E-FDC8-E32E-E4B6-BCA292AA37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AB6D2A24-CAB4-F08D-2B8E-FD0BBEA396C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7">
              <a:extLst>
                <a:ext uri="{FF2B5EF4-FFF2-40B4-BE49-F238E27FC236}">
                  <a16:creationId xmlns:a16="http://schemas.microsoft.com/office/drawing/2014/main" id="{B5AB7E31-14A7-9501-5A1B-CA9C8DF7F9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8">
              <a:extLst>
                <a:ext uri="{FF2B5EF4-FFF2-40B4-BE49-F238E27FC236}">
                  <a16:creationId xmlns:a16="http://schemas.microsoft.com/office/drawing/2014/main" id="{62254130-3E7F-93A9-7119-F750B966F2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9">
              <a:extLst>
                <a:ext uri="{FF2B5EF4-FFF2-40B4-BE49-F238E27FC236}">
                  <a16:creationId xmlns:a16="http://schemas.microsoft.com/office/drawing/2014/main" id="{F09E9735-A341-685A-2E0E-8E623D18233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7576E6CE-DA5C-AF50-7933-59F501DBD1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0">
              <a:extLst>
                <a:ext uri="{FF2B5EF4-FFF2-40B4-BE49-F238E27FC236}">
                  <a16:creationId xmlns:a16="http://schemas.microsoft.com/office/drawing/2014/main" id="{69BCEF5B-3A08-5E7B-9ED1-3F71D12FBA9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1">
              <a:extLst>
                <a:ext uri="{FF2B5EF4-FFF2-40B4-BE49-F238E27FC236}">
                  <a16:creationId xmlns:a16="http://schemas.microsoft.com/office/drawing/2014/main" id="{B6FEDC4B-7FBE-AE64-86BE-07088AD5B60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094B782-D6B1-E164-080E-40821B7DAFA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12BA163-C2DF-4323-F69A-0D4307658935}"/>
              </a:ext>
            </a:extLst>
          </p:cNvPr>
          <p:cNvSpPr/>
          <p:nvPr userDrawn="1"/>
        </p:nvSpPr>
        <p:spPr>
          <a:xfrm>
            <a:off x="1547471" y="6363028"/>
            <a:ext cx="647283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b="0" i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2023 Lenovo Confidential. All rights reserved. | US TopSeller Quick Reference Guide</a:t>
            </a:r>
          </a:p>
        </p:txBody>
      </p:sp>
    </p:spTree>
    <p:extLst>
      <p:ext uri="{BB962C8B-B14F-4D97-AF65-F5344CB8AC3E}">
        <p14:creationId xmlns:p14="http://schemas.microsoft.com/office/powerpoint/2010/main" val="2817435713"/>
      </p:ext>
    </p:extLst>
  </p:cSld>
  <p:clrMapOvr>
    <a:masterClrMapping/>
  </p:clrMapOvr>
  <p:transition spd="med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Imag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1519E69A-3DC1-4EF4-85C5-F2DC8224AC5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893"/>
            <a:ext cx="12188823" cy="6856213"/>
          </a:xfrm>
          <a:prstGeom prst="rect">
            <a:avLst/>
          </a:prstGeom>
        </p:spPr>
      </p:pic>
      <p:sp>
        <p:nvSpPr>
          <p:cNvPr id="16" name="Rectangle 15">
            <a:extLst>
              <a:ext uri="{FF2B5EF4-FFF2-40B4-BE49-F238E27FC236}">
                <a16:creationId xmlns:a16="http://schemas.microsoft.com/office/drawing/2014/main" id="{BD473978-851F-4F65-AF68-24800E92394E}"/>
              </a:ext>
            </a:extLst>
          </p:cNvPr>
          <p:cNvSpPr/>
          <p:nvPr userDrawn="1"/>
        </p:nvSpPr>
        <p:spPr>
          <a:xfrm>
            <a:off x="0" y="0"/>
            <a:ext cx="12188825" cy="6858000"/>
          </a:xfrm>
          <a:prstGeom prst="rect">
            <a:avLst/>
          </a:prstGeom>
          <a:solidFill>
            <a:schemeClr val="tx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D7C56BA8-590A-4028-A3BD-EBB4F41E7443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19186E01-E5DD-4CF8-B980-31578D78DA2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7">
              <a:extLst>
                <a:ext uri="{FF2B5EF4-FFF2-40B4-BE49-F238E27FC236}">
                  <a16:creationId xmlns:a16="http://schemas.microsoft.com/office/drawing/2014/main" id="{4297898A-7690-4887-A538-06925E3249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8">
              <a:extLst>
                <a:ext uri="{FF2B5EF4-FFF2-40B4-BE49-F238E27FC236}">
                  <a16:creationId xmlns:a16="http://schemas.microsoft.com/office/drawing/2014/main" id="{EBE1A931-8ED4-4023-B1E7-E7C0FCB53C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9">
              <a:extLst>
                <a:ext uri="{FF2B5EF4-FFF2-40B4-BE49-F238E27FC236}">
                  <a16:creationId xmlns:a16="http://schemas.microsoft.com/office/drawing/2014/main" id="{3DFA30DE-FC15-4449-9A0C-173C6898FE6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10">
              <a:extLst>
                <a:ext uri="{FF2B5EF4-FFF2-40B4-BE49-F238E27FC236}">
                  <a16:creationId xmlns:a16="http://schemas.microsoft.com/office/drawing/2014/main" id="{2C43BCA4-E25C-47F7-A5A5-C71BAFE37A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0">
              <a:extLst>
                <a:ext uri="{FF2B5EF4-FFF2-40B4-BE49-F238E27FC236}">
                  <a16:creationId xmlns:a16="http://schemas.microsoft.com/office/drawing/2014/main" id="{6476CD2B-51BA-4E82-9674-026AAE497F1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1">
              <a:extLst>
                <a:ext uri="{FF2B5EF4-FFF2-40B4-BE49-F238E27FC236}">
                  <a16:creationId xmlns:a16="http://schemas.microsoft.com/office/drawing/2014/main" id="{F65A61BF-2424-45EF-AEBD-67F3A1E98F2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548639" y="1508929"/>
            <a:ext cx="9957816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ts val="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548640" y="3956227"/>
            <a:ext cx="9957816" cy="462018"/>
          </a:xfrm>
          <a:prstGeom prst="rect">
            <a:avLst/>
          </a:prstGeom>
        </p:spPr>
        <p:txBody>
          <a:bodyPr lIns="0" tIns="0" rIns="0" bIns="0" anchor="b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500" spc="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5" name="TextBox 74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3995930545"/>
      </p:ext>
    </p:extLst>
  </p:cSld>
  <p:clrMapOvr>
    <a:masterClrMapping/>
  </p:clrMapOvr>
  <p:transition spd="med"/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937F1298-487A-B4E6-4008-0A5D51F1C143}"/>
              </a:ext>
            </a:extLst>
          </p:cNvPr>
          <p:cNvGrpSpPr/>
          <p:nvPr userDrawn="1"/>
        </p:nvGrpSpPr>
        <p:grpSpPr>
          <a:xfrm>
            <a:off x="9390324" y="767096"/>
            <a:ext cx="2800087" cy="1898696"/>
            <a:chOff x="9390324" y="767096"/>
            <a:chExt cx="2800087" cy="1898696"/>
          </a:xfrm>
        </p:grpSpPr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DBC4C027-8FC0-71EF-963F-3B8A0447C1E8}"/>
                </a:ext>
              </a:extLst>
            </p:cNvPr>
            <p:cNvGrpSpPr/>
            <p:nvPr userDrawn="1"/>
          </p:nvGrpSpPr>
          <p:grpSpPr>
            <a:xfrm>
              <a:off x="9390324" y="936748"/>
              <a:ext cx="1965963" cy="1042086"/>
              <a:chOff x="4988072" y="501936"/>
              <a:chExt cx="1978802" cy="1051017"/>
            </a:xfrm>
            <a:solidFill>
              <a:schemeClr val="accent1"/>
            </a:solidFill>
          </p:grpSpPr>
          <p:sp>
            <p:nvSpPr>
              <p:cNvPr id="72" name="Freeform 5">
                <a:extLst>
                  <a:ext uri="{FF2B5EF4-FFF2-40B4-BE49-F238E27FC236}">
                    <a16:creationId xmlns:a16="http://schemas.microsoft.com/office/drawing/2014/main" id="{AC114BA7-B808-0C61-F4C4-498846EB2C1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59016" y="501936"/>
                <a:ext cx="218094" cy="282813"/>
              </a:xfrm>
              <a:custGeom>
                <a:avLst/>
                <a:gdLst>
                  <a:gd name="T0" fmla="*/ 0 w 502"/>
                  <a:gd name="T1" fmla="*/ 550 h 651"/>
                  <a:gd name="T2" fmla="*/ 83 w 502"/>
                  <a:gd name="T3" fmla="*/ 451 h 651"/>
                  <a:gd name="T4" fmla="*/ 272 w 502"/>
                  <a:gd name="T5" fmla="*/ 528 h 651"/>
                  <a:gd name="T6" fmla="*/ 363 w 502"/>
                  <a:gd name="T7" fmla="*/ 469 h 651"/>
                  <a:gd name="T8" fmla="*/ 363 w 502"/>
                  <a:gd name="T9" fmla="*/ 467 h 651"/>
                  <a:gd name="T10" fmla="*/ 236 w 502"/>
                  <a:gd name="T11" fmla="*/ 386 h 651"/>
                  <a:gd name="T12" fmla="*/ 26 w 502"/>
                  <a:gd name="T13" fmla="*/ 192 h 651"/>
                  <a:gd name="T14" fmla="*/ 26 w 502"/>
                  <a:gd name="T15" fmla="*/ 191 h 651"/>
                  <a:gd name="T16" fmla="*/ 247 w 502"/>
                  <a:gd name="T17" fmla="*/ 0 h 651"/>
                  <a:gd name="T18" fmla="*/ 483 w 502"/>
                  <a:gd name="T19" fmla="*/ 80 h 651"/>
                  <a:gd name="T20" fmla="*/ 410 w 502"/>
                  <a:gd name="T21" fmla="*/ 185 h 651"/>
                  <a:gd name="T22" fmla="*/ 246 w 502"/>
                  <a:gd name="T23" fmla="*/ 123 h 651"/>
                  <a:gd name="T24" fmla="*/ 164 w 502"/>
                  <a:gd name="T25" fmla="*/ 178 h 651"/>
                  <a:gd name="T26" fmla="*/ 164 w 502"/>
                  <a:gd name="T27" fmla="*/ 180 h 651"/>
                  <a:gd name="T28" fmla="*/ 301 w 502"/>
                  <a:gd name="T29" fmla="*/ 263 h 651"/>
                  <a:gd name="T30" fmla="*/ 502 w 502"/>
                  <a:gd name="T31" fmla="*/ 453 h 651"/>
                  <a:gd name="T32" fmla="*/ 502 w 502"/>
                  <a:gd name="T33" fmla="*/ 455 h 651"/>
                  <a:gd name="T34" fmla="*/ 269 w 502"/>
                  <a:gd name="T35" fmla="*/ 651 h 651"/>
                  <a:gd name="T36" fmla="*/ 0 w 502"/>
                  <a:gd name="T37" fmla="*/ 550 h 6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2" h="651">
                    <a:moveTo>
                      <a:pt x="0" y="550"/>
                    </a:moveTo>
                    <a:cubicBezTo>
                      <a:pt x="83" y="451"/>
                      <a:pt x="83" y="451"/>
                      <a:pt x="83" y="451"/>
                    </a:cubicBezTo>
                    <a:cubicBezTo>
                      <a:pt x="140" y="498"/>
                      <a:pt x="200" y="528"/>
                      <a:pt x="272" y="528"/>
                    </a:cubicBezTo>
                    <a:cubicBezTo>
                      <a:pt x="329" y="528"/>
                      <a:pt x="363" y="506"/>
                      <a:pt x="363" y="469"/>
                    </a:cubicBezTo>
                    <a:cubicBezTo>
                      <a:pt x="363" y="467"/>
                      <a:pt x="363" y="467"/>
                      <a:pt x="363" y="467"/>
                    </a:cubicBezTo>
                    <a:cubicBezTo>
                      <a:pt x="363" y="431"/>
                      <a:pt x="342" y="413"/>
                      <a:pt x="236" y="386"/>
                    </a:cubicBezTo>
                    <a:cubicBezTo>
                      <a:pt x="108" y="354"/>
                      <a:pt x="26" y="318"/>
                      <a:pt x="26" y="192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26" y="76"/>
                      <a:pt x="118" y="0"/>
                      <a:pt x="247" y="0"/>
                    </a:cubicBezTo>
                    <a:cubicBezTo>
                      <a:pt x="340" y="0"/>
                      <a:pt x="419" y="29"/>
                      <a:pt x="483" y="80"/>
                    </a:cubicBezTo>
                    <a:cubicBezTo>
                      <a:pt x="410" y="185"/>
                      <a:pt x="410" y="185"/>
                      <a:pt x="410" y="185"/>
                    </a:cubicBezTo>
                    <a:cubicBezTo>
                      <a:pt x="354" y="146"/>
                      <a:pt x="299" y="123"/>
                      <a:pt x="246" y="123"/>
                    </a:cubicBezTo>
                    <a:cubicBezTo>
                      <a:pt x="192" y="123"/>
                      <a:pt x="164" y="147"/>
                      <a:pt x="164" y="178"/>
                    </a:cubicBezTo>
                    <a:cubicBezTo>
                      <a:pt x="164" y="180"/>
                      <a:pt x="164" y="180"/>
                      <a:pt x="164" y="180"/>
                    </a:cubicBezTo>
                    <a:cubicBezTo>
                      <a:pt x="164" y="221"/>
                      <a:pt x="191" y="235"/>
                      <a:pt x="301" y="263"/>
                    </a:cubicBezTo>
                    <a:cubicBezTo>
                      <a:pt x="429" y="297"/>
                      <a:pt x="502" y="343"/>
                      <a:pt x="502" y="453"/>
                    </a:cubicBezTo>
                    <a:cubicBezTo>
                      <a:pt x="502" y="455"/>
                      <a:pt x="502" y="455"/>
                      <a:pt x="502" y="455"/>
                    </a:cubicBezTo>
                    <a:cubicBezTo>
                      <a:pt x="502" y="581"/>
                      <a:pt x="406" y="651"/>
                      <a:pt x="269" y="651"/>
                    </a:cubicBezTo>
                    <a:cubicBezTo>
                      <a:pt x="173" y="651"/>
                      <a:pt x="76" y="618"/>
                      <a:pt x="0" y="5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Freeform 6">
                <a:extLst>
                  <a:ext uri="{FF2B5EF4-FFF2-40B4-BE49-F238E27FC236}">
                    <a16:creationId xmlns:a16="http://schemas.microsoft.com/office/drawing/2014/main" id="{03055FF5-EB33-F09D-784D-C7AD0188032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791295" y="566212"/>
                <a:ext cx="322264" cy="214547"/>
              </a:xfrm>
              <a:custGeom>
                <a:avLst/>
                <a:gdLst>
                  <a:gd name="T0" fmla="*/ 0 w 741"/>
                  <a:gd name="T1" fmla="*/ 9 h 494"/>
                  <a:gd name="T2" fmla="*/ 138 w 741"/>
                  <a:gd name="T3" fmla="*/ 9 h 494"/>
                  <a:gd name="T4" fmla="*/ 138 w 741"/>
                  <a:gd name="T5" fmla="*/ 78 h 494"/>
                  <a:gd name="T6" fmla="*/ 281 w 741"/>
                  <a:gd name="T7" fmla="*/ 0 h 494"/>
                  <a:gd name="T8" fmla="*/ 418 w 741"/>
                  <a:gd name="T9" fmla="*/ 77 h 494"/>
                  <a:gd name="T10" fmla="*/ 577 w 741"/>
                  <a:gd name="T11" fmla="*/ 0 h 494"/>
                  <a:gd name="T12" fmla="*/ 741 w 741"/>
                  <a:gd name="T13" fmla="*/ 178 h 494"/>
                  <a:gd name="T14" fmla="*/ 741 w 741"/>
                  <a:gd name="T15" fmla="*/ 494 h 494"/>
                  <a:gd name="T16" fmla="*/ 603 w 741"/>
                  <a:gd name="T17" fmla="*/ 494 h 494"/>
                  <a:gd name="T18" fmla="*/ 603 w 741"/>
                  <a:gd name="T19" fmla="*/ 224 h 494"/>
                  <a:gd name="T20" fmla="*/ 523 w 741"/>
                  <a:gd name="T21" fmla="*/ 125 h 494"/>
                  <a:gd name="T22" fmla="*/ 439 w 741"/>
                  <a:gd name="T23" fmla="*/ 224 h 494"/>
                  <a:gd name="T24" fmla="*/ 439 w 741"/>
                  <a:gd name="T25" fmla="*/ 494 h 494"/>
                  <a:gd name="T26" fmla="*/ 302 w 741"/>
                  <a:gd name="T27" fmla="*/ 494 h 494"/>
                  <a:gd name="T28" fmla="*/ 302 w 741"/>
                  <a:gd name="T29" fmla="*/ 224 h 494"/>
                  <a:gd name="T30" fmla="*/ 221 w 741"/>
                  <a:gd name="T31" fmla="*/ 125 h 494"/>
                  <a:gd name="T32" fmla="*/ 138 w 741"/>
                  <a:gd name="T33" fmla="*/ 224 h 494"/>
                  <a:gd name="T34" fmla="*/ 138 w 741"/>
                  <a:gd name="T35" fmla="*/ 494 h 494"/>
                  <a:gd name="T36" fmla="*/ 0 w 741"/>
                  <a:gd name="T37" fmla="*/ 494 h 494"/>
                  <a:gd name="T38" fmla="*/ 0 w 741"/>
                  <a:gd name="T39" fmla="*/ 9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1" h="494">
                    <a:moveTo>
                      <a:pt x="0" y="9"/>
                    </a:moveTo>
                    <a:cubicBezTo>
                      <a:pt x="138" y="9"/>
                      <a:pt x="138" y="9"/>
                      <a:pt x="138" y="9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70" y="37"/>
                      <a:pt x="211" y="0"/>
                      <a:pt x="281" y="0"/>
                    </a:cubicBezTo>
                    <a:cubicBezTo>
                      <a:pt x="344" y="0"/>
                      <a:pt x="392" y="28"/>
                      <a:pt x="418" y="77"/>
                    </a:cubicBezTo>
                    <a:cubicBezTo>
                      <a:pt x="460" y="27"/>
                      <a:pt x="511" y="0"/>
                      <a:pt x="577" y="0"/>
                    </a:cubicBezTo>
                    <a:cubicBezTo>
                      <a:pt x="679" y="0"/>
                      <a:pt x="741" y="62"/>
                      <a:pt x="741" y="178"/>
                    </a:cubicBezTo>
                    <a:cubicBezTo>
                      <a:pt x="741" y="494"/>
                      <a:pt x="741" y="494"/>
                      <a:pt x="741" y="494"/>
                    </a:cubicBezTo>
                    <a:cubicBezTo>
                      <a:pt x="603" y="494"/>
                      <a:pt x="603" y="494"/>
                      <a:pt x="603" y="494"/>
                    </a:cubicBezTo>
                    <a:cubicBezTo>
                      <a:pt x="603" y="224"/>
                      <a:pt x="603" y="224"/>
                      <a:pt x="603" y="224"/>
                    </a:cubicBezTo>
                    <a:cubicBezTo>
                      <a:pt x="603" y="159"/>
                      <a:pt x="574" y="125"/>
                      <a:pt x="523" y="125"/>
                    </a:cubicBezTo>
                    <a:cubicBezTo>
                      <a:pt x="471" y="125"/>
                      <a:pt x="439" y="159"/>
                      <a:pt x="439" y="224"/>
                    </a:cubicBezTo>
                    <a:cubicBezTo>
                      <a:pt x="439" y="494"/>
                      <a:pt x="439" y="494"/>
                      <a:pt x="439" y="494"/>
                    </a:cubicBezTo>
                    <a:cubicBezTo>
                      <a:pt x="302" y="494"/>
                      <a:pt x="302" y="494"/>
                      <a:pt x="302" y="494"/>
                    </a:cubicBezTo>
                    <a:cubicBezTo>
                      <a:pt x="302" y="224"/>
                      <a:pt x="302" y="224"/>
                      <a:pt x="302" y="224"/>
                    </a:cubicBezTo>
                    <a:cubicBezTo>
                      <a:pt x="302" y="159"/>
                      <a:pt x="273" y="125"/>
                      <a:pt x="221" y="125"/>
                    </a:cubicBezTo>
                    <a:cubicBezTo>
                      <a:pt x="170" y="125"/>
                      <a:pt x="138" y="159"/>
                      <a:pt x="138" y="224"/>
                    </a:cubicBezTo>
                    <a:cubicBezTo>
                      <a:pt x="138" y="494"/>
                      <a:pt x="138" y="494"/>
                      <a:pt x="138" y="494"/>
                    </a:cubicBezTo>
                    <a:cubicBezTo>
                      <a:pt x="0" y="494"/>
                      <a:pt x="0" y="494"/>
                      <a:pt x="0" y="494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Freeform 7">
                <a:extLst>
                  <a:ext uri="{FF2B5EF4-FFF2-40B4-BE49-F238E27FC236}">
                    <a16:creationId xmlns:a16="http://schemas.microsoft.com/office/drawing/2014/main" id="{EF0C28DE-3EA0-613C-F6F5-A668E5A933D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125971" y="567985"/>
                <a:ext cx="193713" cy="216764"/>
              </a:xfrm>
              <a:custGeom>
                <a:avLst/>
                <a:gdLst>
                  <a:gd name="T0" fmla="*/ 0 w 446"/>
                  <a:gd name="T1" fmla="*/ 351 h 499"/>
                  <a:gd name="T2" fmla="*/ 0 w 446"/>
                  <a:gd name="T3" fmla="*/ 349 h 499"/>
                  <a:gd name="T4" fmla="*/ 195 w 446"/>
                  <a:gd name="T5" fmla="*/ 194 h 499"/>
                  <a:gd name="T6" fmla="*/ 314 w 446"/>
                  <a:gd name="T7" fmla="*/ 214 h 499"/>
                  <a:gd name="T8" fmla="*/ 314 w 446"/>
                  <a:gd name="T9" fmla="*/ 206 h 499"/>
                  <a:gd name="T10" fmla="*/ 210 w 446"/>
                  <a:gd name="T11" fmla="*/ 117 h 499"/>
                  <a:gd name="T12" fmla="*/ 76 w 446"/>
                  <a:gd name="T13" fmla="*/ 144 h 499"/>
                  <a:gd name="T14" fmla="*/ 42 w 446"/>
                  <a:gd name="T15" fmla="*/ 39 h 499"/>
                  <a:gd name="T16" fmla="*/ 230 w 446"/>
                  <a:gd name="T17" fmla="*/ 0 h 499"/>
                  <a:gd name="T18" fmla="*/ 394 w 446"/>
                  <a:gd name="T19" fmla="*/ 54 h 499"/>
                  <a:gd name="T20" fmla="*/ 446 w 446"/>
                  <a:gd name="T21" fmla="*/ 209 h 499"/>
                  <a:gd name="T22" fmla="*/ 446 w 446"/>
                  <a:gd name="T23" fmla="*/ 490 h 499"/>
                  <a:gd name="T24" fmla="*/ 313 w 446"/>
                  <a:gd name="T25" fmla="*/ 490 h 499"/>
                  <a:gd name="T26" fmla="*/ 313 w 446"/>
                  <a:gd name="T27" fmla="*/ 438 h 499"/>
                  <a:gd name="T28" fmla="*/ 166 w 446"/>
                  <a:gd name="T29" fmla="*/ 499 h 499"/>
                  <a:gd name="T30" fmla="*/ 0 w 446"/>
                  <a:gd name="T31" fmla="*/ 351 h 499"/>
                  <a:gd name="T32" fmla="*/ 316 w 446"/>
                  <a:gd name="T33" fmla="*/ 319 h 499"/>
                  <a:gd name="T34" fmla="*/ 316 w 446"/>
                  <a:gd name="T35" fmla="*/ 295 h 499"/>
                  <a:gd name="T36" fmla="*/ 228 w 446"/>
                  <a:gd name="T37" fmla="*/ 277 h 499"/>
                  <a:gd name="T38" fmla="*/ 133 w 446"/>
                  <a:gd name="T39" fmla="*/ 344 h 499"/>
                  <a:gd name="T40" fmla="*/ 133 w 446"/>
                  <a:gd name="T41" fmla="*/ 346 h 499"/>
                  <a:gd name="T42" fmla="*/ 208 w 446"/>
                  <a:gd name="T43" fmla="*/ 404 h 499"/>
                  <a:gd name="T44" fmla="*/ 316 w 446"/>
                  <a:gd name="T45" fmla="*/ 31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6" h="499">
                    <a:moveTo>
                      <a:pt x="0" y="351"/>
                    </a:moveTo>
                    <a:cubicBezTo>
                      <a:pt x="0" y="349"/>
                      <a:pt x="0" y="349"/>
                      <a:pt x="0" y="349"/>
                    </a:cubicBezTo>
                    <a:cubicBezTo>
                      <a:pt x="0" y="243"/>
                      <a:pt x="80" y="194"/>
                      <a:pt x="195" y="194"/>
                    </a:cubicBezTo>
                    <a:cubicBezTo>
                      <a:pt x="244" y="194"/>
                      <a:pt x="280" y="202"/>
                      <a:pt x="314" y="214"/>
                    </a:cubicBezTo>
                    <a:cubicBezTo>
                      <a:pt x="314" y="206"/>
                      <a:pt x="314" y="206"/>
                      <a:pt x="314" y="206"/>
                    </a:cubicBezTo>
                    <a:cubicBezTo>
                      <a:pt x="314" y="149"/>
                      <a:pt x="279" y="117"/>
                      <a:pt x="210" y="117"/>
                    </a:cubicBezTo>
                    <a:cubicBezTo>
                      <a:pt x="157" y="117"/>
                      <a:pt x="120" y="127"/>
                      <a:pt x="76" y="144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95" y="15"/>
                      <a:pt x="147" y="0"/>
                      <a:pt x="230" y="0"/>
                    </a:cubicBezTo>
                    <a:cubicBezTo>
                      <a:pt x="305" y="0"/>
                      <a:pt x="359" y="20"/>
                      <a:pt x="394" y="54"/>
                    </a:cubicBezTo>
                    <a:cubicBezTo>
                      <a:pt x="430" y="90"/>
                      <a:pt x="446" y="144"/>
                      <a:pt x="446" y="209"/>
                    </a:cubicBezTo>
                    <a:cubicBezTo>
                      <a:pt x="446" y="490"/>
                      <a:pt x="446" y="490"/>
                      <a:pt x="446" y="490"/>
                    </a:cubicBezTo>
                    <a:cubicBezTo>
                      <a:pt x="313" y="490"/>
                      <a:pt x="313" y="490"/>
                      <a:pt x="313" y="490"/>
                    </a:cubicBezTo>
                    <a:cubicBezTo>
                      <a:pt x="313" y="438"/>
                      <a:pt x="313" y="438"/>
                      <a:pt x="313" y="438"/>
                    </a:cubicBezTo>
                    <a:cubicBezTo>
                      <a:pt x="280" y="475"/>
                      <a:pt x="233" y="499"/>
                      <a:pt x="166" y="499"/>
                    </a:cubicBezTo>
                    <a:cubicBezTo>
                      <a:pt x="75" y="499"/>
                      <a:pt x="0" y="447"/>
                      <a:pt x="0" y="351"/>
                    </a:cubicBezTo>
                    <a:close/>
                    <a:moveTo>
                      <a:pt x="316" y="319"/>
                    </a:moveTo>
                    <a:cubicBezTo>
                      <a:pt x="316" y="295"/>
                      <a:pt x="316" y="295"/>
                      <a:pt x="316" y="295"/>
                    </a:cubicBezTo>
                    <a:cubicBezTo>
                      <a:pt x="292" y="284"/>
                      <a:pt x="262" y="277"/>
                      <a:pt x="228" y="277"/>
                    </a:cubicBezTo>
                    <a:cubicBezTo>
                      <a:pt x="169" y="277"/>
                      <a:pt x="133" y="300"/>
                      <a:pt x="133" y="344"/>
                    </a:cubicBezTo>
                    <a:cubicBezTo>
                      <a:pt x="133" y="346"/>
                      <a:pt x="133" y="346"/>
                      <a:pt x="133" y="346"/>
                    </a:cubicBezTo>
                    <a:cubicBezTo>
                      <a:pt x="133" y="383"/>
                      <a:pt x="164" y="404"/>
                      <a:pt x="208" y="404"/>
                    </a:cubicBezTo>
                    <a:cubicBezTo>
                      <a:pt x="272" y="404"/>
                      <a:pt x="316" y="369"/>
                      <a:pt x="316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Freeform 8">
                <a:extLst>
                  <a:ext uri="{FF2B5EF4-FFF2-40B4-BE49-F238E27FC236}">
                    <a16:creationId xmlns:a16="http://schemas.microsoft.com/office/drawing/2014/main" id="{AA3A9144-5E21-1340-D82E-781E8E03088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36529" y="564438"/>
                <a:ext cx="127665" cy="216321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1 h 498"/>
                  <a:gd name="T6" fmla="*/ 293 w 293"/>
                  <a:gd name="T7" fmla="*/ 4 h 498"/>
                  <a:gd name="T8" fmla="*/ 293 w 293"/>
                  <a:gd name="T9" fmla="*/ 148 h 498"/>
                  <a:gd name="T10" fmla="*/ 285 w 293"/>
                  <a:gd name="T11" fmla="*/ 148 h 498"/>
                  <a:gd name="T12" fmla="*/ 138 w 293"/>
                  <a:gd name="T13" fmla="*/ 319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1"/>
                      <a:pt x="138" y="111"/>
                      <a:pt x="138" y="111"/>
                    </a:cubicBezTo>
                    <a:cubicBezTo>
                      <a:pt x="166" y="44"/>
                      <a:pt x="211" y="0"/>
                      <a:pt x="293" y="4"/>
                    </a:cubicBezTo>
                    <a:cubicBezTo>
                      <a:pt x="293" y="148"/>
                      <a:pt x="293" y="148"/>
                      <a:pt x="293" y="148"/>
                    </a:cubicBezTo>
                    <a:cubicBezTo>
                      <a:pt x="285" y="148"/>
                      <a:pt x="285" y="148"/>
                      <a:pt x="285" y="148"/>
                    </a:cubicBezTo>
                    <a:cubicBezTo>
                      <a:pt x="194" y="148"/>
                      <a:pt x="138" y="203"/>
                      <a:pt x="138" y="319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" name="Freeform 9">
                <a:extLst>
                  <a:ext uri="{FF2B5EF4-FFF2-40B4-BE49-F238E27FC236}">
                    <a16:creationId xmlns:a16="http://schemas.microsoft.com/office/drawing/2014/main" id="{16E502AF-0487-43AF-00DB-14F962B92CF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475719" y="516121"/>
                <a:ext cx="134757" cy="268184"/>
              </a:xfrm>
              <a:custGeom>
                <a:avLst/>
                <a:gdLst>
                  <a:gd name="T0" fmla="*/ 58 w 310"/>
                  <a:gd name="T1" fmla="*/ 472 h 617"/>
                  <a:gd name="T2" fmla="*/ 58 w 310"/>
                  <a:gd name="T3" fmla="*/ 242 h 617"/>
                  <a:gd name="T4" fmla="*/ 0 w 310"/>
                  <a:gd name="T5" fmla="*/ 242 h 617"/>
                  <a:gd name="T6" fmla="*/ 0 w 310"/>
                  <a:gd name="T7" fmla="*/ 124 h 617"/>
                  <a:gd name="T8" fmla="*/ 58 w 310"/>
                  <a:gd name="T9" fmla="*/ 124 h 617"/>
                  <a:gd name="T10" fmla="*/ 58 w 310"/>
                  <a:gd name="T11" fmla="*/ 0 h 617"/>
                  <a:gd name="T12" fmla="*/ 196 w 310"/>
                  <a:gd name="T13" fmla="*/ 0 h 617"/>
                  <a:gd name="T14" fmla="*/ 196 w 310"/>
                  <a:gd name="T15" fmla="*/ 124 h 617"/>
                  <a:gd name="T16" fmla="*/ 310 w 310"/>
                  <a:gd name="T17" fmla="*/ 124 h 617"/>
                  <a:gd name="T18" fmla="*/ 310 w 310"/>
                  <a:gd name="T19" fmla="*/ 242 h 617"/>
                  <a:gd name="T20" fmla="*/ 196 w 310"/>
                  <a:gd name="T21" fmla="*/ 242 h 617"/>
                  <a:gd name="T22" fmla="*/ 196 w 310"/>
                  <a:gd name="T23" fmla="*/ 449 h 617"/>
                  <a:gd name="T24" fmla="*/ 240 w 310"/>
                  <a:gd name="T25" fmla="*/ 496 h 617"/>
                  <a:gd name="T26" fmla="*/ 308 w 310"/>
                  <a:gd name="T27" fmla="*/ 479 h 617"/>
                  <a:gd name="T28" fmla="*/ 308 w 310"/>
                  <a:gd name="T29" fmla="*/ 589 h 617"/>
                  <a:gd name="T30" fmla="*/ 199 w 310"/>
                  <a:gd name="T31" fmla="*/ 617 h 617"/>
                  <a:gd name="T32" fmla="*/ 58 w 310"/>
                  <a:gd name="T33" fmla="*/ 472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617">
                    <a:moveTo>
                      <a:pt x="58" y="472"/>
                    </a:moveTo>
                    <a:cubicBezTo>
                      <a:pt x="58" y="242"/>
                      <a:pt x="58" y="242"/>
                      <a:pt x="58" y="242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196" y="0"/>
                      <a:pt x="196" y="0"/>
                      <a:pt x="196" y="0"/>
                    </a:cubicBezTo>
                    <a:cubicBezTo>
                      <a:pt x="196" y="124"/>
                      <a:pt x="196" y="124"/>
                      <a:pt x="196" y="124"/>
                    </a:cubicBezTo>
                    <a:cubicBezTo>
                      <a:pt x="310" y="124"/>
                      <a:pt x="310" y="124"/>
                      <a:pt x="310" y="124"/>
                    </a:cubicBezTo>
                    <a:cubicBezTo>
                      <a:pt x="310" y="242"/>
                      <a:pt x="310" y="242"/>
                      <a:pt x="310" y="242"/>
                    </a:cubicBezTo>
                    <a:cubicBezTo>
                      <a:pt x="196" y="242"/>
                      <a:pt x="196" y="242"/>
                      <a:pt x="196" y="242"/>
                    </a:cubicBezTo>
                    <a:cubicBezTo>
                      <a:pt x="196" y="449"/>
                      <a:pt x="196" y="449"/>
                      <a:pt x="196" y="449"/>
                    </a:cubicBezTo>
                    <a:cubicBezTo>
                      <a:pt x="196" y="481"/>
                      <a:pt x="209" y="496"/>
                      <a:pt x="240" y="496"/>
                    </a:cubicBezTo>
                    <a:cubicBezTo>
                      <a:pt x="265" y="496"/>
                      <a:pt x="288" y="490"/>
                      <a:pt x="308" y="479"/>
                    </a:cubicBezTo>
                    <a:cubicBezTo>
                      <a:pt x="308" y="589"/>
                      <a:pt x="308" y="589"/>
                      <a:pt x="308" y="589"/>
                    </a:cubicBezTo>
                    <a:cubicBezTo>
                      <a:pt x="279" y="607"/>
                      <a:pt x="245" y="617"/>
                      <a:pt x="199" y="617"/>
                    </a:cubicBezTo>
                    <a:cubicBezTo>
                      <a:pt x="115" y="617"/>
                      <a:pt x="58" y="584"/>
                      <a:pt x="58" y="4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Freeform 10">
                <a:extLst>
                  <a:ext uri="{FF2B5EF4-FFF2-40B4-BE49-F238E27FC236}">
                    <a16:creationId xmlns:a16="http://schemas.microsoft.com/office/drawing/2014/main" id="{0DE8FD0D-C28A-B61F-DFEE-6F90FAD7BFA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18455" y="566212"/>
                <a:ext cx="207012" cy="219424"/>
              </a:xfrm>
              <a:custGeom>
                <a:avLst/>
                <a:gdLst>
                  <a:gd name="T0" fmla="*/ 0 w 476"/>
                  <a:gd name="T1" fmla="*/ 254 h 505"/>
                  <a:gd name="T2" fmla="*/ 0 w 476"/>
                  <a:gd name="T3" fmla="*/ 253 h 505"/>
                  <a:gd name="T4" fmla="*/ 240 w 476"/>
                  <a:gd name="T5" fmla="*/ 0 h 505"/>
                  <a:gd name="T6" fmla="*/ 476 w 476"/>
                  <a:gd name="T7" fmla="*/ 263 h 505"/>
                  <a:gd name="T8" fmla="*/ 475 w 476"/>
                  <a:gd name="T9" fmla="*/ 300 h 505"/>
                  <a:gd name="T10" fmla="*/ 137 w 476"/>
                  <a:gd name="T11" fmla="*/ 300 h 505"/>
                  <a:gd name="T12" fmla="*/ 256 w 476"/>
                  <a:gd name="T13" fmla="*/ 395 h 505"/>
                  <a:gd name="T14" fmla="*/ 373 w 476"/>
                  <a:gd name="T15" fmla="*/ 345 h 505"/>
                  <a:gd name="T16" fmla="*/ 452 w 476"/>
                  <a:gd name="T17" fmla="*/ 415 h 505"/>
                  <a:gd name="T18" fmla="*/ 254 w 476"/>
                  <a:gd name="T19" fmla="*/ 505 h 505"/>
                  <a:gd name="T20" fmla="*/ 0 w 476"/>
                  <a:gd name="T21" fmla="*/ 254 h 505"/>
                  <a:gd name="T22" fmla="*/ 342 w 476"/>
                  <a:gd name="T23" fmla="*/ 214 h 505"/>
                  <a:gd name="T24" fmla="*/ 240 w 476"/>
                  <a:gd name="T25" fmla="*/ 111 h 505"/>
                  <a:gd name="T26" fmla="*/ 135 w 476"/>
                  <a:gd name="T27" fmla="*/ 214 h 505"/>
                  <a:gd name="T28" fmla="*/ 342 w 476"/>
                  <a:gd name="T29" fmla="*/ 21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6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99" y="0"/>
                      <a:pt x="240" y="0"/>
                    </a:cubicBezTo>
                    <a:cubicBezTo>
                      <a:pt x="402" y="0"/>
                      <a:pt x="476" y="126"/>
                      <a:pt x="476" y="263"/>
                    </a:cubicBezTo>
                    <a:cubicBezTo>
                      <a:pt x="476" y="274"/>
                      <a:pt x="476" y="287"/>
                      <a:pt x="475" y="300"/>
                    </a:cubicBezTo>
                    <a:cubicBezTo>
                      <a:pt x="137" y="300"/>
                      <a:pt x="137" y="300"/>
                      <a:pt x="137" y="300"/>
                    </a:cubicBezTo>
                    <a:cubicBezTo>
                      <a:pt x="151" y="362"/>
                      <a:pt x="194" y="395"/>
                      <a:pt x="256" y="395"/>
                    </a:cubicBezTo>
                    <a:cubicBezTo>
                      <a:pt x="302" y="395"/>
                      <a:pt x="335" y="380"/>
                      <a:pt x="373" y="345"/>
                    </a:cubicBezTo>
                    <a:cubicBezTo>
                      <a:pt x="452" y="415"/>
                      <a:pt x="452" y="415"/>
                      <a:pt x="452" y="415"/>
                    </a:cubicBezTo>
                    <a:cubicBezTo>
                      <a:pt x="407" y="471"/>
                      <a:pt x="342" y="505"/>
                      <a:pt x="254" y="505"/>
                    </a:cubicBezTo>
                    <a:cubicBezTo>
                      <a:pt x="108" y="505"/>
                      <a:pt x="0" y="403"/>
                      <a:pt x="0" y="254"/>
                    </a:cubicBezTo>
                    <a:close/>
                    <a:moveTo>
                      <a:pt x="342" y="214"/>
                    </a:moveTo>
                    <a:cubicBezTo>
                      <a:pt x="334" y="152"/>
                      <a:pt x="298" y="111"/>
                      <a:pt x="240" y="111"/>
                    </a:cubicBezTo>
                    <a:cubicBezTo>
                      <a:pt x="183" y="111"/>
                      <a:pt x="146" y="151"/>
                      <a:pt x="135" y="214"/>
                    </a:cubicBezTo>
                    <a:lnTo>
                      <a:pt x="342" y="2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" name="Freeform 11">
                <a:extLst>
                  <a:ext uri="{FF2B5EF4-FFF2-40B4-BE49-F238E27FC236}">
                    <a16:creationId xmlns:a16="http://schemas.microsoft.com/office/drawing/2014/main" id="{F351CFF9-9DD1-E9B5-EE76-334AE5F0349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837879" y="564438"/>
                <a:ext cx="127221" cy="216321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1 h 498"/>
                  <a:gd name="T6" fmla="*/ 293 w 293"/>
                  <a:gd name="T7" fmla="*/ 4 h 498"/>
                  <a:gd name="T8" fmla="*/ 293 w 293"/>
                  <a:gd name="T9" fmla="*/ 148 h 498"/>
                  <a:gd name="T10" fmla="*/ 285 w 293"/>
                  <a:gd name="T11" fmla="*/ 148 h 498"/>
                  <a:gd name="T12" fmla="*/ 138 w 293"/>
                  <a:gd name="T13" fmla="*/ 319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1"/>
                      <a:pt x="138" y="111"/>
                      <a:pt x="138" y="111"/>
                    </a:cubicBezTo>
                    <a:cubicBezTo>
                      <a:pt x="166" y="44"/>
                      <a:pt x="211" y="0"/>
                      <a:pt x="293" y="4"/>
                    </a:cubicBezTo>
                    <a:cubicBezTo>
                      <a:pt x="293" y="148"/>
                      <a:pt x="293" y="148"/>
                      <a:pt x="293" y="148"/>
                    </a:cubicBezTo>
                    <a:cubicBezTo>
                      <a:pt x="285" y="148"/>
                      <a:pt x="285" y="148"/>
                      <a:pt x="285" y="148"/>
                    </a:cubicBezTo>
                    <a:cubicBezTo>
                      <a:pt x="194" y="148"/>
                      <a:pt x="138" y="203"/>
                      <a:pt x="138" y="319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Freeform 12">
                <a:extLst>
                  <a:ext uri="{FF2B5EF4-FFF2-40B4-BE49-F238E27FC236}">
                    <a16:creationId xmlns:a16="http://schemas.microsoft.com/office/drawing/2014/main" id="{5CBDFCA1-F27C-774F-EB38-070587A34AB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988072" y="888476"/>
                <a:ext cx="134757" cy="268628"/>
              </a:xfrm>
              <a:custGeom>
                <a:avLst/>
                <a:gdLst>
                  <a:gd name="T0" fmla="*/ 58 w 310"/>
                  <a:gd name="T1" fmla="*/ 472 h 618"/>
                  <a:gd name="T2" fmla="*/ 58 w 310"/>
                  <a:gd name="T3" fmla="*/ 242 h 618"/>
                  <a:gd name="T4" fmla="*/ 0 w 310"/>
                  <a:gd name="T5" fmla="*/ 242 h 618"/>
                  <a:gd name="T6" fmla="*/ 0 w 310"/>
                  <a:gd name="T7" fmla="*/ 124 h 618"/>
                  <a:gd name="T8" fmla="*/ 58 w 310"/>
                  <a:gd name="T9" fmla="*/ 124 h 618"/>
                  <a:gd name="T10" fmla="*/ 58 w 310"/>
                  <a:gd name="T11" fmla="*/ 0 h 618"/>
                  <a:gd name="T12" fmla="*/ 195 w 310"/>
                  <a:gd name="T13" fmla="*/ 0 h 618"/>
                  <a:gd name="T14" fmla="*/ 195 w 310"/>
                  <a:gd name="T15" fmla="*/ 124 h 618"/>
                  <a:gd name="T16" fmla="*/ 310 w 310"/>
                  <a:gd name="T17" fmla="*/ 124 h 618"/>
                  <a:gd name="T18" fmla="*/ 310 w 310"/>
                  <a:gd name="T19" fmla="*/ 242 h 618"/>
                  <a:gd name="T20" fmla="*/ 195 w 310"/>
                  <a:gd name="T21" fmla="*/ 242 h 618"/>
                  <a:gd name="T22" fmla="*/ 195 w 310"/>
                  <a:gd name="T23" fmla="*/ 449 h 618"/>
                  <a:gd name="T24" fmla="*/ 240 w 310"/>
                  <a:gd name="T25" fmla="*/ 496 h 618"/>
                  <a:gd name="T26" fmla="*/ 308 w 310"/>
                  <a:gd name="T27" fmla="*/ 479 h 618"/>
                  <a:gd name="T28" fmla="*/ 308 w 310"/>
                  <a:gd name="T29" fmla="*/ 590 h 618"/>
                  <a:gd name="T30" fmla="*/ 199 w 310"/>
                  <a:gd name="T31" fmla="*/ 618 h 618"/>
                  <a:gd name="T32" fmla="*/ 58 w 310"/>
                  <a:gd name="T33" fmla="*/ 472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618">
                    <a:moveTo>
                      <a:pt x="58" y="472"/>
                    </a:moveTo>
                    <a:cubicBezTo>
                      <a:pt x="58" y="242"/>
                      <a:pt x="58" y="242"/>
                      <a:pt x="58" y="242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195" y="0"/>
                      <a:pt x="195" y="0"/>
                      <a:pt x="195" y="0"/>
                    </a:cubicBezTo>
                    <a:cubicBezTo>
                      <a:pt x="195" y="124"/>
                      <a:pt x="195" y="124"/>
                      <a:pt x="195" y="124"/>
                    </a:cubicBezTo>
                    <a:cubicBezTo>
                      <a:pt x="310" y="124"/>
                      <a:pt x="310" y="124"/>
                      <a:pt x="310" y="124"/>
                    </a:cubicBezTo>
                    <a:cubicBezTo>
                      <a:pt x="310" y="242"/>
                      <a:pt x="310" y="242"/>
                      <a:pt x="310" y="242"/>
                    </a:cubicBezTo>
                    <a:cubicBezTo>
                      <a:pt x="195" y="242"/>
                      <a:pt x="195" y="242"/>
                      <a:pt x="195" y="242"/>
                    </a:cubicBezTo>
                    <a:cubicBezTo>
                      <a:pt x="195" y="449"/>
                      <a:pt x="195" y="449"/>
                      <a:pt x="195" y="449"/>
                    </a:cubicBezTo>
                    <a:cubicBezTo>
                      <a:pt x="195" y="481"/>
                      <a:pt x="209" y="496"/>
                      <a:pt x="240" y="496"/>
                    </a:cubicBezTo>
                    <a:cubicBezTo>
                      <a:pt x="265" y="496"/>
                      <a:pt x="288" y="490"/>
                      <a:pt x="308" y="479"/>
                    </a:cubicBezTo>
                    <a:cubicBezTo>
                      <a:pt x="308" y="590"/>
                      <a:pt x="308" y="590"/>
                      <a:pt x="308" y="590"/>
                    </a:cubicBezTo>
                    <a:cubicBezTo>
                      <a:pt x="279" y="607"/>
                      <a:pt x="245" y="618"/>
                      <a:pt x="199" y="618"/>
                    </a:cubicBezTo>
                    <a:cubicBezTo>
                      <a:pt x="115" y="618"/>
                      <a:pt x="58" y="584"/>
                      <a:pt x="58" y="4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Freeform 13">
                <a:extLst>
                  <a:ext uri="{FF2B5EF4-FFF2-40B4-BE49-F238E27FC236}">
                    <a16:creationId xmlns:a16="http://schemas.microsoft.com/office/drawing/2014/main" id="{32C7C41D-9C2F-F9CB-F801-1289ECF5E58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131251" y="938123"/>
                <a:ext cx="207455" cy="219867"/>
              </a:xfrm>
              <a:custGeom>
                <a:avLst/>
                <a:gdLst>
                  <a:gd name="T0" fmla="*/ 0 w 477"/>
                  <a:gd name="T1" fmla="*/ 254 h 505"/>
                  <a:gd name="T2" fmla="*/ 0 w 477"/>
                  <a:gd name="T3" fmla="*/ 253 h 505"/>
                  <a:gd name="T4" fmla="*/ 240 w 477"/>
                  <a:gd name="T5" fmla="*/ 0 h 505"/>
                  <a:gd name="T6" fmla="*/ 477 w 477"/>
                  <a:gd name="T7" fmla="*/ 263 h 505"/>
                  <a:gd name="T8" fmla="*/ 475 w 477"/>
                  <a:gd name="T9" fmla="*/ 300 h 505"/>
                  <a:gd name="T10" fmla="*/ 137 w 477"/>
                  <a:gd name="T11" fmla="*/ 300 h 505"/>
                  <a:gd name="T12" fmla="*/ 256 w 477"/>
                  <a:gd name="T13" fmla="*/ 395 h 505"/>
                  <a:gd name="T14" fmla="*/ 373 w 477"/>
                  <a:gd name="T15" fmla="*/ 345 h 505"/>
                  <a:gd name="T16" fmla="*/ 452 w 477"/>
                  <a:gd name="T17" fmla="*/ 415 h 505"/>
                  <a:gd name="T18" fmla="*/ 254 w 477"/>
                  <a:gd name="T19" fmla="*/ 505 h 505"/>
                  <a:gd name="T20" fmla="*/ 0 w 477"/>
                  <a:gd name="T21" fmla="*/ 254 h 505"/>
                  <a:gd name="T22" fmla="*/ 343 w 477"/>
                  <a:gd name="T23" fmla="*/ 214 h 505"/>
                  <a:gd name="T24" fmla="*/ 240 w 477"/>
                  <a:gd name="T25" fmla="*/ 111 h 505"/>
                  <a:gd name="T26" fmla="*/ 135 w 477"/>
                  <a:gd name="T27" fmla="*/ 214 h 505"/>
                  <a:gd name="T28" fmla="*/ 343 w 477"/>
                  <a:gd name="T29" fmla="*/ 21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7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99" y="0"/>
                      <a:pt x="240" y="0"/>
                    </a:cubicBezTo>
                    <a:cubicBezTo>
                      <a:pt x="402" y="0"/>
                      <a:pt x="477" y="126"/>
                      <a:pt x="477" y="263"/>
                    </a:cubicBezTo>
                    <a:cubicBezTo>
                      <a:pt x="477" y="274"/>
                      <a:pt x="476" y="287"/>
                      <a:pt x="475" y="300"/>
                    </a:cubicBezTo>
                    <a:cubicBezTo>
                      <a:pt x="137" y="300"/>
                      <a:pt x="137" y="300"/>
                      <a:pt x="137" y="300"/>
                    </a:cubicBezTo>
                    <a:cubicBezTo>
                      <a:pt x="151" y="362"/>
                      <a:pt x="194" y="395"/>
                      <a:pt x="256" y="395"/>
                    </a:cubicBezTo>
                    <a:cubicBezTo>
                      <a:pt x="302" y="395"/>
                      <a:pt x="335" y="380"/>
                      <a:pt x="373" y="345"/>
                    </a:cubicBezTo>
                    <a:cubicBezTo>
                      <a:pt x="452" y="415"/>
                      <a:pt x="452" y="415"/>
                      <a:pt x="452" y="415"/>
                    </a:cubicBezTo>
                    <a:cubicBezTo>
                      <a:pt x="407" y="471"/>
                      <a:pt x="342" y="505"/>
                      <a:pt x="254" y="505"/>
                    </a:cubicBezTo>
                    <a:cubicBezTo>
                      <a:pt x="108" y="505"/>
                      <a:pt x="0" y="403"/>
                      <a:pt x="0" y="254"/>
                    </a:cubicBezTo>
                    <a:close/>
                    <a:moveTo>
                      <a:pt x="343" y="214"/>
                    </a:moveTo>
                    <a:cubicBezTo>
                      <a:pt x="334" y="152"/>
                      <a:pt x="298" y="111"/>
                      <a:pt x="240" y="111"/>
                    </a:cubicBezTo>
                    <a:cubicBezTo>
                      <a:pt x="183" y="111"/>
                      <a:pt x="146" y="151"/>
                      <a:pt x="135" y="214"/>
                    </a:cubicBezTo>
                    <a:lnTo>
                      <a:pt x="343" y="2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14">
                <a:extLst>
                  <a:ext uri="{FF2B5EF4-FFF2-40B4-BE49-F238E27FC236}">
                    <a16:creationId xmlns:a16="http://schemas.microsoft.com/office/drawing/2014/main" id="{D3D8F53A-7C54-73FF-7202-68AF9530CEF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48015" y="938123"/>
                <a:ext cx="195486" cy="219867"/>
              </a:xfrm>
              <a:custGeom>
                <a:avLst/>
                <a:gdLst>
                  <a:gd name="T0" fmla="*/ 0 w 450"/>
                  <a:gd name="T1" fmla="*/ 254 h 505"/>
                  <a:gd name="T2" fmla="*/ 0 w 450"/>
                  <a:gd name="T3" fmla="*/ 253 h 505"/>
                  <a:gd name="T4" fmla="*/ 254 w 450"/>
                  <a:gd name="T5" fmla="*/ 0 h 505"/>
                  <a:gd name="T6" fmla="*/ 448 w 450"/>
                  <a:gd name="T7" fmla="*/ 82 h 505"/>
                  <a:gd name="T8" fmla="*/ 363 w 450"/>
                  <a:gd name="T9" fmla="*/ 172 h 505"/>
                  <a:gd name="T10" fmla="*/ 253 w 450"/>
                  <a:gd name="T11" fmla="*/ 119 h 505"/>
                  <a:gd name="T12" fmla="*/ 135 w 450"/>
                  <a:gd name="T13" fmla="*/ 251 h 505"/>
                  <a:gd name="T14" fmla="*/ 135 w 450"/>
                  <a:gd name="T15" fmla="*/ 253 h 505"/>
                  <a:gd name="T16" fmla="*/ 258 w 450"/>
                  <a:gd name="T17" fmla="*/ 387 h 505"/>
                  <a:gd name="T18" fmla="*/ 370 w 450"/>
                  <a:gd name="T19" fmla="*/ 335 h 505"/>
                  <a:gd name="T20" fmla="*/ 450 w 450"/>
                  <a:gd name="T21" fmla="*/ 416 h 505"/>
                  <a:gd name="T22" fmla="*/ 252 w 450"/>
                  <a:gd name="T23" fmla="*/ 505 h 505"/>
                  <a:gd name="T24" fmla="*/ 0 w 450"/>
                  <a:gd name="T25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50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106" y="0"/>
                      <a:pt x="254" y="0"/>
                    </a:cubicBezTo>
                    <a:cubicBezTo>
                      <a:pt x="345" y="0"/>
                      <a:pt x="402" y="31"/>
                      <a:pt x="448" y="82"/>
                    </a:cubicBezTo>
                    <a:cubicBezTo>
                      <a:pt x="363" y="172"/>
                      <a:pt x="363" y="172"/>
                      <a:pt x="363" y="172"/>
                    </a:cubicBezTo>
                    <a:cubicBezTo>
                      <a:pt x="333" y="139"/>
                      <a:pt x="302" y="119"/>
                      <a:pt x="253" y="119"/>
                    </a:cubicBezTo>
                    <a:cubicBezTo>
                      <a:pt x="184" y="119"/>
                      <a:pt x="135" y="179"/>
                      <a:pt x="135" y="251"/>
                    </a:cubicBezTo>
                    <a:cubicBezTo>
                      <a:pt x="135" y="253"/>
                      <a:pt x="135" y="253"/>
                      <a:pt x="135" y="253"/>
                    </a:cubicBezTo>
                    <a:cubicBezTo>
                      <a:pt x="135" y="327"/>
                      <a:pt x="183" y="387"/>
                      <a:pt x="258" y="387"/>
                    </a:cubicBezTo>
                    <a:cubicBezTo>
                      <a:pt x="305" y="387"/>
                      <a:pt x="336" y="367"/>
                      <a:pt x="370" y="335"/>
                    </a:cubicBezTo>
                    <a:cubicBezTo>
                      <a:pt x="450" y="416"/>
                      <a:pt x="450" y="416"/>
                      <a:pt x="450" y="416"/>
                    </a:cubicBezTo>
                    <a:cubicBezTo>
                      <a:pt x="403" y="468"/>
                      <a:pt x="349" y="505"/>
                      <a:pt x="252" y="505"/>
                    </a:cubicBezTo>
                    <a:cubicBezTo>
                      <a:pt x="106" y="505"/>
                      <a:pt x="0" y="393"/>
                      <a:pt x="0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Freeform 15">
                <a:extLst>
                  <a:ext uri="{FF2B5EF4-FFF2-40B4-BE49-F238E27FC236}">
                    <a16:creationId xmlns:a16="http://schemas.microsoft.com/office/drawing/2014/main" id="{BD2B90D5-630B-CFC6-CE5B-4A3E778474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53254" y="866312"/>
                <a:ext cx="193270" cy="286802"/>
              </a:xfrm>
              <a:custGeom>
                <a:avLst/>
                <a:gdLst>
                  <a:gd name="T0" fmla="*/ 0 w 445"/>
                  <a:gd name="T1" fmla="*/ 0 h 660"/>
                  <a:gd name="T2" fmla="*/ 138 w 445"/>
                  <a:gd name="T3" fmla="*/ 0 h 660"/>
                  <a:gd name="T4" fmla="*/ 138 w 445"/>
                  <a:gd name="T5" fmla="*/ 244 h 660"/>
                  <a:gd name="T6" fmla="*/ 280 w 445"/>
                  <a:gd name="T7" fmla="*/ 166 h 660"/>
                  <a:gd name="T8" fmla="*/ 445 w 445"/>
                  <a:gd name="T9" fmla="*/ 346 h 660"/>
                  <a:gd name="T10" fmla="*/ 445 w 445"/>
                  <a:gd name="T11" fmla="*/ 660 h 660"/>
                  <a:gd name="T12" fmla="*/ 307 w 445"/>
                  <a:gd name="T13" fmla="*/ 660 h 660"/>
                  <a:gd name="T14" fmla="*/ 307 w 445"/>
                  <a:gd name="T15" fmla="*/ 390 h 660"/>
                  <a:gd name="T16" fmla="*/ 224 w 445"/>
                  <a:gd name="T17" fmla="*/ 291 h 660"/>
                  <a:gd name="T18" fmla="*/ 138 w 445"/>
                  <a:gd name="T19" fmla="*/ 390 h 660"/>
                  <a:gd name="T20" fmla="*/ 138 w 445"/>
                  <a:gd name="T21" fmla="*/ 660 h 660"/>
                  <a:gd name="T22" fmla="*/ 0 w 445"/>
                  <a:gd name="T23" fmla="*/ 660 h 660"/>
                  <a:gd name="T24" fmla="*/ 0 w 445"/>
                  <a:gd name="T25" fmla="*/ 0 h 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5" h="660">
                    <a:moveTo>
                      <a:pt x="0" y="0"/>
                    </a:moveTo>
                    <a:cubicBezTo>
                      <a:pt x="138" y="0"/>
                      <a:pt x="138" y="0"/>
                      <a:pt x="138" y="0"/>
                    </a:cubicBezTo>
                    <a:cubicBezTo>
                      <a:pt x="138" y="244"/>
                      <a:pt x="138" y="244"/>
                      <a:pt x="138" y="244"/>
                    </a:cubicBezTo>
                    <a:cubicBezTo>
                      <a:pt x="169" y="203"/>
                      <a:pt x="210" y="166"/>
                      <a:pt x="280" y="166"/>
                    </a:cubicBezTo>
                    <a:cubicBezTo>
                      <a:pt x="384" y="166"/>
                      <a:pt x="445" y="235"/>
                      <a:pt x="445" y="346"/>
                    </a:cubicBezTo>
                    <a:cubicBezTo>
                      <a:pt x="445" y="660"/>
                      <a:pt x="445" y="660"/>
                      <a:pt x="445" y="660"/>
                    </a:cubicBezTo>
                    <a:cubicBezTo>
                      <a:pt x="307" y="660"/>
                      <a:pt x="307" y="660"/>
                      <a:pt x="307" y="660"/>
                    </a:cubicBezTo>
                    <a:cubicBezTo>
                      <a:pt x="307" y="390"/>
                      <a:pt x="307" y="390"/>
                      <a:pt x="307" y="390"/>
                    </a:cubicBezTo>
                    <a:cubicBezTo>
                      <a:pt x="307" y="324"/>
                      <a:pt x="276" y="291"/>
                      <a:pt x="224" y="291"/>
                    </a:cubicBezTo>
                    <a:cubicBezTo>
                      <a:pt x="171" y="291"/>
                      <a:pt x="138" y="324"/>
                      <a:pt x="138" y="390"/>
                    </a:cubicBezTo>
                    <a:cubicBezTo>
                      <a:pt x="138" y="660"/>
                      <a:pt x="138" y="660"/>
                      <a:pt x="138" y="660"/>
                    </a:cubicBezTo>
                    <a:cubicBezTo>
                      <a:pt x="0" y="660"/>
                      <a:pt x="0" y="660"/>
                      <a:pt x="0" y="66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Freeform 16">
                <a:extLst>
                  <a:ext uri="{FF2B5EF4-FFF2-40B4-BE49-F238E27FC236}">
                    <a16:creationId xmlns:a16="http://schemas.microsoft.com/office/drawing/2014/main" id="{44BDC175-2104-E7E3-2519-DA2F92A4A93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762039" y="938123"/>
                <a:ext cx="192827" cy="214991"/>
              </a:xfrm>
              <a:custGeom>
                <a:avLst/>
                <a:gdLst>
                  <a:gd name="T0" fmla="*/ 0 w 444"/>
                  <a:gd name="T1" fmla="*/ 9 h 494"/>
                  <a:gd name="T2" fmla="*/ 137 w 444"/>
                  <a:gd name="T3" fmla="*/ 9 h 494"/>
                  <a:gd name="T4" fmla="*/ 137 w 444"/>
                  <a:gd name="T5" fmla="*/ 78 h 494"/>
                  <a:gd name="T6" fmla="*/ 279 w 444"/>
                  <a:gd name="T7" fmla="*/ 0 h 494"/>
                  <a:gd name="T8" fmla="*/ 444 w 444"/>
                  <a:gd name="T9" fmla="*/ 180 h 494"/>
                  <a:gd name="T10" fmla="*/ 444 w 444"/>
                  <a:gd name="T11" fmla="*/ 494 h 494"/>
                  <a:gd name="T12" fmla="*/ 306 w 444"/>
                  <a:gd name="T13" fmla="*/ 494 h 494"/>
                  <a:gd name="T14" fmla="*/ 306 w 444"/>
                  <a:gd name="T15" fmla="*/ 224 h 494"/>
                  <a:gd name="T16" fmla="*/ 223 w 444"/>
                  <a:gd name="T17" fmla="*/ 125 h 494"/>
                  <a:gd name="T18" fmla="*/ 137 w 444"/>
                  <a:gd name="T19" fmla="*/ 224 h 494"/>
                  <a:gd name="T20" fmla="*/ 137 w 444"/>
                  <a:gd name="T21" fmla="*/ 494 h 494"/>
                  <a:gd name="T22" fmla="*/ 0 w 444"/>
                  <a:gd name="T23" fmla="*/ 494 h 494"/>
                  <a:gd name="T24" fmla="*/ 0 w 444"/>
                  <a:gd name="T25" fmla="*/ 9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4" h="494">
                    <a:moveTo>
                      <a:pt x="0" y="9"/>
                    </a:moveTo>
                    <a:cubicBezTo>
                      <a:pt x="137" y="9"/>
                      <a:pt x="137" y="9"/>
                      <a:pt x="137" y="9"/>
                    </a:cubicBezTo>
                    <a:cubicBezTo>
                      <a:pt x="137" y="78"/>
                      <a:pt x="137" y="78"/>
                      <a:pt x="137" y="78"/>
                    </a:cubicBezTo>
                    <a:cubicBezTo>
                      <a:pt x="169" y="37"/>
                      <a:pt x="210" y="0"/>
                      <a:pt x="279" y="0"/>
                    </a:cubicBezTo>
                    <a:cubicBezTo>
                      <a:pt x="383" y="0"/>
                      <a:pt x="444" y="69"/>
                      <a:pt x="444" y="180"/>
                    </a:cubicBezTo>
                    <a:cubicBezTo>
                      <a:pt x="444" y="494"/>
                      <a:pt x="444" y="494"/>
                      <a:pt x="444" y="494"/>
                    </a:cubicBezTo>
                    <a:cubicBezTo>
                      <a:pt x="306" y="494"/>
                      <a:pt x="306" y="494"/>
                      <a:pt x="306" y="494"/>
                    </a:cubicBezTo>
                    <a:cubicBezTo>
                      <a:pt x="306" y="224"/>
                      <a:pt x="306" y="224"/>
                      <a:pt x="306" y="224"/>
                    </a:cubicBezTo>
                    <a:cubicBezTo>
                      <a:pt x="306" y="158"/>
                      <a:pt x="276" y="125"/>
                      <a:pt x="223" y="125"/>
                    </a:cubicBezTo>
                    <a:cubicBezTo>
                      <a:pt x="171" y="125"/>
                      <a:pt x="137" y="158"/>
                      <a:pt x="137" y="224"/>
                    </a:cubicBezTo>
                    <a:cubicBezTo>
                      <a:pt x="137" y="494"/>
                      <a:pt x="137" y="494"/>
                      <a:pt x="137" y="494"/>
                    </a:cubicBezTo>
                    <a:cubicBezTo>
                      <a:pt x="0" y="494"/>
                      <a:pt x="0" y="494"/>
                      <a:pt x="0" y="494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Freeform 17">
                <a:extLst>
                  <a:ext uri="{FF2B5EF4-FFF2-40B4-BE49-F238E27FC236}">
                    <a16:creationId xmlns:a16="http://schemas.microsoft.com/office/drawing/2014/main" id="{E76CB955-2FC2-83C2-AC09-AD01BCCF18B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967277" y="938123"/>
                <a:ext cx="228289" cy="219867"/>
              </a:xfrm>
              <a:custGeom>
                <a:avLst/>
                <a:gdLst>
                  <a:gd name="T0" fmla="*/ 0 w 525"/>
                  <a:gd name="T1" fmla="*/ 254 h 505"/>
                  <a:gd name="T2" fmla="*/ 0 w 525"/>
                  <a:gd name="T3" fmla="*/ 253 h 505"/>
                  <a:gd name="T4" fmla="*/ 263 w 525"/>
                  <a:gd name="T5" fmla="*/ 0 h 505"/>
                  <a:gd name="T6" fmla="*/ 525 w 525"/>
                  <a:gd name="T7" fmla="*/ 251 h 505"/>
                  <a:gd name="T8" fmla="*/ 525 w 525"/>
                  <a:gd name="T9" fmla="*/ 253 h 505"/>
                  <a:gd name="T10" fmla="*/ 262 w 525"/>
                  <a:gd name="T11" fmla="*/ 505 h 505"/>
                  <a:gd name="T12" fmla="*/ 0 w 525"/>
                  <a:gd name="T13" fmla="*/ 254 h 505"/>
                  <a:gd name="T14" fmla="*/ 389 w 525"/>
                  <a:gd name="T15" fmla="*/ 254 h 505"/>
                  <a:gd name="T16" fmla="*/ 389 w 525"/>
                  <a:gd name="T17" fmla="*/ 253 h 505"/>
                  <a:gd name="T18" fmla="*/ 262 w 525"/>
                  <a:gd name="T19" fmla="*/ 119 h 505"/>
                  <a:gd name="T20" fmla="*/ 136 w 525"/>
                  <a:gd name="T21" fmla="*/ 251 h 505"/>
                  <a:gd name="T22" fmla="*/ 136 w 525"/>
                  <a:gd name="T23" fmla="*/ 253 h 505"/>
                  <a:gd name="T24" fmla="*/ 263 w 525"/>
                  <a:gd name="T25" fmla="*/ 387 h 505"/>
                  <a:gd name="T26" fmla="*/ 389 w 525"/>
                  <a:gd name="T27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3"/>
                      <a:pt x="112" y="0"/>
                      <a:pt x="263" y="0"/>
                    </a:cubicBezTo>
                    <a:cubicBezTo>
                      <a:pt x="414" y="0"/>
                      <a:pt x="525" y="111"/>
                      <a:pt x="525" y="251"/>
                    </a:cubicBezTo>
                    <a:cubicBezTo>
                      <a:pt x="525" y="253"/>
                      <a:pt x="525" y="253"/>
                      <a:pt x="525" y="253"/>
                    </a:cubicBezTo>
                    <a:cubicBezTo>
                      <a:pt x="525" y="392"/>
                      <a:pt x="413" y="505"/>
                      <a:pt x="262" y="505"/>
                    </a:cubicBezTo>
                    <a:cubicBezTo>
                      <a:pt x="111" y="505"/>
                      <a:pt x="0" y="394"/>
                      <a:pt x="0" y="254"/>
                    </a:cubicBezTo>
                    <a:close/>
                    <a:moveTo>
                      <a:pt x="389" y="254"/>
                    </a:moveTo>
                    <a:cubicBezTo>
                      <a:pt x="389" y="253"/>
                      <a:pt x="389" y="253"/>
                      <a:pt x="389" y="253"/>
                    </a:cubicBezTo>
                    <a:cubicBezTo>
                      <a:pt x="389" y="181"/>
                      <a:pt x="338" y="119"/>
                      <a:pt x="262" y="119"/>
                    </a:cubicBezTo>
                    <a:cubicBezTo>
                      <a:pt x="183" y="119"/>
                      <a:pt x="136" y="179"/>
                      <a:pt x="136" y="251"/>
                    </a:cubicBezTo>
                    <a:cubicBezTo>
                      <a:pt x="136" y="253"/>
                      <a:pt x="136" y="253"/>
                      <a:pt x="136" y="253"/>
                    </a:cubicBezTo>
                    <a:cubicBezTo>
                      <a:pt x="136" y="324"/>
                      <a:pt x="187" y="387"/>
                      <a:pt x="263" y="387"/>
                    </a:cubicBezTo>
                    <a:cubicBezTo>
                      <a:pt x="342" y="387"/>
                      <a:pt x="389" y="326"/>
                      <a:pt x="389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" name="Rectangle 18">
                <a:extLst>
                  <a:ext uri="{FF2B5EF4-FFF2-40B4-BE49-F238E27FC236}">
                    <a16:creationId xmlns:a16="http://schemas.microsoft.com/office/drawing/2014/main" id="{BB15E459-A560-CBA7-38D2-49EC0DF1798C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207091" y="866312"/>
                <a:ext cx="59843" cy="28680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Freeform 19">
                <a:extLst>
                  <a:ext uri="{FF2B5EF4-FFF2-40B4-BE49-F238E27FC236}">
                    <a16:creationId xmlns:a16="http://schemas.microsoft.com/office/drawing/2014/main" id="{A894E637-6612-023A-5D26-292EB224BB2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78460" y="938123"/>
                <a:ext cx="228732" cy="219867"/>
              </a:xfrm>
              <a:custGeom>
                <a:avLst/>
                <a:gdLst>
                  <a:gd name="T0" fmla="*/ 0 w 526"/>
                  <a:gd name="T1" fmla="*/ 254 h 505"/>
                  <a:gd name="T2" fmla="*/ 0 w 526"/>
                  <a:gd name="T3" fmla="*/ 253 h 505"/>
                  <a:gd name="T4" fmla="*/ 264 w 526"/>
                  <a:gd name="T5" fmla="*/ 0 h 505"/>
                  <a:gd name="T6" fmla="*/ 526 w 526"/>
                  <a:gd name="T7" fmla="*/ 251 h 505"/>
                  <a:gd name="T8" fmla="*/ 526 w 526"/>
                  <a:gd name="T9" fmla="*/ 253 h 505"/>
                  <a:gd name="T10" fmla="*/ 262 w 526"/>
                  <a:gd name="T11" fmla="*/ 505 h 505"/>
                  <a:gd name="T12" fmla="*/ 0 w 526"/>
                  <a:gd name="T13" fmla="*/ 254 h 505"/>
                  <a:gd name="T14" fmla="*/ 390 w 526"/>
                  <a:gd name="T15" fmla="*/ 254 h 505"/>
                  <a:gd name="T16" fmla="*/ 390 w 526"/>
                  <a:gd name="T17" fmla="*/ 253 h 505"/>
                  <a:gd name="T18" fmla="*/ 262 w 526"/>
                  <a:gd name="T19" fmla="*/ 119 h 505"/>
                  <a:gd name="T20" fmla="*/ 136 w 526"/>
                  <a:gd name="T21" fmla="*/ 251 h 505"/>
                  <a:gd name="T22" fmla="*/ 136 w 526"/>
                  <a:gd name="T23" fmla="*/ 253 h 505"/>
                  <a:gd name="T24" fmla="*/ 264 w 526"/>
                  <a:gd name="T25" fmla="*/ 387 h 505"/>
                  <a:gd name="T26" fmla="*/ 390 w 526"/>
                  <a:gd name="T27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6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3"/>
                      <a:pt x="113" y="0"/>
                      <a:pt x="264" y="0"/>
                    </a:cubicBezTo>
                    <a:cubicBezTo>
                      <a:pt x="414" y="0"/>
                      <a:pt x="526" y="111"/>
                      <a:pt x="526" y="251"/>
                    </a:cubicBezTo>
                    <a:cubicBezTo>
                      <a:pt x="526" y="253"/>
                      <a:pt x="526" y="253"/>
                      <a:pt x="526" y="253"/>
                    </a:cubicBezTo>
                    <a:cubicBezTo>
                      <a:pt x="526" y="392"/>
                      <a:pt x="413" y="505"/>
                      <a:pt x="262" y="505"/>
                    </a:cubicBezTo>
                    <a:cubicBezTo>
                      <a:pt x="112" y="505"/>
                      <a:pt x="0" y="394"/>
                      <a:pt x="0" y="254"/>
                    </a:cubicBezTo>
                    <a:close/>
                    <a:moveTo>
                      <a:pt x="390" y="254"/>
                    </a:moveTo>
                    <a:cubicBezTo>
                      <a:pt x="390" y="253"/>
                      <a:pt x="390" y="253"/>
                      <a:pt x="390" y="253"/>
                    </a:cubicBezTo>
                    <a:cubicBezTo>
                      <a:pt x="390" y="181"/>
                      <a:pt x="338" y="119"/>
                      <a:pt x="262" y="119"/>
                    </a:cubicBezTo>
                    <a:cubicBezTo>
                      <a:pt x="183" y="119"/>
                      <a:pt x="136" y="179"/>
                      <a:pt x="136" y="251"/>
                    </a:cubicBezTo>
                    <a:cubicBezTo>
                      <a:pt x="136" y="253"/>
                      <a:pt x="136" y="253"/>
                      <a:pt x="136" y="253"/>
                    </a:cubicBezTo>
                    <a:cubicBezTo>
                      <a:pt x="136" y="324"/>
                      <a:pt x="188" y="387"/>
                      <a:pt x="264" y="387"/>
                    </a:cubicBezTo>
                    <a:cubicBezTo>
                      <a:pt x="343" y="387"/>
                      <a:pt x="390" y="326"/>
                      <a:pt x="390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Freeform 20">
                <a:extLst>
                  <a:ext uri="{FF2B5EF4-FFF2-40B4-BE49-F238E27FC236}">
                    <a16:creationId xmlns:a16="http://schemas.microsoft.com/office/drawing/2014/main" id="{C612BEEF-FFCF-00C7-83E8-3D6CD89DD8B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516057" y="938123"/>
                <a:ext cx="221197" cy="278823"/>
              </a:xfrm>
              <a:custGeom>
                <a:avLst/>
                <a:gdLst>
                  <a:gd name="T0" fmla="*/ 24 w 509"/>
                  <a:gd name="T1" fmla="*/ 590 h 641"/>
                  <a:gd name="T2" fmla="*/ 71 w 509"/>
                  <a:gd name="T3" fmla="*/ 487 h 641"/>
                  <a:gd name="T4" fmla="*/ 235 w 509"/>
                  <a:gd name="T5" fmla="*/ 531 h 641"/>
                  <a:gd name="T6" fmla="*/ 373 w 509"/>
                  <a:gd name="T7" fmla="*/ 399 h 641"/>
                  <a:gd name="T8" fmla="*/ 373 w 509"/>
                  <a:gd name="T9" fmla="*/ 376 h 641"/>
                  <a:gd name="T10" fmla="*/ 215 w 509"/>
                  <a:gd name="T11" fmla="*/ 454 h 641"/>
                  <a:gd name="T12" fmla="*/ 0 w 509"/>
                  <a:gd name="T13" fmla="*/ 228 h 641"/>
                  <a:gd name="T14" fmla="*/ 0 w 509"/>
                  <a:gd name="T15" fmla="*/ 226 h 641"/>
                  <a:gd name="T16" fmla="*/ 215 w 509"/>
                  <a:gd name="T17" fmla="*/ 0 h 641"/>
                  <a:gd name="T18" fmla="*/ 372 w 509"/>
                  <a:gd name="T19" fmla="*/ 72 h 641"/>
                  <a:gd name="T20" fmla="*/ 372 w 509"/>
                  <a:gd name="T21" fmla="*/ 9 h 641"/>
                  <a:gd name="T22" fmla="*/ 509 w 509"/>
                  <a:gd name="T23" fmla="*/ 9 h 641"/>
                  <a:gd name="T24" fmla="*/ 509 w 509"/>
                  <a:gd name="T25" fmla="*/ 385 h 641"/>
                  <a:gd name="T26" fmla="*/ 448 w 509"/>
                  <a:gd name="T27" fmla="*/ 576 h 641"/>
                  <a:gd name="T28" fmla="*/ 239 w 509"/>
                  <a:gd name="T29" fmla="*/ 641 h 641"/>
                  <a:gd name="T30" fmla="*/ 24 w 509"/>
                  <a:gd name="T31" fmla="*/ 590 h 641"/>
                  <a:gd name="T32" fmla="*/ 373 w 509"/>
                  <a:gd name="T33" fmla="*/ 228 h 641"/>
                  <a:gd name="T34" fmla="*/ 373 w 509"/>
                  <a:gd name="T35" fmla="*/ 226 h 641"/>
                  <a:gd name="T36" fmla="*/ 255 w 509"/>
                  <a:gd name="T37" fmla="*/ 114 h 641"/>
                  <a:gd name="T38" fmla="*/ 137 w 509"/>
                  <a:gd name="T39" fmla="*/ 226 h 641"/>
                  <a:gd name="T40" fmla="*/ 137 w 509"/>
                  <a:gd name="T41" fmla="*/ 228 h 641"/>
                  <a:gd name="T42" fmla="*/ 255 w 509"/>
                  <a:gd name="T43" fmla="*/ 340 h 641"/>
                  <a:gd name="T44" fmla="*/ 373 w 509"/>
                  <a:gd name="T45" fmla="*/ 228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09" h="641">
                    <a:moveTo>
                      <a:pt x="24" y="590"/>
                    </a:moveTo>
                    <a:cubicBezTo>
                      <a:pt x="71" y="487"/>
                      <a:pt x="71" y="487"/>
                      <a:pt x="71" y="487"/>
                    </a:cubicBezTo>
                    <a:cubicBezTo>
                      <a:pt x="121" y="515"/>
                      <a:pt x="171" y="531"/>
                      <a:pt x="235" y="531"/>
                    </a:cubicBezTo>
                    <a:cubicBezTo>
                      <a:pt x="329" y="531"/>
                      <a:pt x="373" y="486"/>
                      <a:pt x="373" y="399"/>
                    </a:cubicBezTo>
                    <a:cubicBezTo>
                      <a:pt x="373" y="376"/>
                      <a:pt x="373" y="376"/>
                      <a:pt x="373" y="376"/>
                    </a:cubicBezTo>
                    <a:cubicBezTo>
                      <a:pt x="333" y="425"/>
                      <a:pt x="288" y="454"/>
                      <a:pt x="215" y="454"/>
                    </a:cubicBezTo>
                    <a:cubicBezTo>
                      <a:pt x="102" y="454"/>
                      <a:pt x="0" y="372"/>
                      <a:pt x="0" y="228"/>
                    </a:cubicBezTo>
                    <a:cubicBezTo>
                      <a:pt x="0" y="226"/>
                      <a:pt x="0" y="226"/>
                      <a:pt x="0" y="226"/>
                    </a:cubicBezTo>
                    <a:cubicBezTo>
                      <a:pt x="0" y="82"/>
                      <a:pt x="104" y="0"/>
                      <a:pt x="215" y="0"/>
                    </a:cubicBezTo>
                    <a:cubicBezTo>
                      <a:pt x="290" y="0"/>
                      <a:pt x="334" y="32"/>
                      <a:pt x="372" y="72"/>
                    </a:cubicBezTo>
                    <a:cubicBezTo>
                      <a:pt x="372" y="9"/>
                      <a:pt x="372" y="9"/>
                      <a:pt x="372" y="9"/>
                    </a:cubicBezTo>
                    <a:cubicBezTo>
                      <a:pt x="509" y="9"/>
                      <a:pt x="509" y="9"/>
                      <a:pt x="509" y="9"/>
                    </a:cubicBezTo>
                    <a:cubicBezTo>
                      <a:pt x="509" y="385"/>
                      <a:pt x="509" y="385"/>
                      <a:pt x="509" y="385"/>
                    </a:cubicBezTo>
                    <a:cubicBezTo>
                      <a:pt x="509" y="472"/>
                      <a:pt x="488" y="535"/>
                      <a:pt x="448" y="576"/>
                    </a:cubicBezTo>
                    <a:cubicBezTo>
                      <a:pt x="402" y="621"/>
                      <a:pt x="333" y="641"/>
                      <a:pt x="239" y="641"/>
                    </a:cubicBezTo>
                    <a:cubicBezTo>
                      <a:pt x="160" y="641"/>
                      <a:pt x="86" y="623"/>
                      <a:pt x="24" y="590"/>
                    </a:cubicBezTo>
                    <a:close/>
                    <a:moveTo>
                      <a:pt x="373" y="228"/>
                    </a:moveTo>
                    <a:cubicBezTo>
                      <a:pt x="373" y="226"/>
                      <a:pt x="373" y="226"/>
                      <a:pt x="373" y="226"/>
                    </a:cubicBezTo>
                    <a:cubicBezTo>
                      <a:pt x="373" y="160"/>
                      <a:pt x="322" y="114"/>
                      <a:pt x="255" y="114"/>
                    </a:cubicBezTo>
                    <a:cubicBezTo>
                      <a:pt x="188" y="114"/>
                      <a:pt x="137" y="160"/>
                      <a:pt x="137" y="226"/>
                    </a:cubicBezTo>
                    <a:cubicBezTo>
                      <a:pt x="137" y="228"/>
                      <a:pt x="137" y="228"/>
                      <a:pt x="137" y="228"/>
                    </a:cubicBezTo>
                    <a:cubicBezTo>
                      <a:pt x="137" y="295"/>
                      <a:pt x="188" y="340"/>
                      <a:pt x="255" y="340"/>
                    </a:cubicBezTo>
                    <a:cubicBezTo>
                      <a:pt x="322" y="340"/>
                      <a:pt x="373" y="294"/>
                      <a:pt x="373" y="2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Freeform 21">
                <a:extLst>
                  <a:ext uri="{FF2B5EF4-FFF2-40B4-BE49-F238E27FC236}">
                    <a16:creationId xmlns:a16="http://schemas.microsoft.com/office/drawing/2014/main" id="{535443A8-F420-58B0-6940-C7217CB7D3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747450" y="942113"/>
                <a:ext cx="219424" cy="275277"/>
              </a:xfrm>
              <a:custGeom>
                <a:avLst/>
                <a:gdLst>
                  <a:gd name="T0" fmla="*/ 362 w 505"/>
                  <a:gd name="T1" fmla="*/ 0 h 633"/>
                  <a:gd name="T2" fmla="*/ 505 w 505"/>
                  <a:gd name="T3" fmla="*/ 0 h 633"/>
                  <a:gd name="T4" fmla="*/ 319 w 505"/>
                  <a:gd name="T5" fmla="*/ 497 h 633"/>
                  <a:gd name="T6" fmla="*/ 159 w 505"/>
                  <a:gd name="T7" fmla="*/ 633 h 633"/>
                  <a:gd name="T8" fmla="*/ 37 w 505"/>
                  <a:gd name="T9" fmla="*/ 599 h 633"/>
                  <a:gd name="T10" fmla="*/ 83 w 505"/>
                  <a:gd name="T11" fmla="*/ 500 h 633"/>
                  <a:gd name="T12" fmla="*/ 142 w 505"/>
                  <a:gd name="T13" fmla="*/ 519 h 633"/>
                  <a:gd name="T14" fmla="*/ 190 w 505"/>
                  <a:gd name="T15" fmla="*/ 487 h 633"/>
                  <a:gd name="T16" fmla="*/ 0 w 505"/>
                  <a:gd name="T17" fmla="*/ 0 h 633"/>
                  <a:gd name="T18" fmla="*/ 146 w 505"/>
                  <a:gd name="T19" fmla="*/ 0 h 633"/>
                  <a:gd name="T20" fmla="*/ 256 w 505"/>
                  <a:gd name="T21" fmla="*/ 331 h 633"/>
                  <a:gd name="T22" fmla="*/ 362 w 505"/>
                  <a:gd name="T23" fmla="*/ 0 h 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5" h="633">
                    <a:moveTo>
                      <a:pt x="362" y="0"/>
                    </a:moveTo>
                    <a:cubicBezTo>
                      <a:pt x="505" y="0"/>
                      <a:pt x="505" y="0"/>
                      <a:pt x="505" y="0"/>
                    </a:cubicBezTo>
                    <a:cubicBezTo>
                      <a:pt x="319" y="497"/>
                      <a:pt x="319" y="497"/>
                      <a:pt x="319" y="497"/>
                    </a:cubicBezTo>
                    <a:cubicBezTo>
                      <a:pt x="282" y="596"/>
                      <a:pt x="242" y="633"/>
                      <a:pt x="159" y="633"/>
                    </a:cubicBezTo>
                    <a:cubicBezTo>
                      <a:pt x="110" y="633"/>
                      <a:pt x="73" y="620"/>
                      <a:pt x="37" y="599"/>
                    </a:cubicBezTo>
                    <a:cubicBezTo>
                      <a:pt x="83" y="500"/>
                      <a:pt x="83" y="500"/>
                      <a:pt x="83" y="500"/>
                    </a:cubicBezTo>
                    <a:cubicBezTo>
                      <a:pt x="101" y="511"/>
                      <a:pt x="124" y="519"/>
                      <a:pt x="142" y="519"/>
                    </a:cubicBezTo>
                    <a:cubicBezTo>
                      <a:pt x="166" y="519"/>
                      <a:pt x="178" y="512"/>
                      <a:pt x="190" y="48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256" y="331"/>
                      <a:pt x="256" y="331"/>
                      <a:pt x="256" y="331"/>
                    </a:cubicBezTo>
                    <a:lnTo>
                      <a:pt x="36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Freeform 22">
                <a:extLst>
                  <a:ext uri="{FF2B5EF4-FFF2-40B4-BE49-F238E27FC236}">
                    <a16:creationId xmlns:a16="http://schemas.microsoft.com/office/drawing/2014/main" id="{D577C4C5-162A-509E-0F90-2D9CF5560B4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05842" y="1258171"/>
                <a:ext cx="132541" cy="290348"/>
              </a:xfrm>
              <a:custGeom>
                <a:avLst/>
                <a:gdLst>
                  <a:gd name="T0" fmla="*/ 57 w 305"/>
                  <a:gd name="T1" fmla="*/ 299 h 667"/>
                  <a:gd name="T2" fmla="*/ 0 w 305"/>
                  <a:gd name="T3" fmla="*/ 299 h 667"/>
                  <a:gd name="T4" fmla="*/ 0 w 305"/>
                  <a:gd name="T5" fmla="*/ 186 h 667"/>
                  <a:gd name="T6" fmla="*/ 57 w 305"/>
                  <a:gd name="T7" fmla="*/ 186 h 667"/>
                  <a:gd name="T8" fmla="*/ 57 w 305"/>
                  <a:gd name="T9" fmla="*/ 155 h 667"/>
                  <a:gd name="T10" fmla="*/ 96 w 305"/>
                  <a:gd name="T11" fmla="*/ 38 h 667"/>
                  <a:gd name="T12" fmla="*/ 208 w 305"/>
                  <a:gd name="T13" fmla="*/ 0 h 667"/>
                  <a:gd name="T14" fmla="*/ 305 w 305"/>
                  <a:gd name="T15" fmla="*/ 13 h 667"/>
                  <a:gd name="T16" fmla="*/ 305 w 305"/>
                  <a:gd name="T17" fmla="*/ 127 h 667"/>
                  <a:gd name="T18" fmla="*/ 243 w 305"/>
                  <a:gd name="T19" fmla="*/ 115 h 667"/>
                  <a:gd name="T20" fmla="*/ 193 w 305"/>
                  <a:gd name="T21" fmla="*/ 168 h 667"/>
                  <a:gd name="T22" fmla="*/ 193 w 305"/>
                  <a:gd name="T23" fmla="*/ 187 h 667"/>
                  <a:gd name="T24" fmla="*/ 305 w 305"/>
                  <a:gd name="T25" fmla="*/ 187 h 667"/>
                  <a:gd name="T26" fmla="*/ 305 w 305"/>
                  <a:gd name="T27" fmla="*/ 299 h 667"/>
                  <a:gd name="T28" fmla="*/ 195 w 305"/>
                  <a:gd name="T29" fmla="*/ 299 h 667"/>
                  <a:gd name="T30" fmla="*/ 195 w 305"/>
                  <a:gd name="T31" fmla="*/ 667 h 667"/>
                  <a:gd name="T32" fmla="*/ 57 w 305"/>
                  <a:gd name="T33" fmla="*/ 667 h 667"/>
                  <a:gd name="T34" fmla="*/ 57 w 305"/>
                  <a:gd name="T35" fmla="*/ 299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5" h="667">
                    <a:moveTo>
                      <a:pt x="57" y="299"/>
                    </a:moveTo>
                    <a:cubicBezTo>
                      <a:pt x="0" y="299"/>
                      <a:pt x="0" y="299"/>
                      <a:pt x="0" y="299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57" y="186"/>
                      <a:pt x="57" y="186"/>
                      <a:pt x="57" y="186"/>
                    </a:cubicBezTo>
                    <a:cubicBezTo>
                      <a:pt x="57" y="155"/>
                      <a:pt x="57" y="155"/>
                      <a:pt x="57" y="155"/>
                    </a:cubicBezTo>
                    <a:cubicBezTo>
                      <a:pt x="57" y="102"/>
                      <a:pt x="71" y="63"/>
                      <a:pt x="96" y="38"/>
                    </a:cubicBezTo>
                    <a:cubicBezTo>
                      <a:pt x="122" y="12"/>
                      <a:pt x="159" y="0"/>
                      <a:pt x="208" y="0"/>
                    </a:cubicBezTo>
                    <a:cubicBezTo>
                      <a:pt x="251" y="0"/>
                      <a:pt x="280" y="5"/>
                      <a:pt x="305" y="13"/>
                    </a:cubicBezTo>
                    <a:cubicBezTo>
                      <a:pt x="305" y="127"/>
                      <a:pt x="305" y="127"/>
                      <a:pt x="305" y="127"/>
                    </a:cubicBezTo>
                    <a:cubicBezTo>
                      <a:pt x="286" y="120"/>
                      <a:pt x="267" y="115"/>
                      <a:pt x="243" y="115"/>
                    </a:cubicBezTo>
                    <a:cubicBezTo>
                      <a:pt x="211" y="115"/>
                      <a:pt x="193" y="132"/>
                      <a:pt x="193" y="168"/>
                    </a:cubicBezTo>
                    <a:cubicBezTo>
                      <a:pt x="193" y="187"/>
                      <a:pt x="193" y="187"/>
                      <a:pt x="193" y="187"/>
                    </a:cubicBezTo>
                    <a:cubicBezTo>
                      <a:pt x="305" y="187"/>
                      <a:pt x="305" y="187"/>
                      <a:pt x="305" y="187"/>
                    </a:cubicBezTo>
                    <a:cubicBezTo>
                      <a:pt x="305" y="299"/>
                      <a:pt x="305" y="299"/>
                      <a:pt x="305" y="299"/>
                    </a:cubicBezTo>
                    <a:cubicBezTo>
                      <a:pt x="195" y="299"/>
                      <a:pt x="195" y="299"/>
                      <a:pt x="195" y="299"/>
                    </a:cubicBezTo>
                    <a:cubicBezTo>
                      <a:pt x="195" y="667"/>
                      <a:pt x="195" y="667"/>
                      <a:pt x="195" y="667"/>
                    </a:cubicBezTo>
                    <a:cubicBezTo>
                      <a:pt x="57" y="667"/>
                      <a:pt x="57" y="667"/>
                      <a:pt x="57" y="667"/>
                    </a:cubicBezTo>
                    <a:lnTo>
                      <a:pt x="57" y="29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Freeform 23">
                <a:extLst>
                  <a:ext uri="{FF2B5EF4-FFF2-40B4-BE49-F238E27FC236}">
                    <a16:creationId xmlns:a16="http://schemas.microsoft.com/office/drawing/2014/main" id="{9CB671CE-477D-F1B3-6894-F85448189A9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137497" y="1333086"/>
                <a:ext cx="228289" cy="219867"/>
              </a:xfrm>
              <a:custGeom>
                <a:avLst/>
                <a:gdLst>
                  <a:gd name="T0" fmla="*/ 0 w 525"/>
                  <a:gd name="T1" fmla="*/ 255 h 506"/>
                  <a:gd name="T2" fmla="*/ 0 w 525"/>
                  <a:gd name="T3" fmla="*/ 253 h 506"/>
                  <a:gd name="T4" fmla="*/ 263 w 525"/>
                  <a:gd name="T5" fmla="*/ 0 h 506"/>
                  <a:gd name="T6" fmla="*/ 525 w 525"/>
                  <a:gd name="T7" fmla="*/ 251 h 506"/>
                  <a:gd name="T8" fmla="*/ 525 w 525"/>
                  <a:gd name="T9" fmla="*/ 253 h 506"/>
                  <a:gd name="T10" fmla="*/ 261 w 525"/>
                  <a:gd name="T11" fmla="*/ 506 h 506"/>
                  <a:gd name="T12" fmla="*/ 0 w 525"/>
                  <a:gd name="T13" fmla="*/ 255 h 506"/>
                  <a:gd name="T14" fmla="*/ 389 w 525"/>
                  <a:gd name="T15" fmla="*/ 255 h 506"/>
                  <a:gd name="T16" fmla="*/ 389 w 525"/>
                  <a:gd name="T17" fmla="*/ 253 h 506"/>
                  <a:gd name="T18" fmla="*/ 261 w 525"/>
                  <a:gd name="T19" fmla="*/ 119 h 506"/>
                  <a:gd name="T20" fmla="*/ 135 w 525"/>
                  <a:gd name="T21" fmla="*/ 251 h 506"/>
                  <a:gd name="T22" fmla="*/ 135 w 525"/>
                  <a:gd name="T23" fmla="*/ 253 h 506"/>
                  <a:gd name="T24" fmla="*/ 263 w 525"/>
                  <a:gd name="T25" fmla="*/ 387 h 506"/>
                  <a:gd name="T26" fmla="*/ 389 w 525"/>
                  <a:gd name="T27" fmla="*/ 255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06">
                    <a:moveTo>
                      <a:pt x="0" y="255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112" y="0"/>
                      <a:pt x="263" y="0"/>
                    </a:cubicBezTo>
                    <a:cubicBezTo>
                      <a:pt x="413" y="0"/>
                      <a:pt x="525" y="112"/>
                      <a:pt x="525" y="251"/>
                    </a:cubicBezTo>
                    <a:cubicBezTo>
                      <a:pt x="525" y="253"/>
                      <a:pt x="525" y="253"/>
                      <a:pt x="525" y="253"/>
                    </a:cubicBezTo>
                    <a:cubicBezTo>
                      <a:pt x="525" y="392"/>
                      <a:pt x="412" y="506"/>
                      <a:pt x="261" y="506"/>
                    </a:cubicBezTo>
                    <a:cubicBezTo>
                      <a:pt x="111" y="506"/>
                      <a:pt x="0" y="394"/>
                      <a:pt x="0" y="255"/>
                    </a:cubicBezTo>
                    <a:close/>
                    <a:moveTo>
                      <a:pt x="389" y="255"/>
                    </a:moveTo>
                    <a:cubicBezTo>
                      <a:pt x="389" y="253"/>
                      <a:pt x="389" y="253"/>
                      <a:pt x="389" y="253"/>
                    </a:cubicBezTo>
                    <a:cubicBezTo>
                      <a:pt x="389" y="182"/>
                      <a:pt x="337" y="119"/>
                      <a:pt x="261" y="119"/>
                    </a:cubicBezTo>
                    <a:cubicBezTo>
                      <a:pt x="183" y="119"/>
                      <a:pt x="135" y="180"/>
                      <a:pt x="135" y="251"/>
                    </a:cubicBezTo>
                    <a:cubicBezTo>
                      <a:pt x="135" y="253"/>
                      <a:pt x="135" y="253"/>
                      <a:pt x="135" y="253"/>
                    </a:cubicBezTo>
                    <a:cubicBezTo>
                      <a:pt x="135" y="325"/>
                      <a:pt x="187" y="387"/>
                      <a:pt x="263" y="387"/>
                    </a:cubicBezTo>
                    <a:cubicBezTo>
                      <a:pt x="342" y="387"/>
                      <a:pt x="389" y="326"/>
                      <a:pt x="389" y="2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Freeform 24">
                <a:extLst>
                  <a:ext uri="{FF2B5EF4-FFF2-40B4-BE49-F238E27FC236}">
                    <a16:creationId xmlns:a16="http://schemas.microsoft.com/office/drawing/2014/main" id="{2D545142-881D-002A-830D-2B1960B7F79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79084" y="1331756"/>
                <a:ext cx="127665" cy="216764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0 h 498"/>
                  <a:gd name="T6" fmla="*/ 293 w 293"/>
                  <a:gd name="T7" fmla="*/ 3 h 498"/>
                  <a:gd name="T8" fmla="*/ 293 w 293"/>
                  <a:gd name="T9" fmla="*/ 147 h 498"/>
                  <a:gd name="T10" fmla="*/ 286 w 293"/>
                  <a:gd name="T11" fmla="*/ 147 h 498"/>
                  <a:gd name="T12" fmla="*/ 138 w 293"/>
                  <a:gd name="T13" fmla="*/ 318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0"/>
                      <a:pt x="138" y="110"/>
                      <a:pt x="138" y="110"/>
                    </a:cubicBezTo>
                    <a:cubicBezTo>
                      <a:pt x="166" y="43"/>
                      <a:pt x="211" y="0"/>
                      <a:pt x="293" y="3"/>
                    </a:cubicBezTo>
                    <a:cubicBezTo>
                      <a:pt x="293" y="147"/>
                      <a:pt x="293" y="147"/>
                      <a:pt x="293" y="147"/>
                    </a:cubicBezTo>
                    <a:cubicBezTo>
                      <a:pt x="286" y="147"/>
                      <a:pt x="286" y="147"/>
                      <a:pt x="286" y="147"/>
                    </a:cubicBezTo>
                    <a:cubicBezTo>
                      <a:pt x="194" y="147"/>
                      <a:pt x="138" y="203"/>
                      <a:pt x="138" y="318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Freeform 25">
                <a:extLst>
                  <a:ext uri="{FF2B5EF4-FFF2-40B4-BE49-F238E27FC236}">
                    <a16:creationId xmlns:a16="http://schemas.microsoft.com/office/drawing/2014/main" id="{5C959273-267C-8CBA-996C-EC8514CCD7D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582993" y="1334859"/>
                <a:ext cx="194157" cy="217207"/>
              </a:xfrm>
              <a:custGeom>
                <a:avLst/>
                <a:gdLst>
                  <a:gd name="T0" fmla="*/ 0 w 446"/>
                  <a:gd name="T1" fmla="*/ 351 h 500"/>
                  <a:gd name="T2" fmla="*/ 0 w 446"/>
                  <a:gd name="T3" fmla="*/ 349 h 500"/>
                  <a:gd name="T4" fmla="*/ 195 w 446"/>
                  <a:gd name="T5" fmla="*/ 195 h 500"/>
                  <a:gd name="T6" fmla="*/ 314 w 446"/>
                  <a:gd name="T7" fmla="*/ 215 h 500"/>
                  <a:gd name="T8" fmla="*/ 314 w 446"/>
                  <a:gd name="T9" fmla="*/ 206 h 500"/>
                  <a:gd name="T10" fmla="*/ 210 w 446"/>
                  <a:gd name="T11" fmla="*/ 118 h 500"/>
                  <a:gd name="T12" fmla="*/ 76 w 446"/>
                  <a:gd name="T13" fmla="*/ 144 h 500"/>
                  <a:gd name="T14" fmla="*/ 42 w 446"/>
                  <a:gd name="T15" fmla="*/ 39 h 500"/>
                  <a:gd name="T16" fmla="*/ 230 w 446"/>
                  <a:gd name="T17" fmla="*/ 0 h 500"/>
                  <a:gd name="T18" fmla="*/ 394 w 446"/>
                  <a:gd name="T19" fmla="*/ 54 h 500"/>
                  <a:gd name="T20" fmla="*/ 446 w 446"/>
                  <a:gd name="T21" fmla="*/ 209 h 500"/>
                  <a:gd name="T22" fmla="*/ 446 w 446"/>
                  <a:gd name="T23" fmla="*/ 491 h 500"/>
                  <a:gd name="T24" fmla="*/ 313 w 446"/>
                  <a:gd name="T25" fmla="*/ 491 h 500"/>
                  <a:gd name="T26" fmla="*/ 313 w 446"/>
                  <a:gd name="T27" fmla="*/ 438 h 500"/>
                  <a:gd name="T28" fmla="*/ 167 w 446"/>
                  <a:gd name="T29" fmla="*/ 500 h 500"/>
                  <a:gd name="T30" fmla="*/ 0 w 446"/>
                  <a:gd name="T31" fmla="*/ 351 h 500"/>
                  <a:gd name="T32" fmla="*/ 316 w 446"/>
                  <a:gd name="T33" fmla="*/ 320 h 500"/>
                  <a:gd name="T34" fmla="*/ 316 w 446"/>
                  <a:gd name="T35" fmla="*/ 295 h 500"/>
                  <a:gd name="T36" fmla="*/ 228 w 446"/>
                  <a:gd name="T37" fmla="*/ 277 h 500"/>
                  <a:gd name="T38" fmla="*/ 133 w 446"/>
                  <a:gd name="T39" fmla="*/ 344 h 500"/>
                  <a:gd name="T40" fmla="*/ 133 w 446"/>
                  <a:gd name="T41" fmla="*/ 346 h 500"/>
                  <a:gd name="T42" fmla="*/ 208 w 446"/>
                  <a:gd name="T43" fmla="*/ 405 h 500"/>
                  <a:gd name="T44" fmla="*/ 316 w 446"/>
                  <a:gd name="T45" fmla="*/ 32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6" h="500">
                    <a:moveTo>
                      <a:pt x="0" y="351"/>
                    </a:moveTo>
                    <a:cubicBezTo>
                      <a:pt x="0" y="349"/>
                      <a:pt x="0" y="349"/>
                      <a:pt x="0" y="349"/>
                    </a:cubicBezTo>
                    <a:cubicBezTo>
                      <a:pt x="0" y="244"/>
                      <a:pt x="81" y="195"/>
                      <a:pt x="195" y="195"/>
                    </a:cubicBezTo>
                    <a:cubicBezTo>
                      <a:pt x="244" y="195"/>
                      <a:pt x="280" y="203"/>
                      <a:pt x="314" y="215"/>
                    </a:cubicBezTo>
                    <a:cubicBezTo>
                      <a:pt x="314" y="206"/>
                      <a:pt x="314" y="206"/>
                      <a:pt x="314" y="206"/>
                    </a:cubicBezTo>
                    <a:cubicBezTo>
                      <a:pt x="314" y="149"/>
                      <a:pt x="279" y="118"/>
                      <a:pt x="210" y="118"/>
                    </a:cubicBezTo>
                    <a:cubicBezTo>
                      <a:pt x="157" y="118"/>
                      <a:pt x="120" y="128"/>
                      <a:pt x="76" y="144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95" y="15"/>
                      <a:pt x="148" y="0"/>
                      <a:pt x="230" y="0"/>
                    </a:cubicBezTo>
                    <a:cubicBezTo>
                      <a:pt x="305" y="0"/>
                      <a:pt x="359" y="20"/>
                      <a:pt x="394" y="54"/>
                    </a:cubicBezTo>
                    <a:cubicBezTo>
                      <a:pt x="430" y="91"/>
                      <a:pt x="446" y="144"/>
                      <a:pt x="446" y="209"/>
                    </a:cubicBezTo>
                    <a:cubicBezTo>
                      <a:pt x="446" y="491"/>
                      <a:pt x="446" y="491"/>
                      <a:pt x="446" y="491"/>
                    </a:cubicBezTo>
                    <a:cubicBezTo>
                      <a:pt x="313" y="491"/>
                      <a:pt x="313" y="491"/>
                      <a:pt x="313" y="491"/>
                    </a:cubicBezTo>
                    <a:cubicBezTo>
                      <a:pt x="313" y="438"/>
                      <a:pt x="313" y="438"/>
                      <a:pt x="313" y="438"/>
                    </a:cubicBezTo>
                    <a:cubicBezTo>
                      <a:pt x="280" y="475"/>
                      <a:pt x="234" y="500"/>
                      <a:pt x="167" y="500"/>
                    </a:cubicBezTo>
                    <a:cubicBezTo>
                      <a:pt x="75" y="500"/>
                      <a:pt x="0" y="447"/>
                      <a:pt x="0" y="351"/>
                    </a:cubicBezTo>
                    <a:close/>
                    <a:moveTo>
                      <a:pt x="316" y="320"/>
                    </a:moveTo>
                    <a:cubicBezTo>
                      <a:pt x="316" y="295"/>
                      <a:pt x="316" y="295"/>
                      <a:pt x="316" y="295"/>
                    </a:cubicBezTo>
                    <a:cubicBezTo>
                      <a:pt x="292" y="284"/>
                      <a:pt x="262" y="277"/>
                      <a:pt x="228" y="277"/>
                    </a:cubicBezTo>
                    <a:cubicBezTo>
                      <a:pt x="169" y="277"/>
                      <a:pt x="133" y="301"/>
                      <a:pt x="133" y="344"/>
                    </a:cubicBezTo>
                    <a:cubicBezTo>
                      <a:pt x="133" y="346"/>
                      <a:pt x="133" y="346"/>
                      <a:pt x="133" y="346"/>
                    </a:cubicBezTo>
                    <a:cubicBezTo>
                      <a:pt x="133" y="383"/>
                      <a:pt x="164" y="405"/>
                      <a:pt x="208" y="405"/>
                    </a:cubicBezTo>
                    <a:cubicBezTo>
                      <a:pt x="272" y="405"/>
                      <a:pt x="316" y="369"/>
                      <a:pt x="316" y="3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Rectangle 26">
                <a:extLst>
                  <a:ext uri="{FF2B5EF4-FFF2-40B4-BE49-F238E27FC236}">
                    <a16:creationId xmlns:a16="http://schemas.microsoft.com/office/drawing/2014/main" id="{2F1B0169-414B-8F53-D204-E4FC9132C39A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801973" y="1260831"/>
                <a:ext cx="59843" cy="28768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Rectangle 27">
                <a:extLst>
                  <a:ext uri="{FF2B5EF4-FFF2-40B4-BE49-F238E27FC236}">
                    <a16:creationId xmlns:a16="http://schemas.microsoft.com/office/drawing/2014/main" id="{FD3CEF0B-9316-CAAF-B811-7977EA0FDC71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886639" y="1260831"/>
                <a:ext cx="59399" cy="28768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64" name="Rectangle 28">
              <a:extLst>
                <a:ext uri="{FF2B5EF4-FFF2-40B4-BE49-F238E27FC236}">
                  <a16:creationId xmlns:a16="http://schemas.microsoft.com/office/drawing/2014/main" id="{C44969F7-1BF0-A4FA-F4EB-8003272D98C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1556230" y="767096"/>
              <a:ext cx="634181" cy="189869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5AB97A83-AA92-5D2A-D89F-2B85130F597F}"/>
                </a:ext>
              </a:extLst>
            </p:cNvPr>
            <p:cNvGrpSpPr/>
            <p:nvPr userDrawn="1"/>
          </p:nvGrpSpPr>
          <p:grpSpPr>
            <a:xfrm>
              <a:off x="11701122" y="936748"/>
              <a:ext cx="321494" cy="1552800"/>
              <a:chOff x="7313961" y="501936"/>
              <a:chExt cx="323594" cy="1566108"/>
            </a:xfrm>
          </p:grpSpPr>
          <p:sp>
            <p:nvSpPr>
              <p:cNvPr id="66" name="Freeform 29">
                <a:extLst>
                  <a:ext uri="{FF2B5EF4-FFF2-40B4-BE49-F238E27FC236}">
                    <a16:creationId xmlns:a16="http://schemas.microsoft.com/office/drawing/2014/main" id="{93913DCE-D7C5-993F-1CBD-D671F4E01A3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83556" y="1311808"/>
                <a:ext cx="249567" cy="247350"/>
              </a:xfrm>
              <a:custGeom>
                <a:avLst/>
                <a:gdLst>
                  <a:gd name="T0" fmla="*/ 0 w 574"/>
                  <a:gd name="T1" fmla="*/ 229 h 569"/>
                  <a:gd name="T2" fmla="*/ 90 w 574"/>
                  <a:gd name="T3" fmla="*/ 413 h 569"/>
                  <a:gd name="T4" fmla="*/ 90 w 574"/>
                  <a:gd name="T5" fmla="*/ 413 h 569"/>
                  <a:gd name="T6" fmla="*/ 90 w 574"/>
                  <a:gd name="T7" fmla="*/ 413 h 569"/>
                  <a:gd name="T8" fmla="*/ 9 w 574"/>
                  <a:gd name="T9" fmla="*/ 413 h 569"/>
                  <a:gd name="T10" fmla="*/ 9 w 574"/>
                  <a:gd name="T11" fmla="*/ 569 h 569"/>
                  <a:gd name="T12" fmla="*/ 574 w 574"/>
                  <a:gd name="T13" fmla="*/ 569 h 569"/>
                  <a:gd name="T14" fmla="*/ 574 w 574"/>
                  <a:gd name="T15" fmla="*/ 413 h 569"/>
                  <a:gd name="T16" fmla="*/ 253 w 574"/>
                  <a:gd name="T17" fmla="*/ 413 h 569"/>
                  <a:gd name="T18" fmla="*/ 133 w 574"/>
                  <a:gd name="T19" fmla="*/ 286 h 569"/>
                  <a:gd name="T20" fmla="*/ 253 w 574"/>
                  <a:gd name="T21" fmla="*/ 155 h 569"/>
                  <a:gd name="T22" fmla="*/ 574 w 574"/>
                  <a:gd name="T23" fmla="*/ 155 h 569"/>
                  <a:gd name="T24" fmla="*/ 574 w 574"/>
                  <a:gd name="T25" fmla="*/ 0 h 569"/>
                  <a:gd name="T26" fmla="*/ 224 w 574"/>
                  <a:gd name="T27" fmla="*/ 0 h 569"/>
                  <a:gd name="T28" fmla="*/ 0 w 574"/>
                  <a:gd name="T29" fmla="*/ 229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74" h="569">
                    <a:moveTo>
                      <a:pt x="0" y="229"/>
                    </a:moveTo>
                    <a:cubicBezTo>
                      <a:pt x="0" y="294"/>
                      <a:pt x="30" y="368"/>
                      <a:pt x="90" y="413"/>
                    </a:cubicBezTo>
                    <a:cubicBezTo>
                      <a:pt x="90" y="413"/>
                      <a:pt x="90" y="413"/>
                      <a:pt x="90" y="413"/>
                    </a:cubicBezTo>
                    <a:cubicBezTo>
                      <a:pt x="90" y="413"/>
                      <a:pt x="90" y="413"/>
                      <a:pt x="90" y="413"/>
                    </a:cubicBezTo>
                    <a:cubicBezTo>
                      <a:pt x="9" y="413"/>
                      <a:pt x="9" y="413"/>
                      <a:pt x="9" y="413"/>
                    </a:cubicBezTo>
                    <a:cubicBezTo>
                      <a:pt x="9" y="569"/>
                      <a:pt x="9" y="569"/>
                      <a:pt x="9" y="569"/>
                    </a:cubicBezTo>
                    <a:cubicBezTo>
                      <a:pt x="574" y="569"/>
                      <a:pt x="574" y="569"/>
                      <a:pt x="574" y="569"/>
                    </a:cubicBezTo>
                    <a:cubicBezTo>
                      <a:pt x="574" y="413"/>
                      <a:pt x="574" y="413"/>
                      <a:pt x="574" y="413"/>
                    </a:cubicBezTo>
                    <a:cubicBezTo>
                      <a:pt x="253" y="413"/>
                      <a:pt x="253" y="413"/>
                      <a:pt x="253" y="413"/>
                    </a:cubicBezTo>
                    <a:cubicBezTo>
                      <a:pt x="195" y="413"/>
                      <a:pt x="133" y="369"/>
                      <a:pt x="133" y="286"/>
                    </a:cubicBezTo>
                    <a:cubicBezTo>
                      <a:pt x="133" y="221"/>
                      <a:pt x="178" y="155"/>
                      <a:pt x="253" y="155"/>
                    </a:cubicBezTo>
                    <a:cubicBezTo>
                      <a:pt x="574" y="155"/>
                      <a:pt x="574" y="155"/>
                      <a:pt x="574" y="155"/>
                    </a:cubicBezTo>
                    <a:cubicBezTo>
                      <a:pt x="574" y="0"/>
                      <a:pt x="574" y="0"/>
                      <a:pt x="574" y="0"/>
                    </a:cubicBezTo>
                    <a:cubicBezTo>
                      <a:pt x="224" y="0"/>
                      <a:pt x="224" y="0"/>
                      <a:pt x="224" y="0"/>
                    </a:cubicBezTo>
                    <a:cubicBezTo>
                      <a:pt x="94" y="0"/>
                      <a:pt x="0" y="93"/>
                      <a:pt x="0" y="2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Freeform 30">
                <a:extLst>
                  <a:ext uri="{FF2B5EF4-FFF2-40B4-BE49-F238E27FC236}">
                    <a16:creationId xmlns:a16="http://schemas.microsoft.com/office/drawing/2014/main" id="{6D0A5711-84F8-6852-FC23-C9222B8AB05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87546" y="755049"/>
                <a:ext cx="245577" cy="276163"/>
              </a:xfrm>
              <a:custGeom>
                <a:avLst/>
                <a:gdLst>
                  <a:gd name="T0" fmla="*/ 0 w 554"/>
                  <a:gd name="T1" fmla="*/ 174 h 623"/>
                  <a:gd name="T2" fmla="*/ 377 w 554"/>
                  <a:gd name="T3" fmla="*/ 311 h 623"/>
                  <a:gd name="T4" fmla="*/ 0 w 554"/>
                  <a:gd name="T5" fmla="*/ 450 h 623"/>
                  <a:gd name="T6" fmla="*/ 0 w 554"/>
                  <a:gd name="T7" fmla="*/ 623 h 623"/>
                  <a:gd name="T8" fmla="*/ 554 w 554"/>
                  <a:gd name="T9" fmla="*/ 395 h 623"/>
                  <a:gd name="T10" fmla="*/ 554 w 554"/>
                  <a:gd name="T11" fmla="*/ 228 h 623"/>
                  <a:gd name="T12" fmla="*/ 0 w 554"/>
                  <a:gd name="T13" fmla="*/ 0 h 623"/>
                  <a:gd name="T14" fmla="*/ 0 w 554"/>
                  <a:gd name="T15" fmla="*/ 174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4" h="623">
                    <a:moveTo>
                      <a:pt x="0" y="174"/>
                    </a:moveTo>
                    <a:lnTo>
                      <a:pt x="377" y="311"/>
                    </a:lnTo>
                    <a:lnTo>
                      <a:pt x="0" y="450"/>
                    </a:lnTo>
                    <a:lnTo>
                      <a:pt x="0" y="623"/>
                    </a:lnTo>
                    <a:lnTo>
                      <a:pt x="554" y="395"/>
                    </a:lnTo>
                    <a:lnTo>
                      <a:pt x="554" y="228"/>
                    </a:lnTo>
                    <a:lnTo>
                      <a:pt x="0" y="0"/>
                    </a:lnTo>
                    <a:lnTo>
                      <a:pt x="0" y="17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Freeform 31">
                <a:extLst>
                  <a:ext uri="{FF2B5EF4-FFF2-40B4-BE49-F238E27FC236}">
                    <a16:creationId xmlns:a16="http://schemas.microsoft.com/office/drawing/2014/main" id="{185085EF-D1B3-20ED-1267-AC7FAB1644F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1583096"/>
                <a:ext cx="253999" cy="256659"/>
              </a:xfrm>
              <a:custGeom>
                <a:avLst/>
                <a:gdLst>
                  <a:gd name="T0" fmla="*/ 401 w 584"/>
                  <a:gd name="T1" fmla="*/ 110 h 590"/>
                  <a:gd name="T2" fmla="*/ 460 w 584"/>
                  <a:gd name="T3" fmla="*/ 272 h 590"/>
                  <a:gd name="T4" fmla="*/ 415 w 584"/>
                  <a:gd name="T5" fmla="*/ 397 h 590"/>
                  <a:gd name="T6" fmla="*/ 250 w 584"/>
                  <a:gd name="T7" fmla="*/ 0 h 590"/>
                  <a:gd name="T8" fmla="*/ 92 w 584"/>
                  <a:gd name="T9" fmla="*/ 68 h 590"/>
                  <a:gd name="T10" fmla="*/ 0 w 584"/>
                  <a:gd name="T11" fmla="*/ 291 h 590"/>
                  <a:gd name="T12" fmla="*/ 292 w 584"/>
                  <a:gd name="T13" fmla="*/ 590 h 590"/>
                  <a:gd name="T14" fmla="*/ 584 w 584"/>
                  <a:gd name="T15" fmla="*/ 274 h 590"/>
                  <a:gd name="T16" fmla="*/ 476 w 584"/>
                  <a:gd name="T17" fmla="*/ 12 h 590"/>
                  <a:gd name="T18" fmla="*/ 401 w 584"/>
                  <a:gd name="T19" fmla="*/ 110 h 590"/>
                  <a:gd name="T20" fmla="*/ 179 w 584"/>
                  <a:gd name="T21" fmla="*/ 408 h 590"/>
                  <a:gd name="T22" fmla="*/ 123 w 584"/>
                  <a:gd name="T23" fmla="*/ 288 h 590"/>
                  <a:gd name="T24" fmla="*/ 202 w 584"/>
                  <a:gd name="T25" fmla="*/ 168 h 590"/>
                  <a:gd name="T26" fmla="*/ 315 w 584"/>
                  <a:gd name="T27" fmla="*/ 439 h 590"/>
                  <a:gd name="T28" fmla="*/ 179 w 584"/>
                  <a:gd name="T29" fmla="*/ 408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4" h="590">
                    <a:moveTo>
                      <a:pt x="401" y="110"/>
                    </a:moveTo>
                    <a:cubicBezTo>
                      <a:pt x="449" y="175"/>
                      <a:pt x="460" y="212"/>
                      <a:pt x="460" y="272"/>
                    </a:cubicBezTo>
                    <a:cubicBezTo>
                      <a:pt x="460" y="325"/>
                      <a:pt x="444" y="367"/>
                      <a:pt x="415" y="397"/>
                    </a:cubicBezTo>
                    <a:cubicBezTo>
                      <a:pt x="250" y="0"/>
                      <a:pt x="250" y="0"/>
                      <a:pt x="250" y="0"/>
                    </a:cubicBezTo>
                    <a:cubicBezTo>
                      <a:pt x="189" y="9"/>
                      <a:pt x="134" y="32"/>
                      <a:pt x="92" y="68"/>
                    </a:cubicBezTo>
                    <a:cubicBezTo>
                      <a:pt x="32" y="120"/>
                      <a:pt x="0" y="197"/>
                      <a:pt x="0" y="291"/>
                    </a:cubicBezTo>
                    <a:cubicBezTo>
                      <a:pt x="0" y="462"/>
                      <a:pt x="126" y="590"/>
                      <a:pt x="292" y="590"/>
                    </a:cubicBezTo>
                    <a:cubicBezTo>
                      <a:pt x="462" y="590"/>
                      <a:pt x="584" y="462"/>
                      <a:pt x="584" y="274"/>
                    </a:cubicBezTo>
                    <a:cubicBezTo>
                      <a:pt x="584" y="169"/>
                      <a:pt x="534" y="62"/>
                      <a:pt x="476" y="12"/>
                    </a:cubicBezTo>
                    <a:lnTo>
                      <a:pt x="401" y="110"/>
                    </a:lnTo>
                    <a:close/>
                    <a:moveTo>
                      <a:pt x="179" y="408"/>
                    </a:moveTo>
                    <a:cubicBezTo>
                      <a:pt x="144" y="381"/>
                      <a:pt x="123" y="339"/>
                      <a:pt x="123" y="288"/>
                    </a:cubicBezTo>
                    <a:cubicBezTo>
                      <a:pt x="123" y="232"/>
                      <a:pt x="155" y="190"/>
                      <a:pt x="202" y="168"/>
                    </a:cubicBezTo>
                    <a:cubicBezTo>
                      <a:pt x="315" y="439"/>
                      <a:pt x="315" y="439"/>
                      <a:pt x="315" y="439"/>
                    </a:cubicBezTo>
                    <a:cubicBezTo>
                      <a:pt x="257" y="447"/>
                      <a:pt x="212" y="432"/>
                      <a:pt x="179" y="40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" name="Freeform 32">
                <a:extLst>
                  <a:ext uri="{FF2B5EF4-FFF2-40B4-BE49-F238E27FC236}">
                    <a16:creationId xmlns:a16="http://schemas.microsoft.com/office/drawing/2014/main" id="{8434C32D-C325-1F32-5E19-6C9FC933AC3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13961" y="1846404"/>
                <a:ext cx="319161" cy="221640"/>
              </a:xfrm>
              <a:custGeom>
                <a:avLst/>
                <a:gdLst>
                  <a:gd name="T0" fmla="*/ 580 w 720"/>
                  <a:gd name="T1" fmla="*/ 0 h 500"/>
                  <a:gd name="T2" fmla="*/ 580 w 720"/>
                  <a:gd name="T3" fmla="*/ 346 h 500"/>
                  <a:gd name="T4" fmla="*/ 0 w 720"/>
                  <a:gd name="T5" fmla="*/ 346 h 500"/>
                  <a:gd name="T6" fmla="*/ 0 w 720"/>
                  <a:gd name="T7" fmla="*/ 500 h 500"/>
                  <a:gd name="T8" fmla="*/ 720 w 720"/>
                  <a:gd name="T9" fmla="*/ 500 h 500"/>
                  <a:gd name="T10" fmla="*/ 720 w 720"/>
                  <a:gd name="T11" fmla="*/ 0 h 500"/>
                  <a:gd name="T12" fmla="*/ 580 w 720"/>
                  <a:gd name="T13" fmla="*/ 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0" h="500">
                    <a:moveTo>
                      <a:pt x="580" y="0"/>
                    </a:moveTo>
                    <a:lnTo>
                      <a:pt x="580" y="346"/>
                    </a:lnTo>
                    <a:lnTo>
                      <a:pt x="0" y="346"/>
                    </a:lnTo>
                    <a:lnTo>
                      <a:pt x="0" y="500"/>
                    </a:lnTo>
                    <a:lnTo>
                      <a:pt x="720" y="500"/>
                    </a:lnTo>
                    <a:lnTo>
                      <a:pt x="720" y="0"/>
                    </a:lnTo>
                    <a:lnTo>
                      <a:pt x="58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Freeform 33">
                <a:extLst>
                  <a:ext uri="{FF2B5EF4-FFF2-40B4-BE49-F238E27FC236}">
                    <a16:creationId xmlns:a16="http://schemas.microsoft.com/office/drawing/2014/main" id="{A281B950-B57F-4814-65C4-87F843CA0E1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501936"/>
                <a:ext cx="253999" cy="263752"/>
              </a:xfrm>
              <a:custGeom>
                <a:avLst/>
                <a:gdLst>
                  <a:gd name="T0" fmla="*/ 584 w 584"/>
                  <a:gd name="T1" fmla="*/ 304 h 607"/>
                  <a:gd name="T2" fmla="*/ 292 w 584"/>
                  <a:gd name="T3" fmla="*/ 607 h 607"/>
                  <a:gd name="T4" fmla="*/ 0 w 584"/>
                  <a:gd name="T5" fmla="*/ 302 h 607"/>
                  <a:gd name="T6" fmla="*/ 292 w 584"/>
                  <a:gd name="T7" fmla="*/ 0 h 607"/>
                  <a:gd name="T8" fmla="*/ 584 w 584"/>
                  <a:gd name="T9" fmla="*/ 304 h 607"/>
                  <a:gd name="T10" fmla="*/ 133 w 584"/>
                  <a:gd name="T11" fmla="*/ 304 h 607"/>
                  <a:gd name="T12" fmla="*/ 292 w 584"/>
                  <a:gd name="T13" fmla="*/ 454 h 607"/>
                  <a:gd name="T14" fmla="*/ 451 w 584"/>
                  <a:gd name="T15" fmla="*/ 302 h 607"/>
                  <a:gd name="T16" fmla="*/ 292 w 584"/>
                  <a:gd name="T17" fmla="*/ 153 h 607"/>
                  <a:gd name="T18" fmla="*/ 133 w 584"/>
                  <a:gd name="T19" fmla="*/ 304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4" h="607">
                    <a:moveTo>
                      <a:pt x="584" y="304"/>
                    </a:moveTo>
                    <a:cubicBezTo>
                      <a:pt x="584" y="474"/>
                      <a:pt x="457" y="607"/>
                      <a:pt x="292" y="607"/>
                    </a:cubicBezTo>
                    <a:cubicBezTo>
                      <a:pt x="128" y="607"/>
                      <a:pt x="0" y="473"/>
                      <a:pt x="0" y="302"/>
                    </a:cubicBezTo>
                    <a:cubicBezTo>
                      <a:pt x="0" y="133"/>
                      <a:pt x="126" y="0"/>
                      <a:pt x="292" y="0"/>
                    </a:cubicBezTo>
                    <a:cubicBezTo>
                      <a:pt x="455" y="0"/>
                      <a:pt x="584" y="133"/>
                      <a:pt x="584" y="304"/>
                    </a:cubicBezTo>
                    <a:moveTo>
                      <a:pt x="133" y="304"/>
                    </a:moveTo>
                    <a:cubicBezTo>
                      <a:pt x="133" y="391"/>
                      <a:pt x="198" y="454"/>
                      <a:pt x="292" y="454"/>
                    </a:cubicBezTo>
                    <a:cubicBezTo>
                      <a:pt x="381" y="454"/>
                      <a:pt x="451" y="387"/>
                      <a:pt x="451" y="302"/>
                    </a:cubicBezTo>
                    <a:cubicBezTo>
                      <a:pt x="451" y="216"/>
                      <a:pt x="383" y="153"/>
                      <a:pt x="292" y="153"/>
                    </a:cubicBezTo>
                    <a:cubicBezTo>
                      <a:pt x="203" y="153"/>
                      <a:pt x="133" y="219"/>
                      <a:pt x="133" y="30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Freeform 34">
                <a:extLst>
                  <a:ext uri="{FF2B5EF4-FFF2-40B4-BE49-F238E27FC236}">
                    <a16:creationId xmlns:a16="http://schemas.microsoft.com/office/drawing/2014/main" id="{EE465ED6-53DE-A385-42CB-0B5A7547734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1021017"/>
                <a:ext cx="253999" cy="263752"/>
              </a:xfrm>
              <a:custGeom>
                <a:avLst/>
                <a:gdLst>
                  <a:gd name="T0" fmla="*/ 584 w 584"/>
                  <a:gd name="T1" fmla="*/ 305 h 607"/>
                  <a:gd name="T2" fmla="*/ 292 w 584"/>
                  <a:gd name="T3" fmla="*/ 607 h 607"/>
                  <a:gd name="T4" fmla="*/ 0 w 584"/>
                  <a:gd name="T5" fmla="*/ 303 h 607"/>
                  <a:gd name="T6" fmla="*/ 292 w 584"/>
                  <a:gd name="T7" fmla="*/ 0 h 607"/>
                  <a:gd name="T8" fmla="*/ 584 w 584"/>
                  <a:gd name="T9" fmla="*/ 305 h 607"/>
                  <a:gd name="T10" fmla="*/ 133 w 584"/>
                  <a:gd name="T11" fmla="*/ 305 h 607"/>
                  <a:gd name="T12" fmla="*/ 292 w 584"/>
                  <a:gd name="T13" fmla="*/ 454 h 607"/>
                  <a:gd name="T14" fmla="*/ 451 w 584"/>
                  <a:gd name="T15" fmla="*/ 303 h 607"/>
                  <a:gd name="T16" fmla="*/ 292 w 584"/>
                  <a:gd name="T17" fmla="*/ 153 h 607"/>
                  <a:gd name="T18" fmla="*/ 133 w 584"/>
                  <a:gd name="T19" fmla="*/ 305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4" h="607">
                    <a:moveTo>
                      <a:pt x="584" y="305"/>
                    </a:moveTo>
                    <a:cubicBezTo>
                      <a:pt x="584" y="474"/>
                      <a:pt x="457" y="607"/>
                      <a:pt x="292" y="607"/>
                    </a:cubicBezTo>
                    <a:cubicBezTo>
                      <a:pt x="128" y="607"/>
                      <a:pt x="0" y="474"/>
                      <a:pt x="0" y="303"/>
                    </a:cubicBezTo>
                    <a:cubicBezTo>
                      <a:pt x="0" y="133"/>
                      <a:pt x="126" y="0"/>
                      <a:pt x="292" y="0"/>
                    </a:cubicBezTo>
                    <a:cubicBezTo>
                      <a:pt x="455" y="0"/>
                      <a:pt x="584" y="134"/>
                      <a:pt x="584" y="305"/>
                    </a:cubicBezTo>
                    <a:moveTo>
                      <a:pt x="133" y="305"/>
                    </a:moveTo>
                    <a:cubicBezTo>
                      <a:pt x="133" y="391"/>
                      <a:pt x="198" y="454"/>
                      <a:pt x="292" y="454"/>
                    </a:cubicBezTo>
                    <a:cubicBezTo>
                      <a:pt x="381" y="454"/>
                      <a:pt x="451" y="388"/>
                      <a:pt x="451" y="303"/>
                    </a:cubicBezTo>
                    <a:cubicBezTo>
                      <a:pt x="451" y="216"/>
                      <a:pt x="383" y="153"/>
                      <a:pt x="292" y="153"/>
                    </a:cubicBezTo>
                    <a:cubicBezTo>
                      <a:pt x="203" y="153"/>
                      <a:pt x="133" y="220"/>
                      <a:pt x="133" y="30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320E6808-E70B-FA4B-99F6-1C02BBC16598}"/>
              </a:ext>
            </a:extLst>
          </p:cNvPr>
          <p:cNvGrpSpPr/>
          <p:nvPr userDrawn="1"/>
        </p:nvGrpSpPr>
        <p:grpSpPr>
          <a:xfrm>
            <a:off x="1538947" y="3561907"/>
            <a:ext cx="7851377" cy="1769127"/>
            <a:chOff x="541049" y="2649538"/>
            <a:chExt cx="9285724" cy="2092325"/>
          </a:xfrm>
          <a:gradFill>
            <a:gsLst>
              <a:gs pos="0">
                <a:schemeClr val="accent1"/>
              </a:gs>
              <a:gs pos="100000">
                <a:srgbClr val="391262"/>
              </a:gs>
              <a:gs pos="64000">
                <a:srgbClr val="64131E"/>
              </a:gs>
              <a:gs pos="29000">
                <a:srgbClr val="831B22"/>
              </a:gs>
            </a:gsLst>
            <a:path path="circle">
              <a:fillToRect l="100000" t="100000"/>
            </a:path>
          </a:gradFill>
        </p:grpSpPr>
        <p:sp>
          <p:nvSpPr>
            <p:cNvPr id="43" name="Freeform 5">
              <a:extLst>
                <a:ext uri="{FF2B5EF4-FFF2-40B4-BE49-F238E27FC236}">
                  <a16:creationId xmlns:a16="http://schemas.microsoft.com/office/drawing/2014/main" id="{4C297CEF-136F-B1B7-09B1-55E4D7563F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1049" y="2809876"/>
              <a:ext cx="963613" cy="1928813"/>
            </a:xfrm>
            <a:custGeom>
              <a:avLst/>
              <a:gdLst>
                <a:gd name="T0" fmla="*/ 57 w 301"/>
                <a:gd name="T1" fmla="*/ 458 h 600"/>
                <a:gd name="T2" fmla="*/ 57 w 301"/>
                <a:gd name="T3" fmla="*/ 235 h 600"/>
                <a:gd name="T4" fmla="*/ 0 w 301"/>
                <a:gd name="T5" fmla="*/ 235 h 600"/>
                <a:gd name="T6" fmla="*/ 0 w 301"/>
                <a:gd name="T7" fmla="*/ 121 h 600"/>
                <a:gd name="T8" fmla="*/ 57 w 301"/>
                <a:gd name="T9" fmla="*/ 121 h 600"/>
                <a:gd name="T10" fmla="*/ 57 w 301"/>
                <a:gd name="T11" fmla="*/ 0 h 600"/>
                <a:gd name="T12" fmla="*/ 190 w 301"/>
                <a:gd name="T13" fmla="*/ 0 h 600"/>
                <a:gd name="T14" fmla="*/ 190 w 301"/>
                <a:gd name="T15" fmla="*/ 121 h 600"/>
                <a:gd name="T16" fmla="*/ 301 w 301"/>
                <a:gd name="T17" fmla="*/ 121 h 600"/>
                <a:gd name="T18" fmla="*/ 301 w 301"/>
                <a:gd name="T19" fmla="*/ 235 h 600"/>
                <a:gd name="T20" fmla="*/ 190 w 301"/>
                <a:gd name="T21" fmla="*/ 235 h 600"/>
                <a:gd name="T22" fmla="*/ 190 w 301"/>
                <a:gd name="T23" fmla="*/ 436 h 600"/>
                <a:gd name="T24" fmla="*/ 233 w 301"/>
                <a:gd name="T25" fmla="*/ 482 h 600"/>
                <a:gd name="T26" fmla="*/ 299 w 301"/>
                <a:gd name="T27" fmla="*/ 465 h 600"/>
                <a:gd name="T28" fmla="*/ 299 w 301"/>
                <a:gd name="T29" fmla="*/ 573 h 600"/>
                <a:gd name="T30" fmla="*/ 194 w 301"/>
                <a:gd name="T31" fmla="*/ 600 h 600"/>
                <a:gd name="T32" fmla="*/ 57 w 301"/>
                <a:gd name="T33" fmla="*/ 458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1" h="600">
                  <a:moveTo>
                    <a:pt x="57" y="458"/>
                  </a:moveTo>
                  <a:cubicBezTo>
                    <a:pt x="57" y="235"/>
                    <a:pt x="57" y="235"/>
                    <a:pt x="57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57" y="121"/>
                    <a:pt x="57" y="121"/>
                    <a:pt x="57" y="12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301" y="121"/>
                    <a:pt x="301" y="121"/>
                    <a:pt x="301" y="121"/>
                  </a:cubicBezTo>
                  <a:cubicBezTo>
                    <a:pt x="301" y="235"/>
                    <a:pt x="301" y="235"/>
                    <a:pt x="301" y="235"/>
                  </a:cubicBezTo>
                  <a:cubicBezTo>
                    <a:pt x="190" y="235"/>
                    <a:pt x="190" y="235"/>
                    <a:pt x="190" y="235"/>
                  </a:cubicBezTo>
                  <a:cubicBezTo>
                    <a:pt x="190" y="436"/>
                    <a:pt x="190" y="436"/>
                    <a:pt x="190" y="436"/>
                  </a:cubicBezTo>
                  <a:cubicBezTo>
                    <a:pt x="190" y="467"/>
                    <a:pt x="203" y="482"/>
                    <a:pt x="233" y="482"/>
                  </a:cubicBezTo>
                  <a:cubicBezTo>
                    <a:pt x="258" y="482"/>
                    <a:pt x="280" y="476"/>
                    <a:pt x="299" y="465"/>
                  </a:cubicBezTo>
                  <a:cubicBezTo>
                    <a:pt x="299" y="573"/>
                    <a:pt x="299" y="573"/>
                    <a:pt x="299" y="573"/>
                  </a:cubicBezTo>
                  <a:cubicBezTo>
                    <a:pt x="271" y="590"/>
                    <a:pt x="239" y="600"/>
                    <a:pt x="194" y="600"/>
                  </a:cubicBezTo>
                  <a:cubicBezTo>
                    <a:pt x="112" y="600"/>
                    <a:pt x="57" y="568"/>
                    <a:pt x="57" y="4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6">
              <a:extLst>
                <a:ext uri="{FF2B5EF4-FFF2-40B4-BE49-F238E27FC236}">
                  <a16:creationId xmlns:a16="http://schemas.microsoft.com/office/drawing/2014/main" id="{622BAF6B-1742-15FD-B0EB-40B8C3DC11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08151" y="2649538"/>
              <a:ext cx="1382713" cy="2063750"/>
            </a:xfrm>
            <a:custGeom>
              <a:avLst/>
              <a:gdLst>
                <a:gd name="T0" fmla="*/ 0 w 432"/>
                <a:gd name="T1" fmla="*/ 0 h 642"/>
                <a:gd name="T2" fmla="*/ 134 w 432"/>
                <a:gd name="T3" fmla="*/ 0 h 642"/>
                <a:gd name="T4" fmla="*/ 134 w 432"/>
                <a:gd name="T5" fmla="*/ 237 h 642"/>
                <a:gd name="T6" fmla="*/ 272 w 432"/>
                <a:gd name="T7" fmla="*/ 162 h 642"/>
                <a:gd name="T8" fmla="*/ 432 w 432"/>
                <a:gd name="T9" fmla="*/ 337 h 642"/>
                <a:gd name="T10" fmla="*/ 432 w 432"/>
                <a:gd name="T11" fmla="*/ 642 h 642"/>
                <a:gd name="T12" fmla="*/ 298 w 432"/>
                <a:gd name="T13" fmla="*/ 642 h 642"/>
                <a:gd name="T14" fmla="*/ 298 w 432"/>
                <a:gd name="T15" fmla="*/ 379 h 642"/>
                <a:gd name="T16" fmla="*/ 218 w 432"/>
                <a:gd name="T17" fmla="*/ 283 h 642"/>
                <a:gd name="T18" fmla="*/ 134 w 432"/>
                <a:gd name="T19" fmla="*/ 379 h 642"/>
                <a:gd name="T20" fmla="*/ 134 w 432"/>
                <a:gd name="T21" fmla="*/ 642 h 642"/>
                <a:gd name="T22" fmla="*/ 0 w 432"/>
                <a:gd name="T23" fmla="*/ 642 h 642"/>
                <a:gd name="T24" fmla="*/ 0 w 432"/>
                <a:gd name="T25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642">
                  <a:moveTo>
                    <a:pt x="0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4" y="237"/>
                    <a:pt x="134" y="237"/>
                    <a:pt x="134" y="237"/>
                  </a:cubicBezTo>
                  <a:cubicBezTo>
                    <a:pt x="165" y="198"/>
                    <a:pt x="204" y="162"/>
                    <a:pt x="272" y="162"/>
                  </a:cubicBezTo>
                  <a:cubicBezTo>
                    <a:pt x="373" y="162"/>
                    <a:pt x="432" y="229"/>
                    <a:pt x="432" y="337"/>
                  </a:cubicBezTo>
                  <a:cubicBezTo>
                    <a:pt x="432" y="642"/>
                    <a:pt x="432" y="642"/>
                    <a:pt x="432" y="642"/>
                  </a:cubicBezTo>
                  <a:cubicBezTo>
                    <a:pt x="298" y="642"/>
                    <a:pt x="298" y="642"/>
                    <a:pt x="298" y="642"/>
                  </a:cubicBezTo>
                  <a:cubicBezTo>
                    <a:pt x="298" y="379"/>
                    <a:pt x="298" y="379"/>
                    <a:pt x="298" y="379"/>
                  </a:cubicBezTo>
                  <a:cubicBezTo>
                    <a:pt x="298" y="316"/>
                    <a:pt x="269" y="283"/>
                    <a:pt x="218" y="283"/>
                  </a:cubicBezTo>
                  <a:cubicBezTo>
                    <a:pt x="166" y="283"/>
                    <a:pt x="134" y="316"/>
                    <a:pt x="134" y="379"/>
                  </a:cubicBezTo>
                  <a:cubicBezTo>
                    <a:pt x="134" y="642"/>
                    <a:pt x="134" y="642"/>
                    <a:pt x="134" y="642"/>
                  </a:cubicBezTo>
                  <a:cubicBezTo>
                    <a:pt x="0" y="642"/>
                    <a:pt x="0" y="642"/>
                    <a:pt x="0" y="6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7">
              <a:extLst>
                <a:ext uri="{FF2B5EF4-FFF2-40B4-BE49-F238E27FC236}">
                  <a16:creationId xmlns:a16="http://schemas.microsoft.com/office/drawing/2014/main" id="{788B3367-A4C9-CCD9-A688-1D2826A4B01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61304" y="3179763"/>
              <a:ext cx="1390650" cy="1562100"/>
            </a:xfrm>
            <a:custGeom>
              <a:avLst/>
              <a:gdLst>
                <a:gd name="T0" fmla="*/ 0 w 434"/>
                <a:gd name="T1" fmla="*/ 342 h 486"/>
                <a:gd name="T2" fmla="*/ 0 w 434"/>
                <a:gd name="T3" fmla="*/ 340 h 486"/>
                <a:gd name="T4" fmla="*/ 190 w 434"/>
                <a:gd name="T5" fmla="*/ 189 h 486"/>
                <a:gd name="T6" fmla="*/ 305 w 434"/>
                <a:gd name="T7" fmla="*/ 209 h 486"/>
                <a:gd name="T8" fmla="*/ 305 w 434"/>
                <a:gd name="T9" fmla="*/ 201 h 486"/>
                <a:gd name="T10" fmla="*/ 204 w 434"/>
                <a:gd name="T11" fmla="*/ 115 h 486"/>
                <a:gd name="T12" fmla="*/ 74 w 434"/>
                <a:gd name="T13" fmla="*/ 140 h 486"/>
                <a:gd name="T14" fmla="*/ 40 w 434"/>
                <a:gd name="T15" fmla="*/ 38 h 486"/>
                <a:gd name="T16" fmla="*/ 223 w 434"/>
                <a:gd name="T17" fmla="*/ 0 h 486"/>
                <a:gd name="T18" fmla="*/ 383 w 434"/>
                <a:gd name="T19" fmla="*/ 53 h 486"/>
                <a:gd name="T20" fmla="*/ 434 w 434"/>
                <a:gd name="T21" fmla="*/ 204 h 486"/>
                <a:gd name="T22" fmla="*/ 434 w 434"/>
                <a:gd name="T23" fmla="*/ 477 h 486"/>
                <a:gd name="T24" fmla="*/ 304 w 434"/>
                <a:gd name="T25" fmla="*/ 477 h 486"/>
                <a:gd name="T26" fmla="*/ 304 w 434"/>
                <a:gd name="T27" fmla="*/ 426 h 486"/>
                <a:gd name="T28" fmla="*/ 162 w 434"/>
                <a:gd name="T29" fmla="*/ 486 h 486"/>
                <a:gd name="T30" fmla="*/ 0 w 434"/>
                <a:gd name="T31" fmla="*/ 342 h 486"/>
                <a:gd name="T32" fmla="*/ 307 w 434"/>
                <a:gd name="T33" fmla="*/ 311 h 486"/>
                <a:gd name="T34" fmla="*/ 307 w 434"/>
                <a:gd name="T35" fmla="*/ 287 h 486"/>
                <a:gd name="T36" fmla="*/ 222 w 434"/>
                <a:gd name="T37" fmla="*/ 270 h 486"/>
                <a:gd name="T38" fmla="*/ 129 w 434"/>
                <a:gd name="T39" fmla="*/ 335 h 486"/>
                <a:gd name="T40" fmla="*/ 129 w 434"/>
                <a:gd name="T41" fmla="*/ 336 h 486"/>
                <a:gd name="T42" fmla="*/ 202 w 434"/>
                <a:gd name="T43" fmla="*/ 394 h 486"/>
                <a:gd name="T44" fmla="*/ 307 w 434"/>
                <a:gd name="T45" fmla="*/ 31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4" h="486">
                  <a:moveTo>
                    <a:pt x="0" y="342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237"/>
                    <a:pt x="78" y="189"/>
                    <a:pt x="190" y="189"/>
                  </a:cubicBezTo>
                  <a:cubicBezTo>
                    <a:pt x="237" y="189"/>
                    <a:pt x="272" y="197"/>
                    <a:pt x="305" y="209"/>
                  </a:cubicBezTo>
                  <a:cubicBezTo>
                    <a:pt x="305" y="201"/>
                    <a:pt x="305" y="201"/>
                    <a:pt x="305" y="201"/>
                  </a:cubicBezTo>
                  <a:cubicBezTo>
                    <a:pt x="305" y="145"/>
                    <a:pt x="271" y="115"/>
                    <a:pt x="204" y="115"/>
                  </a:cubicBezTo>
                  <a:cubicBezTo>
                    <a:pt x="153" y="115"/>
                    <a:pt x="117" y="124"/>
                    <a:pt x="74" y="140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92" y="15"/>
                    <a:pt x="143" y="0"/>
                    <a:pt x="223" y="0"/>
                  </a:cubicBezTo>
                  <a:cubicBezTo>
                    <a:pt x="296" y="0"/>
                    <a:pt x="349" y="20"/>
                    <a:pt x="383" y="53"/>
                  </a:cubicBezTo>
                  <a:cubicBezTo>
                    <a:pt x="418" y="88"/>
                    <a:pt x="434" y="140"/>
                    <a:pt x="434" y="204"/>
                  </a:cubicBezTo>
                  <a:cubicBezTo>
                    <a:pt x="434" y="477"/>
                    <a:pt x="434" y="477"/>
                    <a:pt x="434" y="477"/>
                  </a:cubicBezTo>
                  <a:cubicBezTo>
                    <a:pt x="304" y="477"/>
                    <a:pt x="304" y="477"/>
                    <a:pt x="304" y="477"/>
                  </a:cubicBezTo>
                  <a:cubicBezTo>
                    <a:pt x="304" y="426"/>
                    <a:pt x="304" y="426"/>
                    <a:pt x="304" y="426"/>
                  </a:cubicBezTo>
                  <a:cubicBezTo>
                    <a:pt x="272" y="462"/>
                    <a:pt x="227" y="486"/>
                    <a:pt x="162" y="486"/>
                  </a:cubicBezTo>
                  <a:cubicBezTo>
                    <a:pt x="73" y="486"/>
                    <a:pt x="0" y="435"/>
                    <a:pt x="0" y="342"/>
                  </a:cubicBezTo>
                  <a:close/>
                  <a:moveTo>
                    <a:pt x="307" y="311"/>
                  </a:moveTo>
                  <a:cubicBezTo>
                    <a:pt x="307" y="287"/>
                    <a:pt x="307" y="287"/>
                    <a:pt x="307" y="287"/>
                  </a:cubicBezTo>
                  <a:cubicBezTo>
                    <a:pt x="284" y="277"/>
                    <a:pt x="254" y="270"/>
                    <a:pt x="222" y="270"/>
                  </a:cubicBezTo>
                  <a:cubicBezTo>
                    <a:pt x="164" y="270"/>
                    <a:pt x="129" y="292"/>
                    <a:pt x="129" y="335"/>
                  </a:cubicBezTo>
                  <a:cubicBezTo>
                    <a:pt x="129" y="336"/>
                    <a:pt x="129" y="336"/>
                    <a:pt x="129" y="336"/>
                  </a:cubicBezTo>
                  <a:cubicBezTo>
                    <a:pt x="129" y="372"/>
                    <a:pt x="159" y="394"/>
                    <a:pt x="202" y="394"/>
                  </a:cubicBezTo>
                  <a:cubicBezTo>
                    <a:pt x="265" y="394"/>
                    <a:pt x="307" y="359"/>
                    <a:pt x="307" y="3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8">
              <a:extLst>
                <a:ext uri="{FF2B5EF4-FFF2-40B4-BE49-F238E27FC236}">
                  <a16:creationId xmlns:a16="http://schemas.microsoft.com/office/drawing/2014/main" id="{E75C15B3-8177-7E6B-C4A7-1B9D3FB9D02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859916" y="3170238"/>
              <a:ext cx="1384300" cy="1543050"/>
            </a:xfrm>
            <a:custGeom>
              <a:avLst/>
              <a:gdLst>
                <a:gd name="T0" fmla="*/ 0 w 432"/>
                <a:gd name="T1" fmla="*/ 9 h 480"/>
                <a:gd name="T2" fmla="*/ 133 w 432"/>
                <a:gd name="T3" fmla="*/ 9 h 480"/>
                <a:gd name="T4" fmla="*/ 133 w 432"/>
                <a:gd name="T5" fmla="*/ 75 h 480"/>
                <a:gd name="T6" fmla="*/ 272 w 432"/>
                <a:gd name="T7" fmla="*/ 0 h 480"/>
                <a:gd name="T8" fmla="*/ 432 w 432"/>
                <a:gd name="T9" fmla="*/ 175 h 480"/>
                <a:gd name="T10" fmla="*/ 432 w 432"/>
                <a:gd name="T11" fmla="*/ 480 h 480"/>
                <a:gd name="T12" fmla="*/ 298 w 432"/>
                <a:gd name="T13" fmla="*/ 480 h 480"/>
                <a:gd name="T14" fmla="*/ 298 w 432"/>
                <a:gd name="T15" fmla="*/ 217 h 480"/>
                <a:gd name="T16" fmla="*/ 217 w 432"/>
                <a:gd name="T17" fmla="*/ 121 h 480"/>
                <a:gd name="T18" fmla="*/ 133 w 432"/>
                <a:gd name="T19" fmla="*/ 217 h 480"/>
                <a:gd name="T20" fmla="*/ 133 w 432"/>
                <a:gd name="T21" fmla="*/ 480 h 480"/>
                <a:gd name="T22" fmla="*/ 0 w 432"/>
                <a:gd name="T23" fmla="*/ 480 h 480"/>
                <a:gd name="T24" fmla="*/ 0 w 432"/>
                <a:gd name="T25" fmla="*/ 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480">
                  <a:moveTo>
                    <a:pt x="0" y="9"/>
                  </a:moveTo>
                  <a:cubicBezTo>
                    <a:pt x="133" y="9"/>
                    <a:pt x="133" y="9"/>
                    <a:pt x="133" y="9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64" y="36"/>
                    <a:pt x="204" y="0"/>
                    <a:pt x="272" y="0"/>
                  </a:cubicBezTo>
                  <a:cubicBezTo>
                    <a:pt x="373" y="0"/>
                    <a:pt x="432" y="67"/>
                    <a:pt x="432" y="175"/>
                  </a:cubicBezTo>
                  <a:cubicBezTo>
                    <a:pt x="432" y="480"/>
                    <a:pt x="432" y="480"/>
                    <a:pt x="432" y="480"/>
                  </a:cubicBezTo>
                  <a:cubicBezTo>
                    <a:pt x="298" y="480"/>
                    <a:pt x="298" y="480"/>
                    <a:pt x="298" y="480"/>
                  </a:cubicBezTo>
                  <a:cubicBezTo>
                    <a:pt x="298" y="217"/>
                    <a:pt x="298" y="217"/>
                    <a:pt x="298" y="217"/>
                  </a:cubicBezTo>
                  <a:cubicBezTo>
                    <a:pt x="298" y="154"/>
                    <a:pt x="268" y="121"/>
                    <a:pt x="217" y="121"/>
                  </a:cubicBezTo>
                  <a:cubicBezTo>
                    <a:pt x="166" y="121"/>
                    <a:pt x="133" y="154"/>
                    <a:pt x="133" y="217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0" y="480"/>
                    <a:pt x="0" y="480"/>
                    <a:pt x="0" y="48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9">
              <a:extLst>
                <a:ext uri="{FF2B5EF4-FFF2-40B4-BE49-F238E27FC236}">
                  <a16:creationId xmlns:a16="http://schemas.microsoft.com/office/drawing/2014/main" id="{AA27F0F6-EBAD-77B3-0964-617F5FC5A0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36593" y="2649538"/>
              <a:ext cx="1460500" cy="2063750"/>
            </a:xfrm>
            <a:custGeom>
              <a:avLst/>
              <a:gdLst>
                <a:gd name="T0" fmla="*/ 0 w 920"/>
                <a:gd name="T1" fmla="*/ 0 h 1300"/>
                <a:gd name="T2" fmla="*/ 270 w 920"/>
                <a:gd name="T3" fmla="*/ 0 h 1300"/>
                <a:gd name="T4" fmla="*/ 270 w 920"/>
                <a:gd name="T5" fmla="*/ 692 h 1300"/>
                <a:gd name="T6" fmla="*/ 585 w 920"/>
                <a:gd name="T7" fmla="*/ 346 h 1300"/>
                <a:gd name="T8" fmla="*/ 908 w 920"/>
                <a:gd name="T9" fmla="*/ 346 h 1300"/>
                <a:gd name="T10" fmla="*/ 547 w 920"/>
                <a:gd name="T11" fmla="*/ 721 h 1300"/>
                <a:gd name="T12" fmla="*/ 920 w 920"/>
                <a:gd name="T13" fmla="*/ 1300 h 1300"/>
                <a:gd name="T14" fmla="*/ 609 w 920"/>
                <a:gd name="T15" fmla="*/ 1300 h 1300"/>
                <a:gd name="T16" fmla="*/ 365 w 920"/>
                <a:gd name="T17" fmla="*/ 909 h 1300"/>
                <a:gd name="T18" fmla="*/ 270 w 920"/>
                <a:gd name="T19" fmla="*/ 1010 h 1300"/>
                <a:gd name="T20" fmla="*/ 270 w 920"/>
                <a:gd name="T21" fmla="*/ 1300 h 1300"/>
                <a:gd name="T22" fmla="*/ 0 w 920"/>
                <a:gd name="T23" fmla="*/ 1300 h 1300"/>
                <a:gd name="T24" fmla="*/ 0 w 920"/>
                <a:gd name="T25" fmla="*/ 0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0" h="1300">
                  <a:moveTo>
                    <a:pt x="0" y="0"/>
                  </a:moveTo>
                  <a:lnTo>
                    <a:pt x="270" y="0"/>
                  </a:lnTo>
                  <a:lnTo>
                    <a:pt x="270" y="692"/>
                  </a:lnTo>
                  <a:lnTo>
                    <a:pt x="585" y="346"/>
                  </a:lnTo>
                  <a:lnTo>
                    <a:pt x="908" y="346"/>
                  </a:lnTo>
                  <a:lnTo>
                    <a:pt x="547" y="721"/>
                  </a:lnTo>
                  <a:lnTo>
                    <a:pt x="920" y="1300"/>
                  </a:lnTo>
                  <a:lnTo>
                    <a:pt x="609" y="1300"/>
                  </a:lnTo>
                  <a:lnTo>
                    <a:pt x="365" y="909"/>
                  </a:lnTo>
                  <a:lnTo>
                    <a:pt x="270" y="1010"/>
                  </a:lnTo>
                  <a:lnTo>
                    <a:pt x="270" y="1300"/>
                  </a:lnTo>
                  <a:lnTo>
                    <a:pt x="0" y="130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10">
              <a:extLst>
                <a:ext uri="{FF2B5EF4-FFF2-40B4-BE49-F238E27FC236}">
                  <a16:creationId xmlns:a16="http://schemas.microsoft.com/office/drawing/2014/main" id="{0D449E32-BCCB-5FA7-37E4-30FF7569B6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9896" y="3173413"/>
              <a:ext cx="1227138" cy="1568450"/>
            </a:xfrm>
            <a:custGeom>
              <a:avLst/>
              <a:gdLst>
                <a:gd name="T0" fmla="*/ 0 w 383"/>
                <a:gd name="T1" fmla="*/ 417 h 488"/>
                <a:gd name="T2" fmla="*/ 57 w 383"/>
                <a:gd name="T3" fmla="*/ 329 h 488"/>
                <a:gd name="T4" fmla="*/ 206 w 383"/>
                <a:gd name="T5" fmla="*/ 385 h 488"/>
                <a:gd name="T6" fmla="*/ 262 w 383"/>
                <a:gd name="T7" fmla="*/ 350 h 488"/>
                <a:gd name="T8" fmla="*/ 262 w 383"/>
                <a:gd name="T9" fmla="*/ 348 h 488"/>
                <a:gd name="T10" fmla="*/ 165 w 383"/>
                <a:gd name="T11" fmla="*/ 294 h 488"/>
                <a:gd name="T12" fmla="*/ 24 w 383"/>
                <a:gd name="T13" fmla="*/ 152 h 488"/>
                <a:gd name="T14" fmla="*/ 24 w 383"/>
                <a:gd name="T15" fmla="*/ 150 h 488"/>
                <a:gd name="T16" fmla="*/ 196 w 383"/>
                <a:gd name="T17" fmla="*/ 0 h 488"/>
                <a:gd name="T18" fmla="*/ 372 w 383"/>
                <a:gd name="T19" fmla="*/ 55 h 488"/>
                <a:gd name="T20" fmla="*/ 321 w 383"/>
                <a:gd name="T21" fmla="*/ 147 h 488"/>
                <a:gd name="T22" fmla="*/ 194 w 383"/>
                <a:gd name="T23" fmla="*/ 103 h 488"/>
                <a:gd name="T24" fmla="*/ 144 w 383"/>
                <a:gd name="T25" fmla="*/ 136 h 488"/>
                <a:gd name="T26" fmla="*/ 144 w 383"/>
                <a:gd name="T27" fmla="*/ 138 h 488"/>
                <a:gd name="T28" fmla="*/ 240 w 383"/>
                <a:gd name="T29" fmla="*/ 194 h 488"/>
                <a:gd name="T30" fmla="*/ 383 w 383"/>
                <a:gd name="T31" fmla="*/ 334 h 488"/>
                <a:gd name="T32" fmla="*/ 383 w 383"/>
                <a:gd name="T33" fmla="*/ 336 h 488"/>
                <a:gd name="T34" fmla="*/ 203 w 383"/>
                <a:gd name="T35" fmla="*/ 488 h 488"/>
                <a:gd name="T36" fmla="*/ 0 w 383"/>
                <a:gd name="T37" fmla="*/ 417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3" h="488">
                  <a:moveTo>
                    <a:pt x="0" y="417"/>
                  </a:moveTo>
                  <a:cubicBezTo>
                    <a:pt x="57" y="329"/>
                    <a:pt x="57" y="329"/>
                    <a:pt x="57" y="329"/>
                  </a:cubicBezTo>
                  <a:cubicBezTo>
                    <a:pt x="108" y="366"/>
                    <a:pt x="162" y="385"/>
                    <a:pt x="206" y="385"/>
                  </a:cubicBezTo>
                  <a:cubicBezTo>
                    <a:pt x="245" y="385"/>
                    <a:pt x="262" y="371"/>
                    <a:pt x="262" y="350"/>
                  </a:cubicBezTo>
                  <a:cubicBezTo>
                    <a:pt x="262" y="348"/>
                    <a:pt x="262" y="348"/>
                    <a:pt x="262" y="348"/>
                  </a:cubicBezTo>
                  <a:cubicBezTo>
                    <a:pt x="262" y="319"/>
                    <a:pt x="217" y="309"/>
                    <a:pt x="165" y="294"/>
                  </a:cubicBezTo>
                  <a:cubicBezTo>
                    <a:pt x="99" y="274"/>
                    <a:pt x="24" y="243"/>
                    <a:pt x="24" y="152"/>
                  </a:cubicBezTo>
                  <a:cubicBezTo>
                    <a:pt x="24" y="150"/>
                    <a:pt x="24" y="150"/>
                    <a:pt x="24" y="150"/>
                  </a:cubicBezTo>
                  <a:cubicBezTo>
                    <a:pt x="24" y="54"/>
                    <a:pt x="101" y="0"/>
                    <a:pt x="196" y="0"/>
                  </a:cubicBezTo>
                  <a:cubicBezTo>
                    <a:pt x="256" y="0"/>
                    <a:pt x="321" y="21"/>
                    <a:pt x="372" y="55"/>
                  </a:cubicBezTo>
                  <a:cubicBezTo>
                    <a:pt x="321" y="147"/>
                    <a:pt x="321" y="147"/>
                    <a:pt x="321" y="147"/>
                  </a:cubicBezTo>
                  <a:cubicBezTo>
                    <a:pt x="275" y="120"/>
                    <a:pt x="228" y="103"/>
                    <a:pt x="194" y="103"/>
                  </a:cubicBezTo>
                  <a:cubicBezTo>
                    <a:pt x="161" y="103"/>
                    <a:pt x="144" y="118"/>
                    <a:pt x="144" y="136"/>
                  </a:cubicBezTo>
                  <a:cubicBezTo>
                    <a:pt x="144" y="138"/>
                    <a:pt x="144" y="138"/>
                    <a:pt x="144" y="138"/>
                  </a:cubicBezTo>
                  <a:cubicBezTo>
                    <a:pt x="144" y="164"/>
                    <a:pt x="189" y="176"/>
                    <a:pt x="240" y="194"/>
                  </a:cubicBezTo>
                  <a:cubicBezTo>
                    <a:pt x="306" y="216"/>
                    <a:pt x="383" y="248"/>
                    <a:pt x="383" y="334"/>
                  </a:cubicBezTo>
                  <a:cubicBezTo>
                    <a:pt x="383" y="336"/>
                    <a:pt x="383" y="336"/>
                    <a:pt x="383" y="336"/>
                  </a:cubicBezTo>
                  <a:cubicBezTo>
                    <a:pt x="383" y="440"/>
                    <a:pt x="305" y="488"/>
                    <a:pt x="203" y="488"/>
                  </a:cubicBezTo>
                  <a:cubicBezTo>
                    <a:pt x="137" y="488"/>
                    <a:pt x="63" y="466"/>
                    <a:pt x="0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Oval 11">
              <a:extLst>
                <a:ext uri="{FF2B5EF4-FFF2-40B4-BE49-F238E27FC236}">
                  <a16:creationId xmlns:a16="http://schemas.microsoft.com/office/drawing/2014/main" id="{DF4FD3AA-2A1C-04CA-7759-A7926327B4A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82260" y="4167188"/>
              <a:ext cx="544513" cy="5461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28116367"/>
      </p:ext>
    </p:extLst>
  </p:cSld>
  <p:clrMapOvr>
    <a:masterClrMapping/>
  </p:clrMapOvr>
  <p:transition spd="med"/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Black">
    <p:bg>
      <p:bgPr>
        <a:gradFill>
          <a:gsLst>
            <a:gs pos="100000">
              <a:srgbClr val="391262"/>
            </a:gs>
            <a:gs pos="38000">
              <a:srgbClr val="64131E"/>
            </a:gs>
            <a:gs pos="0">
              <a:srgbClr val="831B22"/>
            </a:gs>
            <a:gs pos="71000">
              <a:srgbClr val="4D144A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" name="Group 165">
            <a:extLst>
              <a:ext uri="{FF2B5EF4-FFF2-40B4-BE49-F238E27FC236}">
                <a16:creationId xmlns:a16="http://schemas.microsoft.com/office/drawing/2014/main" id="{45DF6D6F-9C39-7C31-64D4-4BCE9C9CA5D6}"/>
              </a:ext>
            </a:extLst>
          </p:cNvPr>
          <p:cNvGrpSpPr/>
          <p:nvPr userDrawn="1"/>
        </p:nvGrpSpPr>
        <p:grpSpPr>
          <a:xfrm>
            <a:off x="1538947" y="3561907"/>
            <a:ext cx="7851377" cy="1769127"/>
            <a:chOff x="541049" y="2649538"/>
            <a:chExt cx="9285724" cy="2092325"/>
          </a:xfrm>
          <a:solidFill>
            <a:schemeClr val="bg1"/>
          </a:solidFill>
        </p:grpSpPr>
        <p:sp>
          <p:nvSpPr>
            <p:cNvPr id="167" name="Freeform 5">
              <a:extLst>
                <a:ext uri="{FF2B5EF4-FFF2-40B4-BE49-F238E27FC236}">
                  <a16:creationId xmlns:a16="http://schemas.microsoft.com/office/drawing/2014/main" id="{E109AFA1-C190-E6CF-D819-5DDBF44B5E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1049" y="2809876"/>
              <a:ext cx="963613" cy="1928813"/>
            </a:xfrm>
            <a:custGeom>
              <a:avLst/>
              <a:gdLst>
                <a:gd name="T0" fmla="*/ 57 w 301"/>
                <a:gd name="T1" fmla="*/ 458 h 600"/>
                <a:gd name="T2" fmla="*/ 57 w 301"/>
                <a:gd name="T3" fmla="*/ 235 h 600"/>
                <a:gd name="T4" fmla="*/ 0 w 301"/>
                <a:gd name="T5" fmla="*/ 235 h 600"/>
                <a:gd name="T6" fmla="*/ 0 w 301"/>
                <a:gd name="T7" fmla="*/ 121 h 600"/>
                <a:gd name="T8" fmla="*/ 57 w 301"/>
                <a:gd name="T9" fmla="*/ 121 h 600"/>
                <a:gd name="T10" fmla="*/ 57 w 301"/>
                <a:gd name="T11" fmla="*/ 0 h 600"/>
                <a:gd name="T12" fmla="*/ 190 w 301"/>
                <a:gd name="T13" fmla="*/ 0 h 600"/>
                <a:gd name="T14" fmla="*/ 190 w 301"/>
                <a:gd name="T15" fmla="*/ 121 h 600"/>
                <a:gd name="T16" fmla="*/ 301 w 301"/>
                <a:gd name="T17" fmla="*/ 121 h 600"/>
                <a:gd name="T18" fmla="*/ 301 w 301"/>
                <a:gd name="T19" fmla="*/ 235 h 600"/>
                <a:gd name="T20" fmla="*/ 190 w 301"/>
                <a:gd name="T21" fmla="*/ 235 h 600"/>
                <a:gd name="T22" fmla="*/ 190 w 301"/>
                <a:gd name="T23" fmla="*/ 436 h 600"/>
                <a:gd name="T24" fmla="*/ 233 w 301"/>
                <a:gd name="T25" fmla="*/ 482 h 600"/>
                <a:gd name="T26" fmla="*/ 299 w 301"/>
                <a:gd name="T27" fmla="*/ 465 h 600"/>
                <a:gd name="T28" fmla="*/ 299 w 301"/>
                <a:gd name="T29" fmla="*/ 573 h 600"/>
                <a:gd name="T30" fmla="*/ 194 w 301"/>
                <a:gd name="T31" fmla="*/ 600 h 600"/>
                <a:gd name="T32" fmla="*/ 57 w 301"/>
                <a:gd name="T33" fmla="*/ 458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1" h="600">
                  <a:moveTo>
                    <a:pt x="57" y="458"/>
                  </a:moveTo>
                  <a:cubicBezTo>
                    <a:pt x="57" y="235"/>
                    <a:pt x="57" y="235"/>
                    <a:pt x="57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57" y="121"/>
                    <a:pt x="57" y="121"/>
                    <a:pt x="57" y="12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301" y="121"/>
                    <a:pt x="301" y="121"/>
                    <a:pt x="301" y="121"/>
                  </a:cubicBezTo>
                  <a:cubicBezTo>
                    <a:pt x="301" y="235"/>
                    <a:pt x="301" y="235"/>
                    <a:pt x="301" y="235"/>
                  </a:cubicBezTo>
                  <a:cubicBezTo>
                    <a:pt x="190" y="235"/>
                    <a:pt x="190" y="235"/>
                    <a:pt x="190" y="235"/>
                  </a:cubicBezTo>
                  <a:cubicBezTo>
                    <a:pt x="190" y="436"/>
                    <a:pt x="190" y="436"/>
                    <a:pt x="190" y="436"/>
                  </a:cubicBezTo>
                  <a:cubicBezTo>
                    <a:pt x="190" y="467"/>
                    <a:pt x="203" y="482"/>
                    <a:pt x="233" y="482"/>
                  </a:cubicBezTo>
                  <a:cubicBezTo>
                    <a:pt x="258" y="482"/>
                    <a:pt x="280" y="476"/>
                    <a:pt x="299" y="465"/>
                  </a:cubicBezTo>
                  <a:cubicBezTo>
                    <a:pt x="299" y="573"/>
                    <a:pt x="299" y="573"/>
                    <a:pt x="299" y="573"/>
                  </a:cubicBezTo>
                  <a:cubicBezTo>
                    <a:pt x="271" y="590"/>
                    <a:pt x="239" y="600"/>
                    <a:pt x="194" y="600"/>
                  </a:cubicBezTo>
                  <a:cubicBezTo>
                    <a:pt x="112" y="600"/>
                    <a:pt x="57" y="568"/>
                    <a:pt x="57" y="4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6">
              <a:extLst>
                <a:ext uri="{FF2B5EF4-FFF2-40B4-BE49-F238E27FC236}">
                  <a16:creationId xmlns:a16="http://schemas.microsoft.com/office/drawing/2014/main" id="{1969BD4D-0C40-739F-FF6B-4214C2BEBC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08151" y="2649538"/>
              <a:ext cx="1382713" cy="2063750"/>
            </a:xfrm>
            <a:custGeom>
              <a:avLst/>
              <a:gdLst>
                <a:gd name="T0" fmla="*/ 0 w 432"/>
                <a:gd name="T1" fmla="*/ 0 h 642"/>
                <a:gd name="T2" fmla="*/ 134 w 432"/>
                <a:gd name="T3" fmla="*/ 0 h 642"/>
                <a:gd name="T4" fmla="*/ 134 w 432"/>
                <a:gd name="T5" fmla="*/ 237 h 642"/>
                <a:gd name="T6" fmla="*/ 272 w 432"/>
                <a:gd name="T7" fmla="*/ 162 h 642"/>
                <a:gd name="T8" fmla="*/ 432 w 432"/>
                <a:gd name="T9" fmla="*/ 337 h 642"/>
                <a:gd name="T10" fmla="*/ 432 w 432"/>
                <a:gd name="T11" fmla="*/ 642 h 642"/>
                <a:gd name="T12" fmla="*/ 298 w 432"/>
                <a:gd name="T13" fmla="*/ 642 h 642"/>
                <a:gd name="T14" fmla="*/ 298 w 432"/>
                <a:gd name="T15" fmla="*/ 379 h 642"/>
                <a:gd name="T16" fmla="*/ 218 w 432"/>
                <a:gd name="T17" fmla="*/ 283 h 642"/>
                <a:gd name="T18" fmla="*/ 134 w 432"/>
                <a:gd name="T19" fmla="*/ 379 h 642"/>
                <a:gd name="T20" fmla="*/ 134 w 432"/>
                <a:gd name="T21" fmla="*/ 642 h 642"/>
                <a:gd name="T22" fmla="*/ 0 w 432"/>
                <a:gd name="T23" fmla="*/ 642 h 642"/>
                <a:gd name="T24" fmla="*/ 0 w 432"/>
                <a:gd name="T25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642">
                  <a:moveTo>
                    <a:pt x="0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4" y="237"/>
                    <a:pt x="134" y="237"/>
                    <a:pt x="134" y="237"/>
                  </a:cubicBezTo>
                  <a:cubicBezTo>
                    <a:pt x="165" y="198"/>
                    <a:pt x="204" y="162"/>
                    <a:pt x="272" y="162"/>
                  </a:cubicBezTo>
                  <a:cubicBezTo>
                    <a:pt x="373" y="162"/>
                    <a:pt x="432" y="229"/>
                    <a:pt x="432" y="337"/>
                  </a:cubicBezTo>
                  <a:cubicBezTo>
                    <a:pt x="432" y="642"/>
                    <a:pt x="432" y="642"/>
                    <a:pt x="432" y="642"/>
                  </a:cubicBezTo>
                  <a:cubicBezTo>
                    <a:pt x="298" y="642"/>
                    <a:pt x="298" y="642"/>
                    <a:pt x="298" y="642"/>
                  </a:cubicBezTo>
                  <a:cubicBezTo>
                    <a:pt x="298" y="379"/>
                    <a:pt x="298" y="379"/>
                    <a:pt x="298" y="379"/>
                  </a:cubicBezTo>
                  <a:cubicBezTo>
                    <a:pt x="298" y="316"/>
                    <a:pt x="269" y="283"/>
                    <a:pt x="218" y="283"/>
                  </a:cubicBezTo>
                  <a:cubicBezTo>
                    <a:pt x="166" y="283"/>
                    <a:pt x="134" y="316"/>
                    <a:pt x="134" y="379"/>
                  </a:cubicBezTo>
                  <a:cubicBezTo>
                    <a:pt x="134" y="642"/>
                    <a:pt x="134" y="642"/>
                    <a:pt x="134" y="642"/>
                  </a:cubicBezTo>
                  <a:cubicBezTo>
                    <a:pt x="0" y="642"/>
                    <a:pt x="0" y="642"/>
                    <a:pt x="0" y="6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7">
              <a:extLst>
                <a:ext uri="{FF2B5EF4-FFF2-40B4-BE49-F238E27FC236}">
                  <a16:creationId xmlns:a16="http://schemas.microsoft.com/office/drawing/2014/main" id="{6DB7C37A-1FE6-9BFA-5E83-3EC0F79497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61304" y="3179763"/>
              <a:ext cx="1390650" cy="1562100"/>
            </a:xfrm>
            <a:custGeom>
              <a:avLst/>
              <a:gdLst>
                <a:gd name="T0" fmla="*/ 0 w 434"/>
                <a:gd name="T1" fmla="*/ 342 h 486"/>
                <a:gd name="T2" fmla="*/ 0 w 434"/>
                <a:gd name="T3" fmla="*/ 340 h 486"/>
                <a:gd name="T4" fmla="*/ 190 w 434"/>
                <a:gd name="T5" fmla="*/ 189 h 486"/>
                <a:gd name="T6" fmla="*/ 305 w 434"/>
                <a:gd name="T7" fmla="*/ 209 h 486"/>
                <a:gd name="T8" fmla="*/ 305 w 434"/>
                <a:gd name="T9" fmla="*/ 201 h 486"/>
                <a:gd name="T10" fmla="*/ 204 w 434"/>
                <a:gd name="T11" fmla="*/ 115 h 486"/>
                <a:gd name="T12" fmla="*/ 74 w 434"/>
                <a:gd name="T13" fmla="*/ 140 h 486"/>
                <a:gd name="T14" fmla="*/ 40 w 434"/>
                <a:gd name="T15" fmla="*/ 38 h 486"/>
                <a:gd name="T16" fmla="*/ 223 w 434"/>
                <a:gd name="T17" fmla="*/ 0 h 486"/>
                <a:gd name="T18" fmla="*/ 383 w 434"/>
                <a:gd name="T19" fmla="*/ 53 h 486"/>
                <a:gd name="T20" fmla="*/ 434 w 434"/>
                <a:gd name="T21" fmla="*/ 204 h 486"/>
                <a:gd name="T22" fmla="*/ 434 w 434"/>
                <a:gd name="T23" fmla="*/ 477 h 486"/>
                <a:gd name="T24" fmla="*/ 304 w 434"/>
                <a:gd name="T25" fmla="*/ 477 h 486"/>
                <a:gd name="T26" fmla="*/ 304 w 434"/>
                <a:gd name="T27" fmla="*/ 426 h 486"/>
                <a:gd name="T28" fmla="*/ 162 w 434"/>
                <a:gd name="T29" fmla="*/ 486 h 486"/>
                <a:gd name="T30" fmla="*/ 0 w 434"/>
                <a:gd name="T31" fmla="*/ 342 h 486"/>
                <a:gd name="T32" fmla="*/ 307 w 434"/>
                <a:gd name="T33" fmla="*/ 311 h 486"/>
                <a:gd name="T34" fmla="*/ 307 w 434"/>
                <a:gd name="T35" fmla="*/ 287 h 486"/>
                <a:gd name="T36" fmla="*/ 222 w 434"/>
                <a:gd name="T37" fmla="*/ 270 h 486"/>
                <a:gd name="T38" fmla="*/ 129 w 434"/>
                <a:gd name="T39" fmla="*/ 335 h 486"/>
                <a:gd name="T40" fmla="*/ 129 w 434"/>
                <a:gd name="T41" fmla="*/ 336 h 486"/>
                <a:gd name="T42" fmla="*/ 202 w 434"/>
                <a:gd name="T43" fmla="*/ 394 h 486"/>
                <a:gd name="T44" fmla="*/ 307 w 434"/>
                <a:gd name="T45" fmla="*/ 31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4" h="486">
                  <a:moveTo>
                    <a:pt x="0" y="342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237"/>
                    <a:pt x="78" y="189"/>
                    <a:pt x="190" y="189"/>
                  </a:cubicBezTo>
                  <a:cubicBezTo>
                    <a:pt x="237" y="189"/>
                    <a:pt x="272" y="197"/>
                    <a:pt x="305" y="209"/>
                  </a:cubicBezTo>
                  <a:cubicBezTo>
                    <a:pt x="305" y="201"/>
                    <a:pt x="305" y="201"/>
                    <a:pt x="305" y="201"/>
                  </a:cubicBezTo>
                  <a:cubicBezTo>
                    <a:pt x="305" y="145"/>
                    <a:pt x="271" y="115"/>
                    <a:pt x="204" y="115"/>
                  </a:cubicBezTo>
                  <a:cubicBezTo>
                    <a:pt x="153" y="115"/>
                    <a:pt x="117" y="124"/>
                    <a:pt x="74" y="140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92" y="15"/>
                    <a:pt x="143" y="0"/>
                    <a:pt x="223" y="0"/>
                  </a:cubicBezTo>
                  <a:cubicBezTo>
                    <a:pt x="296" y="0"/>
                    <a:pt x="349" y="20"/>
                    <a:pt x="383" y="53"/>
                  </a:cubicBezTo>
                  <a:cubicBezTo>
                    <a:pt x="418" y="88"/>
                    <a:pt x="434" y="140"/>
                    <a:pt x="434" y="204"/>
                  </a:cubicBezTo>
                  <a:cubicBezTo>
                    <a:pt x="434" y="477"/>
                    <a:pt x="434" y="477"/>
                    <a:pt x="434" y="477"/>
                  </a:cubicBezTo>
                  <a:cubicBezTo>
                    <a:pt x="304" y="477"/>
                    <a:pt x="304" y="477"/>
                    <a:pt x="304" y="477"/>
                  </a:cubicBezTo>
                  <a:cubicBezTo>
                    <a:pt x="304" y="426"/>
                    <a:pt x="304" y="426"/>
                    <a:pt x="304" y="426"/>
                  </a:cubicBezTo>
                  <a:cubicBezTo>
                    <a:pt x="272" y="462"/>
                    <a:pt x="227" y="486"/>
                    <a:pt x="162" y="486"/>
                  </a:cubicBezTo>
                  <a:cubicBezTo>
                    <a:pt x="73" y="486"/>
                    <a:pt x="0" y="435"/>
                    <a:pt x="0" y="342"/>
                  </a:cubicBezTo>
                  <a:close/>
                  <a:moveTo>
                    <a:pt x="307" y="311"/>
                  </a:moveTo>
                  <a:cubicBezTo>
                    <a:pt x="307" y="287"/>
                    <a:pt x="307" y="287"/>
                    <a:pt x="307" y="287"/>
                  </a:cubicBezTo>
                  <a:cubicBezTo>
                    <a:pt x="284" y="277"/>
                    <a:pt x="254" y="270"/>
                    <a:pt x="222" y="270"/>
                  </a:cubicBezTo>
                  <a:cubicBezTo>
                    <a:pt x="164" y="270"/>
                    <a:pt x="129" y="292"/>
                    <a:pt x="129" y="335"/>
                  </a:cubicBezTo>
                  <a:cubicBezTo>
                    <a:pt x="129" y="336"/>
                    <a:pt x="129" y="336"/>
                    <a:pt x="129" y="336"/>
                  </a:cubicBezTo>
                  <a:cubicBezTo>
                    <a:pt x="129" y="372"/>
                    <a:pt x="159" y="394"/>
                    <a:pt x="202" y="394"/>
                  </a:cubicBezTo>
                  <a:cubicBezTo>
                    <a:pt x="265" y="394"/>
                    <a:pt x="307" y="359"/>
                    <a:pt x="307" y="3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8">
              <a:extLst>
                <a:ext uri="{FF2B5EF4-FFF2-40B4-BE49-F238E27FC236}">
                  <a16:creationId xmlns:a16="http://schemas.microsoft.com/office/drawing/2014/main" id="{3AEA624F-19C6-31CA-5CD9-7E42ED68DA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859916" y="3170238"/>
              <a:ext cx="1384300" cy="1543050"/>
            </a:xfrm>
            <a:custGeom>
              <a:avLst/>
              <a:gdLst>
                <a:gd name="T0" fmla="*/ 0 w 432"/>
                <a:gd name="T1" fmla="*/ 9 h 480"/>
                <a:gd name="T2" fmla="*/ 133 w 432"/>
                <a:gd name="T3" fmla="*/ 9 h 480"/>
                <a:gd name="T4" fmla="*/ 133 w 432"/>
                <a:gd name="T5" fmla="*/ 75 h 480"/>
                <a:gd name="T6" fmla="*/ 272 w 432"/>
                <a:gd name="T7" fmla="*/ 0 h 480"/>
                <a:gd name="T8" fmla="*/ 432 w 432"/>
                <a:gd name="T9" fmla="*/ 175 h 480"/>
                <a:gd name="T10" fmla="*/ 432 w 432"/>
                <a:gd name="T11" fmla="*/ 480 h 480"/>
                <a:gd name="T12" fmla="*/ 298 w 432"/>
                <a:gd name="T13" fmla="*/ 480 h 480"/>
                <a:gd name="T14" fmla="*/ 298 w 432"/>
                <a:gd name="T15" fmla="*/ 217 h 480"/>
                <a:gd name="T16" fmla="*/ 217 w 432"/>
                <a:gd name="T17" fmla="*/ 121 h 480"/>
                <a:gd name="T18" fmla="*/ 133 w 432"/>
                <a:gd name="T19" fmla="*/ 217 h 480"/>
                <a:gd name="T20" fmla="*/ 133 w 432"/>
                <a:gd name="T21" fmla="*/ 480 h 480"/>
                <a:gd name="T22" fmla="*/ 0 w 432"/>
                <a:gd name="T23" fmla="*/ 480 h 480"/>
                <a:gd name="T24" fmla="*/ 0 w 432"/>
                <a:gd name="T25" fmla="*/ 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480">
                  <a:moveTo>
                    <a:pt x="0" y="9"/>
                  </a:moveTo>
                  <a:cubicBezTo>
                    <a:pt x="133" y="9"/>
                    <a:pt x="133" y="9"/>
                    <a:pt x="133" y="9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64" y="36"/>
                    <a:pt x="204" y="0"/>
                    <a:pt x="272" y="0"/>
                  </a:cubicBezTo>
                  <a:cubicBezTo>
                    <a:pt x="373" y="0"/>
                    <a:pt x="432" y="67"/>
                    <a:pt x="432" y="175"/>
                  </a:cubicBezTo>
                  <a:cubicBezTo>
                    <a:pt x="432" y="480"/>
                    <a:pt x="432" y="480"/>
                    <a:pt x="432" y="480"/>
                  </a:cubicBezTo>
                  <a:cubicBezTo>
                    <a:pt x="298" y="480"/>
                    <a:pt x="298" y="480"/>
                    <a:pt x="298" y="480"/>
                  </a:cubicBezTo>
                  <a:cubicBezTo>
                    <a:pt x="298" y="217"/>
                    <a:pt x="298" y="217"/>
                    <a:pt x="298" y="217"/>
                  </a:cubicBezTo>
                  <a:cubicBezTo>
                    <a:pt x="298" y="154"/>
                    <a:pt x="268" y="121"/>
                    <a:pt x="217" y="121"/>
                  </a:cubicBezTo>
                  <a:cubicBezTo>
                    <a:pt x="166" y="121"/>
                    <a:pt x="133" y="154"/>
                    <a:pt x="133" y="217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0" y="480"/>
                    <a:pt x="0" y="480"/>
                    <a:pt x="0" y="48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9">
              <a:extLst>
                <a:ext uri="{FF2B5EF4-FFF2-40B4-BE49-F238E27FC236}">
                  <a16:creationId xmlns:a16="http://schemas.microsoft.com/office/drawing/2014/main" id="{ED142D15-3F97-1719-8D74-37D26D1CAA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36593" y="2649538"/>
              <a:ext cx="1460500" cy="2063750"/>
            </a:xfrm>
            <a:custGeom>
              <a:avLst/>
              <a:gdLst>
                <a:gd name="T0" fmla="*/ 0 w 920"/>
                <a:gd name="T1" fmla="*/ 0 h 1300"/>
                <a:gd name="T2" fmla="*/ 270 w 920"/>
                <a:gd name="T3" fmla="*/ 0 h 1300"/>
                <a:gd name="T4" fmla="*/ 270 w 920"/>
                <a:gd name="T5" fmla="*/ 692 h 1300"/>
                <a:gd name="T6" fmla="*/ 585 w 920"/>
                <a:gd name="T7" fmla="*/ 346 h 1300"/>
                <a:gd name="T8" fmla="*/ 908 w 920"/>
                <a:gd name="T9" fmla="*/ 346 h 1300"/>
                <a:gd name="T10" fmla="*/ 547 w 920"/>
                <a:gd name="T11" fmla="*/ 721 h 1300"/>
                <a:gd name="T12" fmla="*/ 920 w 920"/>
                <a:gd name="T13" fmla="*/ 1300 h 1300"/>
                <a:gd name="T14" fmla="*/ 609 w 920"/>
                <a:gd name="T15" fmla="*/ 1300 h 1300"/>
                <a:gd name="T16" fmla="*/ 365 w 920"/>
                <a:gd name="T17" fmla="*/ 909 h 1300"/>
                <a:gd name="T18" fmla="*/ 270 w 920"/>
                <a:gd name="T19" fmla="*/ 1010 h 1300"/>
                <a:gd name="T20" fmla="*/ 270 w 920"/>
                <a:gd name="T21" fmla="*/ 1300 h 1300"/>
                <a:gd name="T22" fmla="*/ 0 w 920"/>
                <a:gd name="T23" fmla="*/ 1300 h 1300"/>
                <a:gd name="T24" fmla="*/ 0 w 920"/>
                <a:gd name="T25" fmla="*/ 0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0" h="1300">
                  <a:moveTo>
                    <a:pt x="0" y="0"/>
                  </a:moveTo>
                  <a:lnTo>
                    <a:pt x="270" y="0"/>
                  </a:lnTo>
                  <a:lnTo>
                    <a:pt x="270" y="692"/>
                  </a:lnTo>
                  <a:lnTo>
                    <a:pt x="585" y="346"/>
                  </a:lnTo>
                  <a:lnTo>
                    <a:pt x="908" y="346"/>
                  </a:lnTo>
                  <a:lnTo>
                    <a:pt x="547" y="721"/>
                  </a:lnTo>
                  <a:lnTo>
                    <a:pt x="920" y="1300"/>
                  </a:lnTo>
                  <a:lnTo>
                    <a:pt x="609" y="1300"/>
                  </a:lnTo>
                  <a:lnTo>
                    <a:pt x="365" y="909"/>
                  </a:lnTo>
                  <a:lnTo>
                    <a:pt x="270" y="1010"/>
                  </a:lnTo>
                  <a:lnTo>
                    <a:pt x="270" y="1300"/>
                  </a:lnTo>
                  <a:lnTo>
                    <a:pt x="0" y="130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10">
              <a:extLst>
                <a:ext uri="{FF2B5EF4-FFF2-40B4-BE49-F238E27FC236}">
                  <a16:creationId xmlns:a16="http://schemas.microsoft.com/office/drawing/2014/main" id="{6FEBB0B2-4586-05AB-B4FE-055E54F117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9896" y="3173413"/>
              <a:ext cx="1227138" cy="1568450"/>
            </a:xfrm>
            <a:custGeom>
              <a:avLst/>
              <a:gdLst>
                <a:gd name="T0" fmla="*/ 0 w 383"/>
                <a:gd name="T1" fmla="*/ 417 h 488"/>
                <a:gd name="T2" fmla="*/ 57 w 383"/>
                <a:gd name="T3" fmla="*/ 329 h 488"/>
                <a:gd name="T4" fmla="*/ 206 w 383"/>
                <a:gd name="T5" fmla="*/ 385 h 488"/>
                <a:gd name="T6" fmla="*/ 262 w 383"/>
                <a:gd name="T7" fmla="*/ 350 h 488"/>
                <a:gd name="T8" fmla="*/ 262 w 383"/>
                <a:gd name="T9" fmla="*/ 348 h 488"/>
                <a:gd name="T10" fmla="*/ 165 w 383"/>
                <a:gd name="T11" fmla="*/ 294 h 488"/>
                <a:gd name="T12" fmla="*/ 24 w 383"/>
                <a:gd name="T13" fmla="*/ 152 h 488"/>
                <a:gd name="T14" fmla="*/ 24 w 383"/>
                <a:gd name="T15" fmla="*/ 150 h 488"/>
                <a:gd name="T16" fmla="*/ 196 w 383"/>
                <a:gd name="T17" fmla="*/ 0 h 488"/>
                <a:gd name="T18" fmla="*/ 372 w 383"/>
                <a:gd name="T19" fmla="*/ 55 h 488"/>
                <a:gd name="T20" fmla="*/ 321 w 383"/>
                <a:gd name="T21" fmla="*/ 147 h 488"/>
                <a:gd name="T22" fmla="*/ 194 w 383"/>
                <a:gd name="T23" fmla="*/ 103 h 488"/>
                <a:gd name="T24" fmla="*/ 144 w 383"/>
                <a:gd name="T25" fmla="*/ 136 h 488"/>
                <a:gd name="T26" fmla="*/ 144 w 383"/>
                <a:gd name="T27" fmla="*/ 138 h 488"/>
                <a:gd name="T28" fmla="*/ 240 w 383"/>
                <a:gd name="T29" fmla="*/ 194 h 488"/>
                <a:gd name="T30" fmla="*/ 383 w 383"/>
                <a:gd name="T31" fmla="*/ 334 h 488"/>
                <a:gd name="T32" fmla="*/ 383 w 383"/>
                <a:gd name="T33" fmla="*/ 336 h 488"/>
                <a:gd name="T34" fmla="*/ 203 w 383"/>
                <a:gd name="T35" fmla="*/ 488 h 488"/>
                <a:gd name="T36" fmla="*/ 0 w 383"/>
                <a:gd name="T37" fmla="*/ 417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3" h="488">
                  <a:moveTo>
                    <a:pt x="0" y="417"/>
                  </a:moveTo>
                  <a:cubicBezTo>
                    <a:pt x="57" y="329"/>
                    <a:pt x="57" y="329"/>
                    <a:pt x="57" y="329"/>
                  </a:cubicBezTo>
                  <a:cubicBezTo>
                    <a:pt x="108" y="366"/>
                    <a:pt x="162" y="385"/>
                    <a:pt x="206" y="385"/>
                  </a:cubicBezTo>
                  <a:cubicBezTo>
                    <a:pt x="245" y="385"/>
                    <a:pt x="262" y="371"/>
                    <a:pt x="262" y="350"/>
                  </a:cubicBezTo>
                  <a:cubicBezTo>
                    <a:pt x="262" y="348"/>
                    <a:pt x="262" y="348"/>
                    <a:pt x="262" y="348"/>
                  </a:cubicBezTo>
                  <a:cubicBezTo>
                    <a:pt x="262" y="319"/>
                    <a:pt x="217" y="309"/>
                    <a:pt x="165" y="294"/>
                  </a:cubicBezTo>
                  <a:cubicBezTo>
                    <a:pt x="99" y="274"/>
                    <a:pt x="24" y="243"/>
                    <a:pt x="24" y="152"/>
                  </a:cubicBezTo>
                  <a:cubicBezTo>
                    <a:pt x="24" y="150"/>
                    <a:pt x="24" y="150"/>
                    <a:pt x="24" y="150"/>
                  </a:cubicBezTo>
                  <a:cubicBezTo>
                    <a:pt x="24" y="54"/>
                    <a:pt x="101" y="0"/>
                    <a:pt x="196" y="0"/>
                  </a:cubicBezTo>
                  <a:cubicBezTo>
                    <a:pt x="256" y="0"/>
                    <a:pt x="321" y="21"/>
                    <a:pt x="372" y="55"/>
                  </a:cubicBezTo>
                  <a:cubicBezTo>
                    <a:pt x="321" y="147"/>
                    <a:pt x="321" y="147"/>
                    <a:pt x="321" y="147"/>
                  </a:cubicBezTo>
                  <a:cubicBezTo>
                    <a:pt x="275" y="120"/>
                    <a:pt x="228" y="103"/>
                    <a:pt x="194" y="103"/>
                  </a:cubicBezTo>
                  <a:cubicBezTo>
                    <a:pt x="161" y="103"/>
                    <a:pt x="144" y="118"/>
                    <a:pt x="144" y="136"/>
                  </a:cubicBezTo>
                  <a:cubicBezTo>
                    <a:pt x="144" y="138"/>
                    <a:pt x="144" y="138"/>
                    <a:pt x="144" y="138"/>
                  </a:cubicBezTo>
                  <a:cubicBezTo>
                    <a:pt x="144" y="164"/>
                    <a:pt x="189" y="176"/>
                    <a:pt x="240" y="194"/>
                  </a:cubicBezTo>
                  <a:cubicBezTo>
                    <a:pt x="306" y="216"/>
                    <a:pt x="383" y="248"/>
                    <a:pt x="383" y="334"/>
                  </a:cubicBezTo>
                  <a:cubicBezTo>
                    <a:pt x="383" y="336"/>
                    <a:pt x="383" y="336"/>
                    <a:pt x="383" y="336"/>
                  </a:cubicBezTo>
                  <a:cubicBezTo>
                    <a:pt x="383" y="440"/>
                    <a:pt x="305" y="488"/>
                    <a:pt x="203" y="488"/>
                  </a:cubicBezTo>
                  <a:cubicBezTo>
                    <a:pt x="137" y="488"/>
                    <a:pt x="63" y="466"/>
                    <a:pt x="0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Oval 11">
              <a:extLst>
                <a:ext uri="{FF2B5EF4-FFF2-40B4-BE49-F238E27FC236}">
                  <a16:creationId xmlns:a16="http://schemas.microsoft.com/office/drawing/2014/main" id="{70877F96-1F23-E1FC-71E9-01EE358F60F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82260" y="4167188"/>
              <a:ext cx="544513" cy="5461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59C8C1D9-B375-1D63-409C-0E8AA8DEE2D1}"/>
              </a:ext>
            </a:extLst>
          </p:cNvPr>
          <p:cNvGrpSpPr/>
          <p:nvPr userDrawn="1"/>
        </p:nvGrpSpPr>
        <p:grpSpPr>
          <a:xfrm>
            <a:off x="9390324" y="767096"/>
            <a:ext cx="2800087" cy="1898696"/>
            <a:chOff x="9390324" y="767096"/>
            <a:chExt cx="2800087" cy="1898696"/>
          </a:xfrm>
        </p:grpSpPr>
        <p:grpSp>
          <p:nvGrpSpPr>
            <p:cNvPr id="76" name="Group 75">
              <a:extLst>
                <a:ext uri="{FF2B5EF4-FFF2-40B4-BE49-F238E27FC236}">
                  <a16:creationId xmlns:a16="http://schemas.microsoft.com/office/drawing/2014/main" id="{04DB0252-2F51-9D54-5F87-47E8112037C5}"/>
                </a:ext>
              </a:extLst>
            </p:cNvPr>
            <p:cNvGrpSpPr/>
            <p:nvPr userDrawn="1"/>
          </p:nvGrpSpPr>
          <p:grpSpPr>
            <a:xfrm>
              <a:off x="9390324" y="936748"/>
              <a:ext cx="1965963" cy="1042086"/>
              <a:chOff x="4988072" y="501936"/>
              <a:chExt cx="1978802" cy="1051017"/>
            </a:xfrm>
            <a:solidFill>
              <a:schemeClr val="bg1"/>
            </a:solidFill>
          </p:grpSpPr>
          <p:sp>
            <p:nvSpPr>
              <p:cNvPr id="85" name="Freeform 5">
                <a:extLst>
                  <a:ext uri="{FF2B5EF4-FFF2-40B4-BE49-F238E27FC236}">
                    <a16:creationId xmlns:a16="http://schemas.microsoft.com/office/drawing/2014/main" id="{433FD598-576F-FFF0-672B-6A9B1AF5124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59016" y="501936"/>
                <a:ext cx="218094" cy="282813"/>
              </a:xfrm>
              <a:custGeom>
                <a:avLst/>
                <a:gdLst>
                  <a:gd name="T0" fmla="*/ 0 w 502"/>
                  <a:gd name="T1" fmla="*/ 550 h 651"/>
                  <a:gd name="T2" fmla="*/ 83 w 502"/>
                  <a:gd name="T3" fmla="*/ 451 h 651"/>
                  <a:gd name="T4" fmla="*/ 272 w 502"/>
                  <a:gd name="T5" fmla="*/ 528 h 651"/>
                  <a:gd name="T6" fmla="*/ 363 w 502"/>
                  <a:gd name="T7" fmla="*/ 469 h 651"/>
                  <a:gd name="T8" fmla="*/ 363 w 502"/>
                  <a:gd name="T9" fmla="*/ 467 h 651"/>
                  <a:gd name="T10" fmla="*/ 236 w 502"/>
                  <a:gd name="T11" fmla="*/ 386 h 651"/>
                  <a:gd name="T12" fmla="*/ 26 w 502"/>
                  <a:gd name="T13" fmla="*/ 192 h 651"/>
                  <a:gd name="T14" fmla="*/ 26 w 502"/>
                  <a:gd name="T15" fmla="*/ 191 h 651"/>
                  <a:gd name="T16" fmla="*/ 247 w 502"/>
                  <a:gd name="T17" fmla="*/ 0 h 651"/>
                  <a:gd name="T18" fmla="*/ 483 w 502"/>
                  <a:gd name="T19" fmla="*/ 80 h 651"/>
                  <a:gd name="T20" fmla="*/ 410 w 502"/>
                  <a:gd name="T21" fmla="*/ 185 h 651"/>
                  <a:gd name="T22" fmla="*/ 246 w 502"/>
                  <a:gd name="T23" fmla="*/ 123 h 651"/>
                  <a:gd name="T24" fmla="*/ 164 w 502"/>
                  <a:gd name="T25" fmla="*/ 178 h 651"/>
                  <a:gd name="T26" fmla="*/ 164 w 502"/>
                  <a:gd name="T27" fmla="*/ 180 h 651"/>
                  <a:gd name="T28" fmla="*/ 301 w 502"/>
                  <a:gd name="T29" fmla="*/ 263 h 651"/>
                  <a:gd name="T30" fmla="*/ 502 w 502"/>
                  <a:gd name="T31" fmla="*/ 453 h 651"/>
                  <a:gd name="T32" fmla="*/ 502 w 502"/>
                  <a:gd name="T33" fmla="*/ 455 h 651"/>
                  <a:gd name="T34" fmla="*/ 269 w 502"/>
                  <a:gd name="T35" fmla="*/ 651 h 651"/>
                  <a:gd name="T36" fmla="*/ 0 w 502"/>
                  <a:gd name="T37" fmla="*/ 550 h 6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2" h="651">
                    <a:moveTo>
                      <a:pt x="0" y="550"/>
                    </a:moveTo>
                    <a:cubicBezTo>
                      <a:pt x="83" y="451"/>
                      <a:pt x="83" y="451"/>
                      <a:pt x="83" y="451"/>
                    </a:cubicBezTo>
                    <a:cubicBezTo>
                      <a:pt x="140" y="498"/>
                      <a:pt x="200" y="528"/>
                      <a:pt x="272" y="528"/>
                    </a:cubicBezTo>
                    <a:cubicBezTo>
                      <a:pt x="329" y="528"/>
                      <a:pt x="363" y="506"/>
                      <a:pt x="363" y="469"/>
                    </a:cubicBezTo>
                    <a:cubicBezTo>
                      <a:pt x="363" y="467"/>
                      <a:pt x="363" y="467"/>
                      <a:pt x="363" y="467"/>
                    </a:cubicBezTo>
                    <a:cubicBezTo>
                      <a:pt x="363" y="431"/>
                      <a:pt x="342" y="413"/>
                      <a:pt x="236" y="386"/>
                    </a:cubicBezTo>
                    <a:cubicBezTo>
                      <a:pt x="108" y="354"/>
                      <a:pt x="26" y="318"/>
                      <a:pt x="26" y="192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26" y="76"/>
                      <a:pt x="118" y="0"/>
                      <a:pt x="247" y="0"/>
                    </a:cubicBezTo>
                    <a:cubicBezTo>
                      <a:pt x="340" y="0"/>
                      <a:pt x="419" y="29"/>
                      <a:pt x="483" y="80"/>
                    </a:cubicBezTo>
                    <a:cubicBezTo>
                      <a:pt x="410" y="185"/>
                      <a:pt x="410" y="185"/>
                      <a:pt x="410" y="185"/>
                    </a:cubicBezTo>
                    <a:cubicBezTo>
                      <a:pt x="354" y="146"/>
                      <a:pt x="299" y="123"/>
                      <a:pt x="246" y="123"/>
                    </a:cubicBezTo>
                    <a:cubicBezTo>
                      <a:pt x="192" y="123"/>
                      <a:pt x="164" y="147"/>
                      <a:pt x="164" y="178"/>
                    </a:cubicBezTo>
                    <a:cubicBezTo>
                      <a:pt x="164" y="180"/>
                      <a:pt x="164" y="180"/>
                      <a:pt x="164" y="180"/>
                    </a:cubicBezTo>
                    <a:cubicBezTo>
                      <a:pt x="164" y="221"/>
                      <a:pt x="191" y="235"/>
                      <a:pt x="301" y="263"/>
                    </a:cubicBezTo>
                    <a:cubicBezTo>
                      <a:pt x="429" y="297"/>
                      <a:pt x="502" y="343"/>
                      <a:pt x="502" y="453"/>
                    </a:cubicBezTo>
                    <a:cubicBezTo>
                      <a:pt x="502" y="455"/>
                      <a:pt x="502" y="455"/>
                      <a:pt x="502" y="455"/>
                    </a:cubicBezTo>
                    <a:cubicBezTo>
                      <a:pt x="502" y="581"/>
                      <a:pt x="406" y="651"/>
                      <a:pt x="269" y="651"/>
                    </a:cubicBezTo>
                    <a:cubicBezTo>
                      <a:pt x="173" y="651"/>
                      <a:pt x="76" y="618"/>
                      <a:pt x="0" y="5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Freeform 6">
                <a:extLst>
                  <a:ext uri="{FF2B5EF4-FFF2-40B4-BE49-F238E27FC236}">
                    <a16:creationId xmlns:a16="http://schemas.microsoft.com/office/drawing/2014/main" id="{824AAD10-C96C-2D4A-15C2-1D354C7C691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791295" y="566212"/>
                <a:ext cx="322264" cy="214547"/>
              </a:xfrm>
              <a:custGeom>
                <a:avLst/>
                <a:gdLst>
                  <a:gd name="T0" fmla="*/ 0 w 741"/>
                  <a:gd name="T1" fmla="*/ 9 h 494"/>
                  <a:gd name="T2" fmla="*/ 138 w 741"/>
                  <a:gd name="T3" fmla="*/ 9 h 494"/>
                  <a:gd name="T4" fmla="*/ 138 w 741"/>
                  <a:gd name="T5" fmla="*/ 78 h 494"/>
                  <a:gd name="T6" fmla="*/ 281 w 741"/>
                  <a:gd name="T7" fmla="*/ 0 h 494"/>
                  <a:gd name="T8" fmla="*/ 418 w 741"/>
                  <a:gd name="T9" fmla="*/ 77 h 494"/>
                  <a:gd name="T10" fmla="*/ 577 w 741"/>
                  <a:gd name="T11" fmla="*/ 0 h 494"/>
                  <a:gd name="T12" fmla="*/ 741 w 741"/>
                  <a:gd name="T13" fmla="*/ 178 h 494"/>
                  <a:gd name="T14" fmla="*/ 741 w 741"/>
                  <a:gd name="T15" fmla="*/ 494 h 494"/>
                  <a:gd name="T16" fmla="*/ 603 w 741"/>
                  <a:gd name="T17" fmla="*/ 494 h 494"/>
                  <a:gd name="T18" fmla="*/ 603 w 741"/>
                  <a:gd name="T19" fmla="*/ 224 h 494"/>
                  <a:gd name="T20" fmla="*/ 523 w 741"/>
                  <a:gd name="T21" fmla="*/ 125 h 494"/>
                  <a:gd name="T22" fmla="*/ 439 w 741"/>
                  <a:gd name="T23" fmla="*/ 224 h 494"/>
                  <a:gd name="T24" fmla="*/ 439 w 741"/>
                  <a:gd name="T25" fmla="*/ 494 h 494"/>
                  <a:gd name="T26" fmla="*/ 302 w 741"/>
                  <a:gd name="T27" fmla="*/ 494 h 494"/>
                  <a:gd name="T28" fmla="*/ 302 w 741"/>
                  <a:gd name="T29" fmla="*/ 224 h 494"/>
                  <a:gd name="T30" fmla="*/ 221 w 741"/>
                  <a:gd name="T31" fmla="*/ 125 h 494"/>
                  <a:gd name="T32" fmla="*/ 138 w 741"/>
                  <a:gd name="T33" fmla="*/ 224 h 494"/>
                  <a:gd name="T34" fmla="*/ 138 w 741"/>
                  <a:gd name="T35" fmla="*/ 494 h 494"/>
                  <a:gd name="T36" fmla="*/ 0 w 741"/>
                  <a:gd name="T37" fmla="*/ 494 h 494"/>
                  <a:gd name="T38" fmla="*/ 0 w 741"/>
                  <a:gd name="T39" fmla="*/ 9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1" h="494">
                    <a:moveTo>
                      <a:pt x="0" y="9"/>
                    </a:moveTo>
                    <a:cubicBezTo>
                      <a:pt x="138" y="9"/>
                      <a:pt x="138" y="9"/>
                      <a:pt x="138" y="9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70" y="37"/>
                      <a:pt x="211" y="0"/>
                      <a:pt x="281" y="0"/>
                    </a:cubicBezTo>
                    <a:cubicBezTo>
                      <a:pt x="344" y="0"/>
                      <a:pt x="392" y="28"/>
                      <a:pt x="418" y="77"/>
                    </a:cubicBezTo>
                    <a:cubicBezTo>
                      <a:pt x="460" y="27"/>
                      <a:pt x="511" y="0"/>
                      <a:pt x="577" y="0"/>
                    </a:cubicBezTo>
                    <a:cubicBezTo>
                      <a:pt x="679" y="0"/>
                      <a:pt x="741" y="62"/>
                      <a:pt x="741" y="178"/>
                    </a:cubicBezTo>
                    <a:cubicBezTo>
                      <a:pt x="741" y="494"/>
                      <a:pt x="741" y="494"/>
                      <a:pt x="741" y="494"/>
                    </a:cubicBezTo>
                    <a:cubicBezTo>
                      <a:pt x="603" y="494"/>
                      <a:pt x="603" y="494"/>
                      <a:pt x="603" y="494"/>
                    </a:cubicBezTo>
                    <a:cubicBezTo>
                      <a:pt x="603" y="224"/>
                      <a:pt x="603" y="224"/>
                      <a:pt x="603" y="224"/>
                    </a:cubicBezTo>
                    <a:cubicBezTo>
                      <a:pt x="603" y="159"/>
                      <a:pt x="574" y="125"/>
                      <a:pt x="523" y="125"/>
                    </a:cubicBezTo>
                    <a:cubicBezTo>
                      <a:pt x="471" y="125"/>
                      <a:pt x="439" y="159"/>
                      <a:pt x="439" y="224"/>
                    </a:cubicBezTo>
                    <a:cubicBezTo>
                      <a:pt x="439" y="494"/>
                      <a:pt x="439" y="494"/>
                      <a:pt x="439" y="494"/>
                    </a:cubicBezTo>
                    <a:cubicBezTo>
                      <a:pt x="302" y="494"/>
                      <a:pt x="302" y="494"/>
                      <a:pt x="302" y="494"/>
                    </a:cubicBezTo>
                    <a:cubicBezTo>
                      <a:pt x="302" y="224"/>
                      <a:pt x="302" y="224"/>
                      <a:pt x="302" y="224"/>
                    </a:cubicBezTo>
                    <a:cubicBezTo>
                      <a:pt x="302" y="159"/>
                      <a:pt x="273" y="125"/>
                      <a:pt x="221" y="125"/>
                    </a:cubicBezTo>
                    <a:cubicBezTo>
                      <a:pt x="170" y="125"/>
                      <a:pt x="138" y="159"/>
                      <a:pt x="138" y="224"/>
                    </a:cubicBezTo>
                    <a:cubicBezTo>
                      <a:pt x="138" y="494"/>
                      <a:pt x="138" y="494"/>
                      <a:pt x="138" y="494"/>
                    </a:cubicBezTo>
                    <a:cubicBezTo>
                      <a:pt x="0" y="494"/>
                      <a:pt x="0" y="494"/>
                      <a:pt x="0" y="494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Freeform 7">
                <a:extLst>
                  <a:ext uri="{FF2B5EF4-FFF2-40B4-BE49-F238E27FC236}">
                    <a16:creationId xmlns:a16="http://schemas.microsoft.com/office/drawing/2014/main" id="{8776387C-7DBE-0FBD-3AED-689433E7686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125971" y="567985"/>
                <a:ext cx="193713" cy="216764"/>
              </a:xfrm>
              <a:custGeom>
                <a:avLst/>
                <a:gdLst>
                  <a:gd name="T0" fmla="*/ 0 w 446"/>
                  <a:gd name="T1" fmla="*/ 351 h 499"/>
                  <a:gd name="T2" fmla="*/ 0 w 446"/>
                  <a:gd name="T3" fmla="*/ 349 h 499"/>
                  <a:gd name="T4" fmla="*/ 195 w 446"/>
                  <a:gd name="T5" fmla="*/ 194 h 499"/>
                  <a:gd name="T6" fmla="*/ 314 w 446"/>
                  <a:gd name="T7" fmla="*/ 214 h 499"/>
                  <a:gd name="T8" fmla="*/ 314 w 446"/>
                  <a:gd name="T9" fmla="*/ 206 h 499"/>
                  <a:gd name="T10" fmla="*/ 210 w 446"/>
                  <a:gd name="T11" fmla="*/ 117 h 499"/>
                  <a:gd name="T12" fmla="*/ 76 w 446"/>
                  <a:gd name="T13" fmla="*/ 144 h 499"/>
                  <a:gd name="T14" fmla="*/ 42 w 446"/>
                  <a:gd name="T15" fmla="*/ 39 h 499"/>
                  <a:gd name="T16" fmla="*/ 230 w 446"/>
                  <a:gd name="T17" fmla="*/ 0 h 499"/>
                  <a:gd name="T18" fmla="*/ 394 w 446"/>
                  <a:gd name="T19" fmla="*/ 54 h 499"/>
                  <a:gd name="T20" fmla="*/ 446 w 446"/>
                  <a:gd name="T21" fmla="*/ 209 h 499"/>
                  <a:gd name="T22" fmla="*/ 446 w 446"/>
                  <a:gd name="T23" fmla="*/ 490 h 499"/>
                  <a:gd name="T24" fmla="*/ 313 w 446"/>
                  <a:gd name="T25" fmla="*/ 490 h 499"/>
                  <a:gd name="T26" fmla="*/ 313 w 446"/>
                  <a:gd name="T27" fmla="*/ 438 h 499"/>
                  <a:gd name="T28" fmla="*/ 166 w 446"/>
                  <a:gd name="T29" fmla="*/ 499 h 499"/>
                  <a:gd name="T30" fmla="*/ 0 w 446"/>
                  <a:gd name="T31" fmla="*/ 351 h 499"/>
                  <a:gd name="T32" fmla="*/ 316 w 446"/>
                  <a:gd name="T33" fmla="*/ 319 h 499"/>
                  <a:gd name="T34" fmla="*/ 316 w 446"/>
                  <a:gd name="T35" fmla="*/ 295 h 499"/>
                  <a:gd name="T36" fmla="*/ 228 w 446"/>
                  <a:gd name="T37" fmla="*/ 277 h 499"/>
                  <a:gd name="T38" fmla="*/ 133 w 446"/>
                  <a:gd name="T39" fmla="*/ 344 h 499"/>
                  <a:gd name="T40" fmla="*/ 133 w 446"/>
                  <a:gd name="T41" fmla="*/ 346 h 499"/>
                  <a:gd name="T42" fmla="*/ 208 w 446"/>
                  <a:gd name="T43" fmla="*/ 404 h 499"/>
                  <a:gd name="T44" fmla="*/ 316 w 446"/>
                  <a:gd name="T45" fmla="*/ 31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6" h="499">
                    <a:moveTo>
                      <a:pt x="0" y="351"/>
                    </a:moveTo>
                    <a:cubicBezTo>
                      <a:pt x="0" y="349"/>
                      <a:pt x="0" y="349"/>
                      <a:pt x="0" y="349"/>
                    </a:cubicBezTo>
                    <a:cubicBezTo>
                      <a:pt x="0" y="243"/>
                      <a:pt x="80" y="194"/>
                      <a:pt x="195" y="194"/>
                    </a:cubicBezTo>
                    <a:cubicBezTo>
                      <a:pt x="244" y="194"/>
                      <a:pt x="280" y="202"/>
                      <a:pt x="314" y="214"/>
                    </a:cubicBezTo>
                    <a:cubicBezTo>
                      <a:pt x="314" y="206"/>
                      <a:pt x="314" y="206"/>
                      <a:pt x="314" y="206"/>
                    </a:cubicBezTo>
                    <a:cubicBezTo>
                      <a:pt x="314" y="149"/>
                      <a:pt x="279" y="117"/>
                      <a:pt x="210" y="117"/>
                    </a:cubicBezTo>
                    <a:cubicBezTo>
                      <a:pt x="157" y="117"/>
                      <a:pt x="120" y="127"/>
                      <a:pt x="76" y="144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95" y="15"/>
                      <a:pt x="147" y="0"/>
                      <a:pt x="230" y="0"/>
                    </a:cubicBezTo>
                    <a:cubicBezTo>
                      <a:pt x="305" y="0"/>
                      <a:pt x="359" y="20"/>
                      <a:pt x="394" y="54"/>
                    </a:cubicBezTo>
                    <a:cubicBezTo>
                      <a:pt x="430" y="90"/>
                      <a:pt x="446" y="144"/>
                      <a:pt x="446" y="209"/>
                    </a:cubicBezTo>
                    <a:cubicBezTo>
                      <a:pt x="446" y="490"/>
                      <a:pt x="446" y="490"/>
                      <a:pt x="446" y="490"/>
                    </a:cubicBezTo>
                    <a:cubicBezTo>
                      <a:pt x="313" y="490"/>
                      <a:pt x="313" y="490"/>
                      <a:pt x="313" y="490"/>
                    </a:cubicBezTo>
                    <a:cubicBezTo>
                      <a:pt x="313" y="438"/>
                      <a:pt x="313" y="438"/>
                      <a:pt x="313" y="438"/>
                    </a:cubicBezTo>
                    <a:cubicBezTo>
                      <a:pt x="280" y="475"/>
                      <a:pt x="233" y="499"/>
                      <a:pt x="166" y="499"/>
                    </a:cubicBezTo>
                    <a:cubicBezTo>
                      <a:pt x="75" y="499"/>
                      <a:pt x="0" y="447"/>
                      <a:pt x="0" y="351"/>
                    </a:cubicBezTo>
                    <a:close/>
                    <a:moveTo>
                      <a:pt x="316" y="319"/>
                    </a:moveTo>
                    <a:cubicBezTo>
                      <a:pt x="316" y="295"/>
                      <a:pt x="316" y="295"/>
                      <a:pt x="316" y="295"/>
                    </a:cubicBezTo>
                    <a:cubicBezTo>
                      <a:pt x="292" y="284"/>
                      <a:pt x="262" y="277"/>
                      <a:pt x="228" y="277"/>
                    </a:cubicBezTo>
                    <a:cubicBezTo>
                      <a:pt x="169" y="277"/>
                      <a:pt x="133" y="300"/>
                      <a:pt x="133" y="344"/>
                    </a:cubicBezTo>
                    <a:cubicBezTo>
                      <a:pt x="133" y="346"/>
                      <a:pt x="133" y="346"/>
                      <a:pt x="133" y="346"/>
                    </a:cubicBezTo>
                    <a:cubicBezTo>
                      <a:pt x="133" y="383"/>
                      <a:pt x="164" y="404"/>
                      <a:pt x="208" y="404"/>
                    </a:cubicBezTo>
                    <a:cubicBezTo>
                      <a:pt x="272" y="404"/>
                      <a:pt x="316" y="369"/>
                      <a:pt x="316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Freeform 8">
                <a:extLst>
                  <a:ext uri="{FF2B5EF4-FFF2-40B4-BE49-F238E27FC236}">
                    <a16:creationId xmlns:a16="http://schemas.microsoft.com/office/drawing/2014/main" id="{262E0FEC-2981-11B0-3D88-8A94D08178C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36529" y="564438"/>
                <a:ext cx="127665" cy="216321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1 h 498"/>
                  <a:gd name="T6" fmla="*/ 293 w 293"/>
                  <a:gd name="T7" fmla="*/ 4 h 498"/>
                  <a:gd name="T8" fmla="*/ 293 w 293"/>
                  <a:gd name="T9" fmla="*/ 148 h 498"/>
                  <a:gd name="T10" fmla="*/ 285 w 293"/>
                  <a:gd name="T11" fmla="*/ 148 h 498"/>
                  <a:gd name="T12" fmla="*/ 138 w 293"/>
                  <a:gd name="T13" fmla="*/ 319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1"/>
                      <a:pt x="138" y="111"/>
                      <a:pt x="138" y="111"/>
                    </a:cubicBezTo>
                    <a:cubicBezTo>
                      <a:pt x="166" y="44"/>
                      <a:pt x="211" y="0"/>
                      <a:pt x="293" y="4"/>
                    </a:cubicBezTo>
                    <a:cubicBezTo>
                      <a:pt x="293" y="148"/>
                      <a:pt x="293" y="148"/>
                      <a:pt x="293" y="148"/>
                    </a:cubicBezTo>
                    <a:cubicBezTo>
                      <a:pt x="285" y="148"/>
                      <a:pt x="285" y="148"/>
                      <a:pt x="285" y="148"/>
                    </a:cubicBezTo>
                    <a:cubicBezTo>
                      <a:pt x="194" y="148"/>
                      <a:pt x="138" y="203"/>
                      <a:pt x="138" y="319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Freeform 9">
                <a:extLst>
                  <a:ext uri="{FF2B5EF4-FFF2-40B4-BE49-F238E27FC236}">
                    <a16:creationId xmlns:a16="http://schemas.microsoft.com/office/drawing/2014/main" id="{FECC1288-545E-BDB4-6462-3EE5544D702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475719" y="516121"/>
                <a:ext cx="134757" cy="268184"/>
              </a:xfrm>
              <a:custGeom>
                <a:avLst/>
                <a:gdLst>
                  <a:gd name="T0" fmla="*/ 58 w 310"/>
                  <a:gd name="T1" fmla="*/ 472 h 617"/>
                  <a:gd name="T2" fmla="*/ 58 w 310"/>
                  <a:gd name="T3" fmla="*/ 242 h 617"/>
                  <a:gd name="T4" fmla="*/ 0 w 310"/>
                  <a:gd name="T5" fmla="*/ 242 h 617"/>
                  <a:gd name="T6" fmla="*/ 0 w 310"/>
                  <a:gd name="T7" fmla="*/ 124 h 617"/>
                  <a:gd name="T8" fmla="*/ 58 w 310"/>
                  <a:gd name="T9" fmla="*/ 124 h 617"/>
                  <a:gd name="T10" fmla="*/ 58 w 310"/>
                  <a:gd name="T11" fmla="*/ 0 h 617"/>
                  <a:gd name="T12" fmla="*/ 196 w 310"/>
                  <a:gd name="T13" fmla="*/ 0 h 617"/>
                  <a:gd name="T14" fmla="*/ 196 w 310"/>
                  <a:gd name="T15" fmla="*/ 124 h 617"/>
                  <a:gd name="T16" fmla="*/ 310 w 310"/>
                  <a:gd name="T17" fmla="*/ 124 h 617"/>
                  <a:gd name="T18" fmla="*/ 310 w 310"/>
                  <a:gd name="T19" fmla="*/ 242 h 617"/>
                  <a:gd name="T20" fmla="*/ 196 w 310"/>
                  <a:gd name="T21" fmla="*/ 242 h 617"/>
                  <a:gd name="T22" fmla="*/ 196 w 310"/>
                  <a:gd name="T23" fmla="*/ 449 h 617"/>
                  <a:gd name="T24" fmla="*/ 240 w 310"/>
                  <a:gd name="T25" fmla="*/ 496 h 617"/>
                  <a:gd name="T26" fmla="*/ 308 w 310"/>
                  <a:gd name="T27" fmla="*/ 479 h 617"/>
                  <a:gd name="T28" fmla="*/ 308 w 310"/>
                  <a:gd name="T29" fmla="*/ 589 h 617"/>
                  <a:gd name="T30" fmla="*/ 199 w 310"/>
                  <a:gd name="T31" fmla="*/ 617 h 617"/>
                  <a:gd name="T32" fmla="*/ 58 w 310"/>
                  <a:gd name="T33" fmla="*/ 472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617">
                    <a:moveTo>
                      <a:pt x="58" y="472"/>
                    </a:moveTo>
                    <a:cubicBezTo>
                      <a:pt x="58" y="242"/>
                      <a:pt x="58" y="242"/>
                      <a:pt x="58" y="242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196" y="0"/>
                      <a:pt x="196" y="0"/>
                      <a:pt x="196" y="0"/>
                    </a:cubicBezTo>
                    <a:cubicBezTo>
                      <a:pt x="196" y="124"/>
                      <a:pt x="196" y="124"/>
                      <a:pt x="196" y="124"/>
                    </a:cubicBezTo>
                    <a:cubicBezTo>
                      <a:pt x="310" y="124"/>
                      <a:pt x="310" y="124"/>
                      <a:pt x="310" y="124"/>
                    </a:cubicBezTo>
                    <a:cubicBezTo>
                      <a:pt x="310" y="242"/>
                      <a:pt x="310" y="242"/>
                      <a:pt x="310" y="242"/>
                    </a:cubicBezTo>
                    <a:cubicBezTo>
                      <a:pt x="196" y="242"/>
                      <a:pt x="196" y="242"/>
                      <a:pt x="196" y="242"/>
                    </a:cubicBezTo>
                    <a:cubicBezTo>
                      <a:pt x="196" y="449"/>
                      <a:pt x="196" y="449"/>
                      <a:pt x="196" y="449"/>
                    </a:cubicBezTo>
                    <a:cubicBezTo>
                      <a:pt x="196" y="481"/>
                      <a:pt x="209" y="496"/>
                      <a:pt x="240" y="496"/>
                    </a:cubicBezTo>
                    <a:cubicBezTo>
                      <a:pt x="265" y="496"/>
                      <a:pt x="288" y="490"/>
                      <a:pt x="308" y="479"/>
                    </a:cubicBezTo>
                    <a:cubicBezTo>
                      <a:pt x="308" y="589"/>
                      <a:pt x="308" y="589"/>
                      <a:pt x="308" y="589"/>
                    </a:cubicBezTo>
                    <a:cubicBezTo>
                      <a:pt x="279" y="607"/>
                      <a:pt x="245" y="617"/>
                      <a:pt x="199" y="617"/>
                    </a:cubicBezTo>
                    <a:cubicBezTo>
                      <a:pt x="115" y="617"/>
                      <a:pt x="58" y="584"/>
                      <a:pt x="58" y="4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Freeform 10">
                <a:extLst>
                  <a:ext uri="{FF2B5EF4-FFF2-40B4-BE49-F238E27FC236}">
                    <a16:creationId xmlns:a16="http://schemas.microsoft.com/office/drawing/2014/main" id="{9DB49BE1-F1C8-5A4F-1BE7-B9C5B671A4B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18455" y="566212"/>
                <a:ext cx="207012" cy="219424"/>
              </a:xfrm>
              <a:custGeom>
                <a:avLst/>
                <a:gdLst>
                  <a:gd name="T0" fmla="*/ 0 w 476"/>
                  <a:gd name="T1" fmla="*/ 254 h 505"/>
                  <a:gd name="T2" fmla="*/ 0 w 476"/>
                  <a:gd name="T3" fmla="*/ 253 h 505"/>
                  <a:gd name="T4" fmla="*/ 240 w 476"/>
                  <a:gd name="T5" fmla="*/ 0 h 505"/>
                  <a:gd name="T6" fmla="*/ 476 w 476"/>
                  <a:gd name="T7" fmla="*/ 263 h 505"/>
                  <a:gd name="T8" fmla="*/ 475 w 476"/>
                  <a:gd name="T9" fmla="*/ 300 h 505"/>
                  <a:gd name="T10" fmla="*/ 137 w 476"/>
                  <a:gd name="T11" fmla="*/ 300 h 505"/>
                  <a:gd name="T12" fmla="*/ 256 w 476"/>
                  <a:gd name="T13" fmla="*/ 395 h 505"/>
                  <a:gd name="T14" fmla="*/ 373 w 476"/>
                  <a:gd name="T15" fmla="*/ 345 h 505"/>
                  <a:gd name="T16" fmla="*/ 452 w 476"/>
                  <a:gd name="T17" fmla="*/ 415 h 505"/>
                  <a:gd name="T18" fmla="*/ 254 w 476"/>
                  <a:gd name="T19" fmla="*/ 505 h 505"/>
                  <a:gd name="T20" fmla="*/ 0 w 476"/>
                  <a:gd name="T21" fmla="*/ 254 h 505"/>
                  <a:gd name="T22" fmla="*/ 342 w 476"/>
                  <a:gd name="T23" fmla="*/ 214 h 505"/>
                  <a:gd name="T24" fmla="*/ 240 w 476"/>
                  <a:gd name="T25" fmla="*/ 111 h 505"/>
                  <a:gd name="T26" fmla="*/ 135 w 476"/>
                  <a:gd name="T27" fmla="*/ 214 h 505"/>
                  <a:gd name="T28" fmla="*/ 342 w 476"/>
                  <a:gd name="T29" fmla="*/ 21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6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99" y="0"/>
                      <a:pt x="240" y="0"/>
                    </a:cubicBezTo>
                    <a:cubicBezTo>
                      <a:pt x="402" y="0"/>
                      <a:pt x="476" y="126"/>
                      <a:pt x="476" y="263"/>
                    </a:cubicBezTo>
                    <a:cubicBezTo>
                      <a:pt x="476" y="274"/>
                      <a:pt x="476" y="287"/>
                      <a:pt x="475" y="300"/>
                    </a:cubicBezTo>
                    <a:cubicBezTo>
                      <a:pt x="137" y="300"/>
                      <a:pt x="137" y="300"/>
                      <a:pt x="137" y="300"/>
                    </a:cubicBezTo>
                    <a:cubicBezTo>
                      <a:pt x="151" y="362"/>
                      <a:pt x="194" y="395"/>
                      <a:pt x="256" y="395"/>
                    </a:cubicBezTo>
                    <a:cubicBezTo>
                      <a:pt x="302" y="395"/>
                      <a:pt x="335" y="380"/>
                      <a:pt x="373" y="345"/>
                    </a:cubicBezTo>
                    <a:cubicBezTo>
                      <a:pt x="452" y="415"/>
                      <a:pt x="452" y="415"/>
                      <a:pt x="452" y="415"/>
                    </a:cubicBezTo>
                    <a:cubicBezTo>
                      <a:pt x="407" y="471"/>
                      <a:pt x="342" y="505"/>
                      <a:pt x="254" y="505"/>
                    </a:cubicBezTo>
                    <a:cubicBezTo>
                      <a:pt x="108" y="505"/>
                      <a:pt x="0" y="403"/>
                      <a:pt x="0" y="254"/>
                    </a:cubicBezTo>
                    <a:close/>
                    <a:moveTo>
                      <a:pt x="342" y="214"/>
                    </a:moveTo>
                    <a:cubicBezTo>
                      <a:pt x="334" y="152"/>
                      <a:pt x="298" y="111"/>
                      <a:pt x="240" y="111"/>
                    </a:cubicBezTo>
                    <a:cubicBezTo>
                      <a:pt x="183" y="111"/>
                      <a:pt x="146" y="151"/>
                      <a:pt x="135" y="214"/>
                    </a:cubicBezTo>
                    <a:lnTo>
                      <a:pt x="342" y="2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Freeform 11">
                <a:extLst>
                  <a:ext uri="{FF2B5EF4-FFF2-40B4-BE49-F238E27FC236}">
                    <a16:creationId xmlns:a16="http://schemas.microsoft.com/office/drawing/2014/main" id="{5700CEE7-82FA-F314-D150-00348A9C199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837879" y="564438"/>
                <a:ext cx="127221" cy="216321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1 h 498"/>
                  <a:gd name="T6" fmla="*/ 293 w 293"/>
                  <a:gd name="T7" fmla="*/ 4 h 498"/>
                  <a:gd name="T8" fmla="*/ 293 w 293"/>
                  <a:gd name="T9" fmla="*/ 148 h 498"/>
                  <a:gd name="T10" fmla="*/ 285 w 293"/>
                  <a:gd name="T11" fmla="*/ 148 h 498"/>
                  <a:gd name="T12" fmla="*/ 138 w 293"/>
                  <a:gd name="T13" fmla="*/ 319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1"/>
                      <a:pt x="138" y="111"/>
                      <a:pt x="138" y="111"/>
                    </a:cubicBezTo>
                    <a:cubicBezTo>
                      <a:pt x="166" y="44"/>
                      <a:pt x="211" y="0"/>
                      <a:pt x="293" y="4"/>
                    </a:cubicBezTo>
                    <a:cubicBezTo>
                      <a:pt x="293" y="148"/>
                      <a:pt x="293" y="148"/>
                      <a:pt x="293" y="148"/>
                    </a:cubicBezTo>
                    <a:cubicBezTo>
                      <a:pt x="285" y="148"/>
                      <a:pt x="285" y="148"/>
                      <a:pt x="285" y="148"/>
                    </a:cubicBezTo>
                    <a:cubicBezTo>
                      <a:pt x="194" y="148"/>
                      <a:pt x="138" y="203"/>
                      <a:pt x="138" y="319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Freeform 12">
                <a:extLst>
                  <a:ext uri="{FF2B5EF4-FFF2-40B4-BE49-F238E27FC236}">
                    <a16:creationId xmlns:a16="http://schemas.microsoft.com/office/drawing/2014/main" id="{FC0AB9F7-3D02-4537-31F6-D98B2250C9F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988072" y="888476"/>
                <a:ext cx="134757" cy="268628"/>
              </a:xfrm>
              <a:custGeom>
                <a:avLst/>
                <a:gdLst>
                  <a:gd name="T0" fmla="*/ 58 w 310"/>
                  <a:gd name="T1" fmla="*/ 472 h 618"/>
                  <a:gd name="T2" fmla="*/ 58 w 310"/>
                  <a:gd name="T3" fmla="*/ 242 h 618"/>
                  <a:gd name="T4" fmla="*/ 0 w 310"/>
                  <a:gd name="T5" fmla="*/ 242 h 618"/>
                  <a:gd name="T6" fmla="*/ 0 w 310"/>
                  <a:gd name="T7" fmla="*/ 124 h 618"/>
                  <a:gd name="T8" fmla="*/ 58 w 310"/>
                  <a:gd name="T9" fmla="*/ 124 h 618"/>
                  <a:gd name="T10" fmla="*/ 58 w 310"/>
                  <a:gd name="T11" fmla="*/ 0 h 618"/>
                  <a:gd name="T12" fmla="*/ 195 w 310"/>
                  <a:gd name="T13" fmla="*/ 0 h 618"/>
                  <a:gd name="T14" fmla="*/ 195 w 310"/>
                  <a:gd name="T15" fmla="*/ 124 h 618"/>
                  <a:gd name="T16" fmla="*/ 310 w 310"/>
                  <a:gd name="T17" fmla="*/ 124 h 618"/>
                  <a:gd name="T18" fmla="*/ 310 w 310"/>
                  <a:gd name="T19" fmla="*/ 242 h 618"/>
                  <a:gd name="T20" fmla="*/ 195 w 310"/>
                  <a:gd name="T21" fmla="*/ 242 h 618"/>
                  <a:gd name="T22" fmla="*/ 195 w 310"/>
                  <a:gd name="T23" fmla="*/ 449 h 618"/>
                  <a:gd name="T24" fmla="*/ 240 w 310"/>
                  <a:gd name="T25" fmla="*/ 496 h 618"/>
                  <a:gd name="T26" fmla="*/ 308 w 310"/>
                  <a:gd name="T27" fmla="*/ 479 h 618"/>
                  <a:gd name="T28" fmla="*/ 308 w 310"/>
                  <a:gd name="T29" fmla="*/ 590 h 618"/>
                  <a:gd name="T30" fmla="*/ 199 w 310"/>
                  <a:gd name="T31" fmla="*/ 618 h 618"/>
                  <a:gd name="T32" fmla="*/ 58 w 310"/>
                  <a:gd name="T33" fmla="*/ 472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618">
                    <a:moveTo>
                      <a:pt x="58" y="472"/>
                    </a:moveTo>
                    <a:cubicBezTo>
                      <a:pt x="58" y="242"/>
                      <a:pt x="58" y="242"/>
                      <a:pt x="58" y="242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195" y="0"/>
                      <a:pt x="195" y="0"/>
                      <a:pt x="195" y="0"/>
                    </a:cubicBezTo>
                    <a:cubicBezTo>
                      <a:pt x="195" y="124"/>
                      <a:pt x="195" y="124"/>
                      <a:pt x="195" y="124"/>
                    </a:cubicBezTo>
                    <a:cubicBezTo>
                      <a:pt x="310" y="124"/>
                      <a:pt x="310" y="124"/>
                      <a:pt x="310" y="124"/>
                    </a:cubicBezTo>
                    <a:cubicBezTo>
                      <a:pt x="310" y="242"/>
                      <a:pt x="310" y="242"/>
                      <a:pt x="310" y="242"/>
                    </a:cubicBezTo>
                    <a:cubicBezTo>
                      <a:pt x="195" y="242"/>
                      <a:pt x="195" y="242"/>
                      <a:pt x="195" y="242"/>
                    </a:cubicBezTo>
                    <a:cubicBezTo>
                      <a:pt x="195" y="449"/>
                      <a:pt x="195" y="449"/>
                      <a:pt x="195" y="449"/>
                    </a:cubicBezTo>
                    <a:cubicBezTo>
                      <a:pt x="195" y="481"/>
                      <a:pt x="209" y="496"/>
                      <a:pt x="240" y="496"/>
                    </a:cubicBezTo>
                    <a:cubicBezTo>
                      <a:pt x="265" y="496"/>
                      <a:pt x="288" y="490"/>
                      <a:pt x="308" y="479"/>
                    </a:cubicBezTo>
                    <a:cubicBezTo>
                      <a:pt x="308" y="590"/>
                      <a:pt x="308" y="590"/>
                      <a:pt x="308" y="590"/>
                    </a:cubicBezTo>
                    <a:cubicBezTo>
                      <a:pt x="279" y="607"/>
                      <a:pt x="245" y="618"/>
                      <a:pt x="199" y="618"/>
                    </a:cubicBezTo>
                    <a:cubicBezTo>
                      <a:pt x="115" y="618"/>
                      <a:pt x="58" y="584"/>
                      <a:pt x="58" y="4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Freeform 13">
                <a:extLst>
                  <a:ext uri="{FF2B5EF4-FFF2-40B4-BE49-F238E27FC236}">
                    <a16:creationId xmlns:a16="http://schemas.microsoft.com/office/drawing/2014/main" id="{12D11DBC-90A7-4337-F6CB-C20DBD872CB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131251" y="938123"/>
                <a:ext cx="207455" cy="219867"/>
              </a:xfrm>
              <a:custGeom>
                <a:avLst/>
                <a:gdLst>
                  <a:gd name="T0" fmla="*/ 0 w 477"/>
                  <a:gd name="T1" fmla="*/ 254 h 505"/>
                  <a:gd name="T2" fmla="*/ 0 w 477"/>
                  <a:gd name="T3" fmla="*/ 253 h 505"/>
                  <a:gd name="T4" fmla="*/ 240 w 477"/>
                  <a:gd name="T5" fmla="*/ 0 h 505"/>
                  <a:gd name="T6" fmla="*/ 477 w 477"/>
                  <a:gd name="T7" fmla="*/ 263 h 505"/>
                  <a:gd name="T8" fmla="*/ 475 w 477"/>
                  <a:gd name="T9" fmla="*/ 300 h 505"/>
                  <a:gd name="T10" fmla="*/ 137 w 477"/>
                  <a:gd name="T11" fmla="*/ 300 h 505"/>
                  <a:gd name="T12" fmla="*/ 256 w 477"/>
                  <a:gd name="T13" fmla="*/ 395 h 505"/>
                  <a:gd name="T14" fmla="*/ 373 w 477"/>
                  <a:gd name="T15" fmla="*/ 345 h 505"/>
                  <a:gd name="T16" fmla="*/ 452 w 477"/>
                  <a:gd name="T17" fmla="*/ 415 h 505"/>
                  <a:gd name="T18" fmla="*/ 254 w 477"/>
                  <a:gd name="T19" fmla="*/ 505 h 505"/>
                  <a:gd name="T20" fmla="*/ 0 w 477"/>
                  <a:gd name="T21" fmla="*/ 254 h 505"/>
                  <a:gd name="T22" fmla="*/ 343 w 477"/>
                  <a:gd name="T23" fmla="*/ 214 h 505"/>
                  <a:gd name="T24" fmla="*/ 240 w 477"/>
                  <a:gd name="T25" fmla="*/ 111 h 505"/>
                  <a:gd name="T26" fmla="*/ 135 w 477"/>
                  <a:gd name="T27" fmla="*/ 214 h 505"/>
                  <a:gd name="T28" fmla="*/ 343 w 477"/>
                  <a:gd name="T29" fmla="*/ 21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7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99" y="0"/>
                      <a:pt x="240" y="0"/>
                    </a:cubicBezTo>
                    <a:cubicBezTo>
                      <a:pt x="402" y="0"/>
                      <a:pt x="477" y="126"/>
                      <a:pt x="477" y="263"/>
                    </a:cubicBezTo>
                    <a:cubicBezTo>
                      <a:pt x="477" y="274"/>
                      <a:pt x="476" y="287"/>
                      <a:pt x="475" y="300"/>
                    </a:cubicBezTo>
                    <a:cubicBezTo>
                      <a:pt x="137" y="300"/>
                      <a:pt x="137" y="300"/>
                      <a:pt x="137" y="300"/>
                    </a:cubicBezTo>
                    <a:cubicBezTo>
                      <a:pt x="151" y="362"/>
                      <a:pt x="194" y="395"/>
                      <a:pt x="256" y="395"/>
                    </a:cubicBezTo>
                    <a:cubicBezTo>
                      <a:pt x="302" y="395"/>
                      <a:pt x="335" y="380"/>
                      <a:pt x="373" y="345"/>
                    </a:cubicBezTo>
                    <a:cubicBezTo>
                      <a:pt x="452" y="415"/>
                      <a:pt x="452" y="415"/>
                      <a:pt x="452" y="415"/>
                    </a:cubicBezTo>
                    <a:cubicBezTo>
                      <a:pt x="407" y="471"/>
                      <a:pt x="342" y="505"/>
                      <a:pt x="254" y="505"/>
                    </a:cubicBezTo>
                    <a:cubicBezTo>
                      <a:pt x="108" y="505"/>
                      <a:pt x="0" y="403"/>
                      <a:pt x="0" y="254"/>
                    </a:cubicBezTo>
                    <a:close/>
                    <a:moveTo>
                      <a:pt x="343" y="214"/>
                    </a:moveTo>
                    <a:cubicBezTo>
                      <a:pt x="334" y="152"/>
                      <a:pt x="298" y="111"/>
                      <a:pt x="240" y="111"/>
                    </a:cubicBezTo>
                    <a:cubicBezTo>
                      <a:pt x="183" y="111"/>
                      <a:pt x="146" y="151"/>
                      <a:pt x="135" y="214"/>
                    </a:cubicBezTo>
                    <a:lnTo>
                      <a:pt x="343" y="2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Freeform 14">
                <a:extLst>
                  <a:ext uri="{FF2B5EF4-FFF2-40B4-BE49-F238E27FC236}">
                    <a16:creationId xmlns:a16="http://schemas.microsoft.com/office/drawing/2014/main" id="{F524D8E9-37C3-A27E-30E8-DF8ACF25D41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48015" y="938123"/>
                <a:ext cx="195486" cy="219867"/>
              </a:xfrm>
              <a:custGeom>
                <a:avLst/>
                <a:gdLst>
                  <a:gd name="T0" fmla="*/ 0 w 450"/>
                  <a:gd name="T1" fmla="*/ 254 h 505"/>
                  <a:gd name="T2" fmla="*/ 0 w 450"/>
                  <a:gd name="T3" fmla="*/ 253 h 505"/>
                  <a:gd name="T4" fmla="*/ 254 w 450"/>
                  <a:gd name="T5" fmla="*/ 0 h 505"/>
                  <a:gd name="T6" fmla="*/ 448 w 450"/>
                  <a:gd name="T7" fmla="*/ 82 h 505"/>
                  <a:gd name="T8" fmla="*/ 363 w 450"/>
                  <a:gd name="T9" fmla="*/ 172 h 505"/>
                  <a:gd name="T10" fmla="*/ 253 w 450"/>
                  <a:gd name="T11" fmla="*/ 119 h 505"/>
                  <a:gd name="T12" fmla="*/ 135 w 450"/>
                  <a:gd name="T13" fmla="*/ 251 h 505"/>
                  <a:gd name="T14" fmla="*/ 135 w 450"/>
                  <a:gd name="T15" fmla="*/ 253 h 505"/>
                  <a:gd name="T16" fmla="*/ 258 w 450"/>
                  <a:gd name="T17" fmla="*/ 387 h 505"/>
                  <a:gd name="T18" fmla="*/ 370 w 450"/>
                  <a:gd name="T19" fmla="*/ 335 h 505"/>
                  <a:gd name="T20" fmla="*/ 450 w 450"/>
                  <a:gd name="T21" fmla="*/ 416 h 505"/>
                  <a:gd name="T22" fmla="*/ 252 w 450"/>
                  <a:gd name="T23" fmla="*/ 505 h 505"/>
                  <a:gd name="T24" fmla="*/ 0 w 450"/>
                  <a:gd name="T25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50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106" y="0"/>
                      <a:pt x="254" y="0"/>
                    </a:cubicBezTo>
                    <a:cubicBezTo>
                      <a:pt x="345" y="0"/>
                      <a:pt x="402" y="31"/>
                      <a:pt x="448" y="82"/>
                    </a:cubicBezTo>
                    <a:cubicBezTo>
                      <a:pt x="363" y="172"/>
                      <a:pt x="363" y="172"/>
                      <a:pt x="363" y="172"/>
                    </a:cubicBezTo>
                    <a:cubicBezTo>
                      <a:pt x="333" y="139"/>
                      <a:pt x="302" y="119"/>
                      <a:pt x="253" y="119"/>
                    </a:cubicBezTo>
                    <a:cubicBezTo>
                      <a:pt x="184" y="119"/>
                      <a:pt x="135" y="179"/>
                      <a:pt x="135" y="251"/>
                    </a:cubicBezTo>
                    <a:cubicBezTo>
                      <a:pt x="135" y="253"/>
                      <a:pt x="135" y="253"/>
                      <a:pt x="135" y="253"/>
                    </a:cubicBezTo>
                    <a:cubicBezTo>
                      <a:pt x="135" y="327"/>
                      <a:pt x="183" y="387"/>
                      <a:pt x="258" y="387"/>
                    </a:cubicBezTo>
                    <a:cubicBezTo>
                      <a:pt x="305" y="387"/>
                      <a:pt x="336" y="367"/>
                      <a:pt x="370" y="335"/>
                    </a:cubicBezTo>
                    <a:cubicBezTo>
                      <a:pt x="450" y="416"/>
                      <a:pt x="450" y="416"/>
                      <a:pt x="450" y="416"/>
                    </a:cubicBezTo>
                    <a:cubicBezTo>
                      <a:pt x="403" y="468"/>
                      <a:pt x="349" y="505"/>
                      <a:pt x="252" y="505"/>
                    </a:cubicBezTo>
                    <a:cubicBezTo>
                      <a:pt x="106" y="505"/>
                      <a:pt x="0" y="393"/>
                      <a:pt x="0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Freeform 15">
                <a:extLst>
                  <a:ext uri="{FF2B5EF4-FFF2-40B4-BE49-F238E27FC236}">
                    <a16:creationId xmlns:a16="http://schemas.microsoft.com/office/drawing/2014/main" id="{083673F6-E265-4005-D62C-293234A8CE0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53254" y="866312"/>
                <a:ext cx="193270" cy="286802"/>
              </a:xfrm>
              <a:custGeom>
                <a:avLst/>
                <a:gdLst>
                  <a:gd name="T0" fmla="*/ 0 w 445"/>
                  <a:gd name="T1" fmla="*/ 0 h 660"/>
                  <a:gd name="T2" fmla="*/ 138 w 445"/>
                  <a:gd name="T3" fmla="*/ 0 h 660"/>
                  <a:gd name="T4" fmla="*/ 138 w 445"/>
                  <a:gd name="T5" fmla="*/ 244 h 660"/>
                  <a:gd name="T6" fmla="*/ 280 w 445"/>
                  <a:gd name="T7" fmla="*/ 166 h 660"/>
                  <a:gd name="T8" fmla="*/ 445 w 445"/>
                  <a:gd name="T9" fmla="*/ 346 h 660"/>
                  <a:gd name="T10" fmla="*/ 445 w 445"/>
                  <a:gd name="T11" fmla="*/ 660 h 660"/>
                  <a:gd name="T12" fmla="*/ 307 w 445"/>
                  <a:gd name="T13" fmla="*/ 660 h 660"/>
                  <a:gd name="T14" fmla="*/ 307 w 445"/>
                  <a:gd name="T15" fmla="*/ 390 h 660"/>
                  <a:gd name="T16" fmla="*/ 224 w 445"/>
                  <a:gd name="T17" fmla="*/ 291 h 660"/>
                  <a:gd name="T18" fmla="*/ 138 w 445"/>
                  <a:gd name="T19" fmla="*/ 390 h 660"/>
                  <a:gd name="T20" fmla="*/ 138 w 445"/>
                  <a:gd name="T21" fmla="*/ 660 h 660"/>
                  <a:gd name="T22" fmla="*/ 0 w 445"/>
                  <a:gd name="T23" fmla="*/ 660 h 660"/>
                  <a:gd name="T24" fmla="*/ 0 w 445"/>
                  <a:gd name="T25" fmla="*/ 0 h 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5" h="660">
                    <a:moveTo>
                      <a:pt x="0" y="0"/>
                    </a:moveTo>
                    <a:cubicBezTo>
                      <a:pt x="138" y="0"/>
                      <a:pt x="138" y="0"/>
                      <a:pt x="138" y="0"/>
                    </a:cubicBezTo>
                    <a:cubicBezTo>
                      <a:pt x="138" y="244"/>
                      <a:pt x="138" y="244"/>
                      <a:pt x="138" y="244"/>
                    </a:cubicBezTo>
                    <a:cubicBezTo>
                      <a:pt x="169" y="203"/>
                      <a:pt x="210" y="166"/>
                      <a:pt x="280" y="166"/>
                    </a:cubicBezTo>
                    <a:cubicBezTo>
                      <a:pt x="384" y="166"/>
                      <a:pt x="445" y="235"/>
                      <a:pt x="445" y="346"/>
                    </a:cubicBezTo>
                    <a:cubicBezTo>
                      <a:pt x="445" y="660"/>
                      <a:pt x="445" y="660"/>
                      <a:pt x="445" y="660"/>
                    </a:cubicBezTo>
                    <a:cubicBezTo>
                      <a:pt x="307" y="660"/>
                      <a:pt x="307" y="660"/>
                      <a:pt x="307" y="660"/>
                    </a:cubicBezTo>
                    <a:cubicBezTo>
                      <a:pt x="307" y="390"/>
                      <a:pt x="307" y="390"/>
                      <a:pt x="307" y="390"/>
                    </a:cubicBezTo>
                    <a:cubicBezTo>
                      <a:pt x="307" y="324"/>
                      <a:pt x="276" y="291"/>
                      <a:pt x="224" y="291"/>
                    </a:cubicBezTo>
                    <a:cubicBezTo>
                      <a:pt x="171" y="291"/>
                      <a:pt x="138" y="324"/>
                      <a:pt x="138" y="390"/>
                    </a:cubicBezTo>
                    <a:cubicBezTo>
                      <a:pt x="138" y="660"/>
                      <a:pt x="138" y="660"/>
                      <a:pt x="138" y="660"/>
                    </a:cubicBezTo>
                    <a:cubicBezTo>
                      <a:pt x="0" y="660"/>
                      <a:pt x="0" y="660"/>
                      <a:pt x="0" y="66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Freeform 16">
                <a:extLst>
                  <a:ext uri="{FF2B5EF4-FFF2-40B4-BE49-F238E27FC236}">
                    <a16:creationId xmlns:a16="http://schemas.microsoft.com/office/drawing/2014/main" id="{4F04928C-BA06-2085-F636-A4F44FC6E98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762039" y="938123"/>
                <a:ext cx="192827" cy="214991"/>
              </a:xfrm>
              <a:custGeom>
                <a:avLst/>
                <a:gdLst>
                  <a:gd name="T0" fmla="*/ 0 w 444"/>
                  <a:gd name="T1" fmla="*/ 9 h 494"/>
                  <a:gd name="T2" fmla="*/ 137 w 444"/>
                  <a:gd name="T3" fmla="*/ 9 h 494"/>
                  <a:gd name="T4" fmla="*/ 137 w 444"/>
                  <a:gd name="T5" fmla="*/ 78 h 494"/>
                  <a:gd name="T6" fmla="*/ 279 w 444"/>
                  <a:gd name="T7" fmla="*/ 0 h 494"/>
                  <a:gd name="T8" fmla="*/ 444 w 444"/>
                  <a:gd name="T9" fmla="*/ 180 h 494"/>
                  <a:gd name="T10" fmla="*/ 444 w 444"/>
                  <a:gd name="T11" fmla="*/ 494 h 494"/>
                  <a:gd name="T12" fmla="*/ 306 w 444"/>
                  <a:gd name="T13" fmla="*/ 494 h 494"/>
                  <a:gd name="T14" fmla="*/ 306 w 444"/>
                  <a:gd name="T15" fmla="*/ 224 h 494"/>
                  <a:gd name="T16" fmla="*/ 223 w 444"/>
                  <a:gd name="T17" fmla="*/ 125 h 494"/>
                  <a:gd name="T18" fmla="*/ 137 w 444"/>
                  <a:gd name="T19" fmla="*/ 224 h 494"/>
                  <a:gd name="T20" fmla="*/ 137 w 444"/>
                  <a:gd name="T21" fmla="*/ 494 h 494"/>
                  <a:gd name="T22" fmla="*/ 0 w 444"/>
                  <a:gd name="T23" fmla="*/ 494 h 494"/>
                  <a:gd name="T24" fmla="*/ 0 w 444"/>
                  <a:gd name="T25" fmla="*/ 9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4" h="494">
                    <a:moveTo>
                      <a:pt x="0" y="9"/>
                    </a:moveTo>
                    <a:cubicBezTo>
                      <a:pt x="137" y="9"/>
                      <a:pt x="137" y="9"/>
                      <a:pt x="137" y="9"/>
                    </a:cubicBezTo>
                    <a:cubicBezTo>
                      <a:pt x="137" y="78"/>
                      <a:pt x="137" y="78"/>
                      <a:pt x="137" y="78"/>
                    </a:cubicBezTo>
                    <a:cubicBezTo>
                      <a:pt x="169" y="37"/>
                      <a:pt x="210" y="0"/>
                      <a:pt x="279" y="0"/>
                    </a:cubicBezTo>
                    <a:cubicBezTo>
                      <a:pt x="383" y="0"/>
                      <a:pt x="444" y="69"/>
                      <a:pt x="444" y="180"/>
                    </a:cubicBezTo>
                    <a:cubicBezTo>
                      <a:pt x="444" y="494"/>
                      <a:pt x="444" y="494"/>
                      <a:pt x="444" y="494"/>
                    </a:cubicBezTo>
                    <a:cubicBezTo>
                      <a:pt x="306" y="494"/>
                      <a:pt x="306" y="494"/>
                      <a:pt x="306" y="494"/>
                    </a:cubicBezTo>
                    <a:cubicBezTo>
                      <a:pt x="306" y="224"/>
                      <a:pt x="306" y="224"/>
                      <a:pt x="306" y="224"/>
                    </a:cubicBezTo>
                    <a:cubicBezTo>
                      <a:pt x="306" y="158"/>
                      <a:pt x="276" y="125"/>
                      <a:pt x="223" y="125"/>
                    </a:cubicBezTo>
                    <a:cubicBezTo>
                      <a:pt x="171" y="125"/>
                      <a:pt x="137" y="158"/>
                      <a:pt x="137" y="224"/>
                    </a:cubicBezTo>
                    <a:cubicBezTo>
                      <a:pt x="137" y="494"/>
                      <a:pt x="137" y="494"/>
                      <a:pt x="137" y="494"/>
                    </a:cubicBezTo>
                    <a:cubicBezTo>
                      <a:pt x="0" y="494"/>
                      <a:pt x="0" y="494"/>
                      <a:pt x="0" y="494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Freeform 17">
                <a:extLst>
                  <a:ext uri="{FF2B5EF4-FFF2-40B4-BE49-F238E27FC236}">
                    <a16:creationId xmlns:a16="http://schemas.microsoft.com/office/drawing/2014/main" id="{0B7609F1-6889-0F3F-1078-1078D3AEDAE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967277" y="938123"/>
                <a:ext cx="228289" cy="219867"/>
              </a:xfrm>
              <a:custGeom>
                <a:avLst/>
                <a:gdLst>
                  <a:gd name="T0" fmla="*/ 0 w 525"/>
                  <a:gd name="T1" fmla="*/ 254 h 505"/>
                  <a:gd name="T2" fmla="*/ 0 w 525"/>
                  <a:gd name="T3" fmla="*/ 253 h 505"/>
                  <a:gd name="T4" fmla="*/ 263 w 525"/>
                  <a:gd name="T5" fmla="*/ 0 h 505"/>
                  <a:gd name="T6" fmla="*/ 525 w 525"/>
                  <a:gd name="T7" fmla="*/ 251 h 505"/>
                  <a:gd name="T8" fmla="*/ 525 w 525"/>
                  <a:gd name="T9" fmla="*/ 253 h 505"/>
                  <a:gd name="T10" fmla="*/ 262 w 525"/>
                  <a:gd name="T11" fmla="*/ 505 h 505"/>
                  <a:gd name="T12" fmla="*/ 0 w 525"/>
                  <a:gd name="T13" fmla="*/ 254 h 505"/>
                  <a:gd name="T14" fmla="*/ 389 w 525"/>
                  <a:gd name="T15" fmla="*/ 254 h 505"/>
                  <a:gd name="T16" fmla="*/ 389 w 525"/>
                  <a:gd name="T17" fmla="*/ 253 h 505"/>
                  <a:gd name="T18" fmla="*/ 262 w 525"/>
                  <a:gd name="T19" fmla="*/ 119 h 505"/>
                  <a:gd name="T20" fmla="*/ 136 w 525"/>
                  <a:gd name="T21" fmla="*/ 251 h 505"/>
                  <a:gd name="T22" fmla="*/ 136 w 525"/>
                  <a:gd name="T23" fmla="*/ 253 h 505"/>
                  <a:gd name="T24" fmla="*/ 263 w 525"/>
                  <a:gd name="T25" fmla="*/ 387 h 505"/>
                  <a:gd name="T26" fmla="*/ 389 w 525"/>
                  <a:gd name="T27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3"/>
                      <a:pt x="112" y="0"/>
                      <a:pt x="263" y="0"/>
                    </a:cubicBezTo>
                    <a:cubicBezTo>
                      <a:pt x="414" y="0"/>
                      <a:pt x="525" y="111"/>
                      <a:pt x="525" y="251"/>
                    </a:cubicBezTo>
                    <a:cubicBezTo>
                      <a:pt x="525" y="253"/>
                      <a:pt x="525" y="253"/>
                      <a:pt x="525" y="253"/>
                    </a:cubicBezTo>
                    <a:cubicBezTo>
                      <a:pt x="525" y="392"/>
                      <a:pt x="413" y="505"/>
                      <a:pt x="262" y="505"/>
                    </a:cubicBezTo>
                    <a:cubicBezTo>
                      <a:pt x="111" y="505"/>
                      <a:pt x="0" y="394"/>
                      <a:pt x="0" y="254"/>
                    </a:cubicBezTo>
                    <a:close/>
                    <a:moveTo>
                      <a:pt x="389" y="254"/>
                    </a:moveTo>
                    <a:cubicBezTo>
                      <a:pt x="389" y="253"/>
                      <a:pt x="389" y="253"/>
                      <a:pt x="389" y="253"/>
                    </a:cubicBezTo>
                    <a:cubicBezTo>
                      <a:pt x="389" y="181"/>
                      <a:pt x="338" y="119"/>
                      <a:pt x="262" y="119"/>
                    </a:cubicBezTo>
                    <a:cubicBezTo>
                      <a:pt x="183" y="119"/>
                      <a:pt x="136" y="179"/>
                      <a:pt x="136" y="251"/>
                    </a:cubicBezTo>
                    <a:cubicBezTo>
                      <a:pt x="136" y="253"/>
                      <a:pt x="136" y="253"/>
                      <a:pt x="136" y="253"/>
                    </a:cubicBezTo>
                    <a:cubicBezTo>
                      <a:pt x="136" y="324"/>
                      <a:pt x="187" y="387"/>
                      <a:pt x="263" y="387"/>
                    </a:cubicBezTo>
                    <a:cubicBezTo>
                      <a:pt x="342" y="387"/>
                      <a:pt x="389" y="326"/>
                      <a:pt x="389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Rectangle 18">
                <a:extLst>
                  <a:ext uri="{FF2B5EF4-FFF2-40B4-BE49-F238E27FC236}">
                    <a16:creationId xmlns:a16="http://schemas.microsoft.com/office/drawing/2014/main" id="{14DEDB85-DF79-F93C-595F-4B0E6B36F339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207091" y="866312"/>
                <a:ext cx="59843" cy="28680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Freeform 19">
                <a:extLst>
                  <a:ext uri="{FF2B5EF4-FFF2-40B4-BE49-F238E27FC236}">
                    <a16:creationId xmlns:a16="http://schemas.microsoft.com/office/drawing/2014/main" id="{481DD98C-1DDB-14FF-BA62-46FAD00BAA8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78460" y="938123"/>
                <a:ext cx="228732" cy="219867"/>
              </a:xfrm>
              <a:custGeom>
                <a:avLst/>
                <a:gdLst>
                  <a:gd name="T0" fmla="*/ 0 w 526"/>
                  <a:gd name="T1" fmla="*/ 254 h 505"/>
                  <a:gd name="T2" fmla="*/ 0 w 526"/>
                  <a:gd name="T3" fmla="*/ 253 h 505"/>
                  <a:gd name="T4" fmla="*/ 264 w 526"/>
                  <a:gd name="T5" fmla="*/ 0 h 505"/>
                  <a:gd name="T6" fmla="*/ 526 w 526"/>
                  <a:gd name="T7" fmla="*/ 251 h 505"/>
                  <a:gd name="T8" fmla="*/ 526 w 526"/>
                  <a:gd name="T9" fmla="*/ 253 h 505"/>
                  <a:gd name="T10" fmla="*/ 262 w 526"/>
                  <a:gd name="T11" fmla="*/ 505 h 505"/>
                  <a:gd name="T12" fmla="*/ 0 w 526"/>
                  <a:gd name="T13" fmla="*/ 254 h 505"/>
                  <a:gd name="T14" fmla="*/ 390 w 526"/>
                  <a:gd name="T15" fmla="*/ 254 h 505"/>
                  <a:gd name="T16" fmla="*/ 390 w 526"/>
                  <a:gd name="T17" fmla="*/ 253 h 505"/>
                  <a:gd name="T18" fmla="*/ 262 w 526"/>
                  <a:gd name="T19" fmla="*/ 119 h 505"/>
                  <a:gd name="T20" fmla="*/ 136 w 526"/>
                  <a:gd name="T21" fmla="*/ 251 h 505"/>
                  <a:gd name="T22" fmla="*/ 136 w 526"/>
                  <a:gd name="T23" fmla="*/ 253 h 505"/>
                  <a:gd name="T24" fmla="*/ 264 w 526"/>
                  <a:gd name="T25" fmla="*/ 387 h 505"/>
                  <a:gd name="T26" fmla="*/ 390 w 526"/>
                  <a:gd name="T27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6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3"/>
                      <a:pt x="113" y="0"/>
                      <a:pt x="264" y="0"/>
                    </a:cubicBezTo>
                    <a:cubicBezTo>
                      <a:pt x="414" y="0"/>
                      <a:pt x="526" y="111"/>
                      <a:pt x="526" y="251"/>
                    </a:cubicBezTo>
                    <a:cubicBezTo>
                      <a:pt x="526" y="253"/>
                      <a:pt x="526" y="253"/>
                      <a:pt x="526" y="253"/>
                    </a:cubicBezTo>
                    <a:cubicBezTo>
                      <a:pt x="526" y="392"/>
                      <a:pt x="413" y="505"/>
                      <a:pt x="262" y="505"/>
                    </a:cubicBezTo>
                    <a:cubicBezTo>
                      <a:pt x="112" y="505"/>
                      <a:pt x="0" y="394"/>
                      <a:pt x="0" y="254"/>
                    </a:cubicBezTo>
                    <a:close/>
                    <a:moveTo>
                      <a:pt x="390" y="254"/>
                    </a:moveTo>
                    <a:cubicBezTo>
                      <a:pt x="390" y="253"/>
                      <a:pt x="390" y="253"/>
                      <a:pt x="390" y="253"/>
                    </a:cubicBezTo>
                    <a:cubicBezTo>
                      <a:pt x="390" y="181"/>
                      <a:pt x="338" y="119"/>
                      <a:pt x="262" y="119"/>
                    </a:cubicBezTo>
                    <a:cubicBezTo>
                      <a:pt x="183" y="119"/>
                      <a:pt x="136" y="179"/>
                      <a:pt x="136" y="251"/>
                    </a:cubicBezTo>
                    <a:cubicBezTo>
                      <a:pt x="136" y="253"/>
                      <a:pt x="136" y="253"/>
                      <a:pt x="136" y="253"/>
                    </a:cubicBezTo>
                    <a:cubicBezTo>
                      <a:pt x="136" y="324"/>
                      <a:pt x="188" y="387"/>
                      <a:pt x="264" y="387"/>
                    </a:cubicBezTo>
                    <a:cubicBezTo>
                      <a:pt x="343" y="387"/>
                      <a:pt x="390" y="326"/>
                      <a:pt x="390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Freeform 20">
                <a:extLst>
                  <a:ext uri="{FF2B5EF4-FFF2-40B4-BE49-F238E27FC236}">
                    <a16:creationId xmlns:a16="http://schemas.microsoft.com/office/drawing/2014/main" id="{BDC10D2B-8240-1306-CC54-B3F0CF2378C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516057" y="938123"/>
                <a:ext cx="221197" cy="278823"/>
              </a:xfrm>
              <a:custGeom>
                <a:avLst/>
                <a:gdLst>
                  <a:gd name="T0" fmla="*/ 24 w 509"/>
                  <a:gd name="T1" fmla="*/ 590 h 641"/>
                  <a:gd name="T2" fmla="*/ 71 w 509"/>
                  <a:gd name="T3" fmla="*/ 487 h 641"/>
                  <a:gd name="T4" fmla="*/ 235 w 509"/>
                  <a:gd name="T5" fmla="*/ 531 h 641"/>
                  <a:gd name="T6" fmla="*/ 373 w 509"/>
                  <a:gd name="T7" fmla="*/ 399 h 641"/>
                  <a:gd name="T8" fmla="*/ 373 w 509"/>
                  <a:gd name="T9" fmla="*/ 376 h 641"/>
                  <a:gd name="T10" fmla="*/ 215 w 509"/>
                  <a:gd name="T11" fmla="*/ 454 h 641"/>
                  <a:gd name="T12" fmla="*/ 0 w 509"/>
                  <a:gd name="T13" fmla="*/ 228 h 641"/>
                  <a:gd name="T14" fmla="*/ 0 w 509"/>
                  <a:gd name="T15" fmla="*/ 226 h 641"/>
                  <a:gd name="T16" fmla="*/ 215 w 509"/>
                  <a:gd name="T17" fmla="*/ 0 h 641"/>
                  <a:gd name="T18" fmla="*/ 372 w 509"/>
                  <a:gd name="T19" fmla="*/ 72 h 641"/>
                  <a:gd name="T20" fmla="*/ 372 w 509"/>
                  <a:gd name="T21" fmla="*/ 9 h 641"/>
                  <a:gd name="T22" fmla="*/ 509 w 509"/>
                  <a:gd name="T23" fmla="*/ 9 h 641"/>
                  <a:gd name="T24" fmla="*/ 509 w 509"/>
                  <a:gd name="T25" fmla="*/ 385 h 641"/>
                  <a:gd name="T26" fmla="*/ 448 w 509"/>
                  <a:gd name="T27" fmla="*/ 576 h 641"/>
                  <a:gd name="T28" fmla="*/ 239 w 509"/>
                  <a:gd name="T29" fmla="*/ 641 h 641"/>
                  <a:gd name="T30" fmla="*/ 24 w 509"/>
                  <a:gd name="T31" fmla="*/ 590 h 641"/>
                  <a:gd name="T32" fmla="*/ 373 w 509"/>
                  <a:gd name="T33" fmla="*/ 228 h 641"/>
                  <a:gd name="T34" fmla="*/ 373 w 509"/>
                  <a:gd name="T35" fmla="*/ 226 h 641"/>
                  <a:gd name="T36" fmla="*/ 255 w 509"/>
                  <a:gd name="T37" fmla="*/ 114 h 641"/>
                  <a:gd name="T38" fmla="*/ 137 w 509"/>
                  <a:gd name="T39" fmla="*/ 226 h 641"/>
                  <a:gd name="T40" fmla="*/ 137 w 509"/>
                  <a:gd name="T41" fmla="*/ 228 h 641"/>
                  <a:gd name="T42" fmla="*/ 255 w 509"/>
                  <a:gd name="T43" fmla="*/ 340 h 641"/>
                  <a:gd name="T44" fmla="*/ 373 w 509"/>
                  <a:gd name="T45" fmla="*/ 228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09" h="641">
                    <a:moveTo>
                      <a:pt x="24" y="590"/>
                    </a:moveTo>
                    <a:cubicBezTo>
                      <a:pt x="71" y="487"/>
                      <a:pt x="71" y="487"/>
                      <a:pt x="71" y="487"/>
                    </a:cubicBezTo>
                    <a:cubicBezTo>
                      <a:pt x="121" y="515"/>
                      <a:pt x="171" y="531"/>
                      <a:pt x="235" y="531"/>
                    </a:cubicBezTo>
                    <a:cubicBezTo>
                      <a:pt x="329" y="531"/>
                      <a:pt x="373" y="486"/>
                      <a:pt x="373" y="399"/>
                    </a:cubicBezTo>
                    <a:cubicBezTo>
                      <a:pt x="373" y="376"/>
                      <a:pt x="373" y="376"/>
                      <a:pt x="373" y="376"/>
                    </a:cubicBezTo>
                    <a:cubicBezTo>
                      <a:pt x="333" y="425"/>
                      <a:pt x="288" y="454"/>
                      <a:pt x="215" y="454"/>
                    </a:cubicBezTo>
                    <a:cubicBezTo>
                      <a:pt x="102" y="454"/>
                      <a:pt x="0" y="372"/>
                      <a:pt x="0" y="228"/>
                    </a:cubicBezTo>
                    <a:cubicBezTo>
                      <a:pt x="0" y="226"/>
                      <a:pt x="0" y="226"/>
                      <a:pt x="0" y="226"/>
                    </a:cubicBezTo>
                    <a:cubicBezTo>
                      <a:pt x="0" y="82"/>
                      <a:pt x="104" y="0"/>
                      <a:pt x="215" y="0"/>
                    </a:cubicBezTo>
                    <a:cubicBezTo>
                      <a:pt x="290" y="0"/>
                      <a:pt x="334" y="32"/>
                      <a:pt x="372" y="72"/>
                    </a:cubicBezTo>
                    <a:cubicBezTo>
                      <a:pt x="372" y="9"/>
                      <a:pt x="372" y="9"/>
                      <a:pt x="372" y="9"/>
                    </a:cubicBezTo>
                    <a:cubicBezTo>
                      <a:pt x="509" y="9"/>
                      <a:pt x="509" y="9"/>
                      <a:pt x="509" y="9"/>
                    </a:cubicBezTo>
                    <a:cubicBezTo>
                      <a:pt x="509" y="385"/>
                      <a:pt x="509" y="385"/>
                      <a:pt x="509" y="385"/>
                    </a:cubicBezTo>
                    <a:cubicBezTo>
                      <a:pt x="509" y="472"/>
                      <a:pt x="488" y="535"/>
                      <a:pt x="448" y="576"/>
                    </a:cubicBezTo>
                    <a:cubicBezTo>
                      <a:pt x="402" y="621"/>
                      <a:pt x="333" y="641"/>
                      <a:pt x="239" y="641"/>
                    </a:cubicBezTo>
                    <a:cubicBezTo>
                      <a:pt x="160" y="641"/>
                      <a:pt x="86" y="623"/>
                      <a:pt x="24" y="590"/>
                    </a:cubicBezTo>
                    <a:close/>
                    <a:moveTo>
                      <a:pt x="373" y="228"/>
                    </a:moveTo>
                    <a:cubicBezTo>
                      <a:pt x="373" y="226"/>
                      <a:pt x="373" y="226"/>
                      <a:pt x="373" y="226"/>
                    </a:cubicBezTo>
                    <a:cubicBezTo>
                      <a:pt x="373" y="160"/>
                      <a:pt x="322" y="114"/>
                      <a:pt x="255" y="114"/>
                    </a:cubicBezTo>
                    <a:cubicBezTo>
                      <a:pt x="188" y="114"/>
                      <a:pt x="137" y="160"/>
                      <a:pt x="137" y="226"/>
                    </a:cubicBezTo>
                    <a:cubicBezTo>
                      <a:pt x="137" y="228"/>
                      <a:pt x="137" y="228"/>
                      <a:pt x="137" y="228"/>
                    </a:cubicBezTo>
                    <a:cubicBezTo>
                      <a:pt x="137" y="295"/>
                      <a:pt x="188" y="340"/>
                      <a:pt x="255" y="340"/>
                    </a:cubicBezTo>
                    <a:cubicBezTo>
                      <a:pt x="322" y="340"/>
                      <a:pt x="373" y="294"/>
                      <a:pt x="373" y="2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Freeform 21">
                <a:extLst>
                  <a:ext uri="{FF2B5EF4-FFF2-40B4-BE49-F238E27FC236}">
                    <a16:creationId xmlns:a16="http://schemas.microsoft.com/office/drawing/2014/main" id="{A2A74FC7-B210-AC23-8BAD-A8CEF20144F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747450" y="942113"/>
                <a:ext cx="219424" cy="275277"/>
              </a:xfrm>
              <a:custGeom>
                <a:avLst/>
                <a:gdLst>
                  <a:gd name="T0" fmla="*/ 362 w 505"/>
                  <a:gd name="T1" fmla="*/ 0 h 633"/>
                  <a:gd name="T2" fmla="*/ 505 w 505"/>
                  <a:gd name="T3" fmla="*/ 0 h 633"/>
                  <a:gd name="T4" fmla="*/ 319 w 505"/>
                  <a:gd name="T5" fmla="*/ 497 h 633"/>
                  <a:gd name="T6" fmla="*/ 159 w 505"/>
                  <a:gd name="T7" fmla="*/ 633 h 633"/>
                  <a:gd name="T8" fmla="*/ 37 w 505"/>
                  <a:gd name="T9" fmla="*/ 599 h 633"/>
                  <a:gd name="T10" fmla="*/ 83 w 505"/>
                  <a:gd name="T11" fmla="*/ 500 h 633"/>
                  <a:gd name="T12" fmla="*/ 142 w 505"/>
                  <a:gd name="T13" fmla="*/ 519 h 633"/>
                  <a:gd name="T14" fmla="*/ 190 w 505"/>
                  <a:gd name="T15" fmla="*/ 487 h 633"/>
                  <a:gd name="T16" fmla="*/ 0 w 505"/>
                  <a:gd name="T17" fmla="*/ 0 h 633"/>
                  <a:gd name="T18" fmla="*/ 146 w 505"/>
                  <a:gd name="T19" fmla="*/ 0 h 633"/>
                  <a:gd name="T20" fmla="*/ 256 w 505"/>
                  <a:gd name="T21" fmla="*/ 331 h 633"/>
                  <a:gd name="T22" fmla="*/ 362 w 505"/>
                  <a:gd name="T23" fmla="*/ 0 h 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5" h="633">
                    <a:moveTo>
                      <a:pt x="362" y="0"/>
                    </a:moveTo>
                    <a:cubicBezTo>
                      <a:pt x="505" y="0"/>
                      <a:pt x="505" y="0"/>
                      <a:pt x="505" y="0"/>
                    </a:cubicBezTo>
                    <a:cubicBezTo>
                      <a:pt x="319" y="497"/>
                      <a:pt x="319" y="497"/>
                      <a:pt x="319" y="497"/>
                    </a:cubicBezTo>
                    <a:cubicBezTo>
                      <a:pt x="282" y="596"/>
                      <a:pt x="242" y="633"/>
                      <a:pt x="159" y="633"/>
                    </a:cubicBezTo>
                    <a:cubicBezTo>
                      <a:pt x="110" y="633"/>
                      <a:pt x="73" y="620"/>
                      <a:pt x="37" y="599"/>
                    </a:cubicBezTo>
                    <a:cubicBezTo>
                      <a:pt x="83" y="500"/>
                      <a:pt x="83" y="500"/>
                      <a:pt x="83" y="500"/>
                    </a:cubicBezTo>
                    <a:cubicBezTo>
                      <a:pt x="101" y="511"/>
                      <a:pt x="124" y="519"/>
                      <a:pt x="142" y="519"/>
                    </a:cubicBezTo>
                    <a:cubicBezTo>
                      <a:pt x="166" y="519"/>
                      <a:pt x="178" y="512"/>
                      <a:pt x="190" y="48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256" y="331"/>
                      <a:pt x="256" y="331"/>
                      <a:pt x="256" y="331"/>
                    </a:cubicBezTo>
                    <a:lnTo>
                      <a:pt x="36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" name="Freeform 22">
                <a:extLst>
                  <a:ext uri="{FF2B5EF4-FFF2-40B4-BE49-F238E27FC236}">
                    <a16:creationId xmlns:a16="http://schemas.microsoft.com/office/drawing/2014/main" id="{ACC82ECF-72D6-6ED9-EF73-7495DE192F9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05842" y="1258171"/>
                <a:ext cx="132541" cy="290348"/>
              </a:xfrm>
              <a:custGeom>
                <a:avLst/>
                <a:gdLst>
                  <a:gd name="T0" fmla="*/ 57 w 305"/>
                  <a:gd name="T1" fmla="*/ 299 h 667"/>
                  <a:gd name="T2" fmla="*/ 0 w 305"/>
                  <a:gd name="T3" fmla="*/ 299 h 667"/>
                  <a:gd name="T4" fmla="*/ 0 w 305"/>
                  <a:gd name="T5" fmla="*/ 186 h 667"/>
                  <a:gd name="T6" fmla="*/ 57 w 305"/>
                  <a:gd name="T7" fmla="*/ 186 h 667"/>
                  <a:gd name="T8" fmla="*/ 57 w 305"/>
                  <a:gd name="T9" fmla="*/ 155 h 667"/>
                  <a:gd name="T10" fmla="*/ 96 w 305"/>
                  <a:gd name="T11" fmla="*/ 38 h 667"/>
                  <a:gd name="T12" fmla="*/ 208 w 305"/>
                  <a:gd name="T13" fmla="*/ 0 h 667"/>
                  <a:gd name="T14" fmla="*/ 305 w 305"/>
                  <a:gd name="T15" fmla="*/ 13 h 667"/>
                  <a:gd name="T16" fmla="*/ 305 w 305"/>
                  <a:gd name="T17" fmla="*/ 127 h 667"/>
                  <a:gd name="T18" fmla="*/ 243 w 305"/>
                  <a:gd name="T19" fmla="*/ 115 h 667"/>
                  <a:gd name="T20" fmla="*/ 193 w 305"/>
                  <a:gd name="T21" fmla="*/ 168 h 667"/>
                  <a:gd name="T22" fmla="*/ 193 w 305"/>
                  <a:gd name="T23" fmla="*/ 187 h 667"/>
                  <a:gd name="T24" fmla="*/ 305 w 305"/>
                  <a:gd name="T25" fmla="*/ 187 h 667"/>
                  <a:gd name="T26" fmla="*/ 305 w 305"/>
                  <a:gd name="T27" fmla="*/ 299 h 667"/>
                  <a:gd name="T28" fmla="*/ 195 w 305"/>
                  <a:gd name="T29" fmla="*/ 299 h 667"/>
                  <a:gd name="T30" fmla="*/ 195 w 305"/>
                  <a:gd name="T31" fmla="*/ 667 h 667"/>
                  <a:gd name="T32" fmla="*/ 57 w 305"/>
                  <a:gd name="T33" fmla="*/ 667 h 667"/>
                  <a:gd name="T34" fmla="*/ 57 w 305"/>
                  <a:gd name="T35" fmla="*/ 299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5" h="667">
                    <a:moveTo>
                      <a:pt x="57" y="299"/>
                    </a:moveTo>
                    <a:cubicBezTo>
                      <a:pt x="0" y="299"/>
                      <a:pt x="0" y="299"/>
                      <a:pt x="0" y="299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57" y="186"/>
                      <a:pt x="57" y="186"/>
                      <a:pt x="57" y="186"/>
                    </a:cubicBezTo>
                    <a:cubicBezTo>
                      <a:pt x="57" y="155"/>
                      <a:pt x="57" y="155"/>
                      <a:pt x="57" y="155"/>
                    </a:cubicBezTo>
                    <a:cubicBezTo>
                      <a:pt x="57" y="102"/>
                      <a:pt x="71" y="63"/>
                      <a:pt x="96" y="38"/>
                    </a:cubicBezTo>
                    <a:cubicBezTo>
                      <a:pt x="122" y="12"/>
                      <a:pt x="159" y="0"/>
                      <a:pt x="208" y="0"/>
                    </a:cubicBezTo>
                    <a:cubicBezTo>
                      <a:pt x="251" y="0"/>
                      <a:pt x="280" y="5"/>
                      <a:pt x="305" y="13"/>
                    </a:cubicBezTo>
                    <a:cubicBezTo>
                      <a:pt x="305" y="127"/>
                      <a:pt x="305" y="127"/>
                      <a:pt x="305" y="127"/>
                    </a:cubicBezTo>
                    <a:cubicBezTo>
                      <a:pt x="286" y="120"/>
                      <a:pt x="267" y="115"/>
                      <a:pt x="243" y="115"/>
                    </a:cubicBezTo>
                    <a:cubicBezTo>
                      <a:pt x="211" y="115"/>
                      <a:pt x="193" y="132"/>
                      <a:pt x="193" y="168"/>
                    </a:cubicBezTo>
                    <a:cubicBezTo>
                      <a:pt x="193" y="187"/>
                      <a:pt x="193" y="187"/>
                      <a:pt x="193" y="187"/>
                    </a:cubicBezTo>
                    <a:cubicBezTo>
                      <a:pt x="305" y="187"/>
                      <a:pt x="305" y="187"/>
                      <a:pt x="305" y="187"/>
                    </a:cubicBezTo>
                    <a:cubicBezTo>
                      <a:pt x="305" y="299"/>
                      <a:pt x="305" y="299"/>
                      <a:pt x="305" y="299"/>
                    </a:cubicBezTo>
                    <a:cubicBezTo>
                      <a:pt x="195" y="299"/>
                      <a:pt x="195" y="299"/>
                      <a:pt x="195" y="299"/>
                    </a:cubicBezTo>
                    <a:cubicBezTo>
                      <a:pt x="195" y="667"/>
                      <a:pt x="195" y="667"/>
                      <a:pt x="195" y="667"/>
                    </a:cubicBezTo>
                    <a:cubicBezTo>
                      <a:pt x="57" y="667"/>
                      <a:pt x="57" y="667"/>
                      <a:pt x="57" y="667"/>
                    </a:cubicBezTo>
                    <a:lnTo>
                      <a:pt x="57" y="29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Freeform 23">
                <a:extLst>
                  <a:ext uri="{FF2B5EF4-FFF2-40B4-BE49-F238E27FC236}">
                    <a16:creationId xmlns:a16="http://schemas.microsoft.com/office/drawing/2014/main" id="{22DAB937-2E79-C195-4D0E-AD10E570DD1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137497" y="1333086"/>
                <a:ext cx="228289" cy="219867"/>
              </a:xfrm>
              <a:custGeom>
                <a:avLst/>
                <a:gdLst>
                  <a:gd name="T0" fmla="*/ 0 w 525"/>
                  <a:gd name="T1" fmla="*/ 255 h 506"/>
                  <a:gd name="T2" fmla="*/ 0 w 525"/>
                  <a:gd name="T3" fmla="*/ 253 h 506"/>
                  <a:gd name="T4" fmla="*/ 263 w 525"/>
                  <a:gd name="T5" fmla="*/ 0 h 506"/>
                  <a:gd name="T6" fmla="*/ 525 w 525"/>
                  <a:gd name="T7" fmla="*/ 251 h 506"/>
                  <a:gd name="T8" fmla="*/ 525 w 525"/>
                  <a:gd name="T9" fmla="*/ 253 h 506"/>
                  <a:gd name="T10" fmla="*/ 261 w 525"/>
                  <a:gd name="T11" fmla="*/ 506 h 506"/>
                  <a:gd name="T12" fmla="*/ 0 w 525"/>
                  <a:gd name="T13" fmla="*/ 255 h 506"/>
                  <a:gd name="T14" fmla="*/ 389 w 525"/>
                  <a:gd name="T15" fmla="*/ 255 h 506"/>
                  <a:gd name="T16" fmla="*/ 389 w 525"/>
                  <a:gd name="T17" fmla="*/ 253 h 506"/>
                  <a:gd name="T18" fmla="*/ 261 w 525"/>
                  <a:gd name="T19" fmla="*/ 119 h 506"/>
                  <a:gd name="T20" fmla="*/ 135 w 525"/>
                  <a:gd name="T21" fmla="*/ 251 h 506"/>
                  <a:gd name="T22" fmla="*/ 135 w 525"/>
                  <a:gd name="T23" fmla="*/ 253 h 506"/>
                  <a:gd name="T24" fmla="*/ 263 w 525"/>
                  <a:gd name="T25" fmla="*/ 387 h 506"/>
                  <a:gd name="T26" fmla="*/ 389 w 525"/>
                  <a:gd name="T27" fmla="*/ 255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06">
                    <a:moveTo>
                      <a:pt x="0" y="255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112" y="0"/>
                      <a:pt x="263" y="0"/>
                    </a:cubicBezTo>
                    <a:cubicBezTo>
                      <a:pt x="413" y="0"/>
                      <a:pt x="525" y="112"/>
                      <a:pt x="525" y="251"/>
                    </a:cubicBezTo>
                    <a:cubicBezTo>
                      <a:pt x="525" y="253"/>
                      <a:pt x="525" y="253"/>
                      <a:pt x="525" y="253"/>
                    </a:cubicBezTo>
                    <a:cubicBezTo>
                      <a:pt x="525" y="392"/>
                      <a:pt x="412" y="506"/>
                      <a:pt x="261" y="506"/>
                    </a:cubicBezTo>
                    <a:cubicBezTo>
                      <a:pt x="111" y="506"/>
                      <a:pt x="0" y="394"/>
                      <a:pt x="0" y="255"/>
                    </a:cubicBezTo>
                    <a:close/>
                    <a:moveTo>
                      <a:pt x="389" y="255"/>
                    </a:moveTo>
                    <a:cubicBezTo>
                      <a:pt x="389" y="253"/>
                      <a:pt x="389" y="253"/>
                      <a:pt x="389" y="253"/>
                    </a:cubicBezTo>
                    <a:cubicBezTo>
                      <a:pt x="389" y="182"/>
                      <a:pt x="337" y="119"/>
                      <a:pt x="261" y="119"/>
                    </a:cubicBezTo>
                    <a:cubicBezTo>
                      <a:pt x="183" y="119"/>
                      <a:pt x="135" y="180"/>
                      <a:pt x="135" y="251"/>
                    </a:cubicBezTo>
                    <a:cubicBezTo>
                      <a:pt x="135" y="253"/>
                      <a:pt x="135" y="253"/>
                      <a:pt x="135" y="253"/>
                    </a:cubicBezTo>
                    <a:cubicBezTo>
                      <a:pt x="135" y="325"/>
                      <a:pt x="187" y="387"/>
                      <a:pt x="263" y="387"/>
                    </a:cubicBezTo>
                    <a:cubicBezTo>
                      <a:pt x="342" y="387"/>
                      <a:pt x="389" y="326"/>
                      <a:pt x="389" y="2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" name="Freeform 24">
                <a:extLst>
                  <a:ext uri="{FF2B5EF4-FFF2-40B4-BE49-F238E27FC236}">
                    <a16:creationId xmlns:a16="http://schemas.microsoft.com/office/drawing/2014/main" id="{10B466F6-F9DE-C9E9-D98F-5CB17B8BE4D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79084" y="1331756"/>
                <a:ext cx="127665" cy="216764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0 h 498"/>
                  <a:gd name="T6" fmla="*/ 293 w 293"/>
                  <a:gd name="T7" fmla="*/ 3 h 498"/>
                  <a:gd name="T8" fmla="*/ 293 w 293"/>
                  <a:gd name="T9" fmla="*/ 147 h 498"/>
                  <a:gd name="T10" fmla="*/ 286 w 293"/>
                  <a:gd name="T11" fmla="*/ 147 h 498"/>
                  <a:gd name="T12" fmla="*/ 138 w 293"/>
                  <a:gd name="T13" fmla="*/ 318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0"/>
                      <a:pt x="138" y="110"/>
                      <a:pt x="138" y="110"/>
                    </a:cubicBezTo>
                    <a:cubicBezTo>
                      <a:pt x="166" y="43"/>
                      <a:pt x="211" y="0"/>
                      <a:pt x="293" y="3"/>
                    </a:cubicBezTo>
                    <a:cubicBezTo>
                      <a:pt x="293" y="147"/>
                      <a:pt x="293" y="147"/>
                      <a:pt x="293" y="147"/>
                    </a:cubicBezTo>
                    <a:cubicBezTo>
                      <a:pt x="286" y="147"/>
                      <a:pt x="286" y="147"/>
                      <a:pt x="286" y="147"/>
                    </a:cubicBezTo>
                    <a:cubicBezTo>
                      <a:pt x="194" y="147"/>
                      <a:pt x="138" y="203"/>
                      <a:pt x="138" y="318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" name="Freeform 25">
                <a:extLst>
                  <a:ext uri="{FF2B5EF4-FFF2-40B4-BE49-F238E27FC236}">
                    <a16:creationId xmlns:a16="http://schemas.microsoft.com/office/drawing/2014/main" id="{AD3E18E3-90EA-4D54-E039-6221DAC5595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582993" y="1334859"/>
                <a:ext cx="194157" cy="217207"/>
              </a:xfrm>
              <a:custGeom>
                <a:avLst/>
                <a:gdLst>
                  <a:gd name="T0" fmla="*/ 0 w 446"/>
                  <a:gd name="T1" fmla="*/ 351 h 500"/>
                  <a:gd name="T2" fmla="*/ 0 w 446"/>
                  <a:gd name="T3" fmla="*/ 349 h 500"/>
                  <a:gd name="T4" fmla="*/ 195 w 446"/>
                  <a:gd name="T5" fmla="*/ 195 h 500"/>
                  <a:gd name="T6" fmla="*/ 314 w 446"/>
                  <a:gd name="T7" fmla="*/ 215 h 500"/>
                  <a:gd name="T8" fmla="*/ 314 w 446"/>
                  <a:gd name="T9" fmla="*/ 206 h 500"/>
                  <a:gd name="T10" fmla="*/ 210 w 446"/>
                  <a:gd name="T11" fmla="*/ 118 h 500"/>
                  <a:gd name="T12" fmla="*/ 76 w 446"/>
                  <a:gd name="T13" fmla="*/ 144 h 500"/>
                  <a:gd name="T14" fmla="*/ 42 w 446"/>
                  <a:gd name="T15" fmla="*/ 39 h 500"/>
                  <a:gd name="T16" fmla="*/ 230 w 446"/>
                  <a:gd name="T17" fmla="*/ 0 h 500"/>
                  <a:gd name="T18" fmla="*/ 394 w 446"/>
                  <a:gd name="T19" fmla="*/ 54 h 500"/>
                  <a:gd name="T20" fmla="*/ 446 w 446"/>
                  <a:gd name="T21" fmla="*/ 209 h 500"/>
                  <a:gd name="T22" fmla="*/ 446 w 446"/>
                  <a:gd name="T23" fmla="*/ 491 h 500"/>
                  <a:gd name="T24" fmla="*/ 313 w 446"/>
                  <a:gd name="T25" fmla="*/ 491 h 500"/>
                  <a:gd name="T26" fmla="*/ 313 w 446"/>
                  <a:gd name="T27" fmla="*/ 438 h 500"/>
                  <a:gd name="T28" fmla="*/ 167 w 446"/>
                  <a:gd name="T29" fmla="*/ 500 h 500"/>
                  <a:gd name="T30" fmla="*/ 0 w 446"/>
                  <a:gd name="T31" fmla="*/ 351 h 500"/>
                  <a:gd name="T32" fmla="*/ 316 w 446"/>
                  <a:gd name="T33" fmla="*/ 320 h 500"/>
                  <a:gd name="T34" fmla="*/ 316 w 446"/>
                  <a:gd name="T35" fmla="*/ 295 h 500"/>
                  <a:gd name="T36" fmla="*/ 228 w 446"/>
                  <a:gd name="T37" fmla="*/ 277 h 500"/>
                  <a:gd name="T38" fmla="*/ 133 w 446"/>
                  <a:gd name="T39" fmla="*/ 344 h 500"/>
                  <a:gd name="T40" fmla="*/ 133 w 446"/>
                  <a:gd name="T41" fmla="*/ 346 h 500"/>
                  <a:gd name="T42" fmla="*/ 208 w 446"/>
                  <a:gd name="T43" fmla="*/ 405 h 500"/>
                  <a:gd name="T44" fmla="*/ 316 w 446"/>
                  <a:gd name="T45" fmla="*/ 32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6" h="500">
                    <a:moveTo>
                      <a:pt x="0" y="351"/>
                    </a:moveTo>
                    <a:cubicBezTo>
                      <a:pt x="0" y="349"/>
                      <a:pt x="0" y="349"/>
                      <a:pt x="0" y="349"/>
                    </a:cubicBezTo>
                    <a:cubicBezTo>
                      <a:pt x="0" y="244"/>
                      <a:pt x="81" y="195"/>
                      <a:pt x="195" y="195"/>
                    </a:cubicBezTo>
                    <a:cubicBezTo>
                      <a:pt x="244" y="195"/>
                      <a:pt x="280" y="203"/>
                      <a:pt x="314" y="215"/>
                    </a:cubicBezTo>
                    <a:cubicBezTo>
                      <a:pt x="314" y="206"/>
                      <a:pt x="314" y="206"/>
                      <a:pt x="314" y="206"/>
                    </a:cubicBezTo>
                    <a:cubicBezTo>
                      <a:pt x="314" y="149"/>
                      <a:pt x="279" y="118"/>
                      <a:pt x="210" y="118"/>
                    </a:cubicBezTo>
                    <a:cubicBezTo>
                      <a:pt x="157" y="118"/>
                      <a:pt x="120" y="128"/>
                      <a:pt x="76" y="144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95" y="15"/>
                      <a:pt x="148" y="0"/>
                      <a:pt x="230" y="0"/>
                    </a:cubicBezTo>
                    <a:cubicBezTo>
                      <a:pt x="305" y="0"/>
                      <a:pt x="359" y="20"/>
                      <a:pt x="394" y="54"/>
                    </a:cubicBezTo>
                    <a:cubicBezTo>
                      <a:pt x="430" y="91"/>
                      <a:pt x="446" y="144"/>
                      <a:pt x="446" y="209"/>
                    </a:cubicBezTo>
                    <a:cubicBezTo>
                      <a:pt x="446" y="491"/>
                      <a:pt x="446" y="491"/>
                      <a:pt x="446" y="491"/>
                    </a:cubicBezTo>
                    <a:cubicBezTo>
                      <a:pt x="313" y="491"/>
                      <a:pt x="313" y="491"/>
                      <a:pt x="313" y="491"/>
                    </a:cubicBezTo>
                    <a:cubicBezTo>
                      <a:pt x="313" y="438"/>
                      <a:pt x="313" y="438"/>
                      <a:pt x="313" y="438"/>
                    </a:cubicBezTo>
                    <a:cubicBezTo>
                      <a:pt x="280" y="475"/>
                      <a:pt x="234" y="500"/>
                      <a:pt x="167" y="500"/>
                    </a:cubicBezTo>
                    <a:cubicBezTo>
                      <a:pt x="75" y="500"/>
                      <a:pt x="0" y="447"/>
                      <a:pt x="0" y="351"/>
                    </a:cubicBezTo>
                    <a:close/>
                    <a:moveTo>
                      <a:pt x="316" y="320"/>
                    </a:moveTo>
                    <a:cubicBezTo>
                      <a:pt x="316" y="295"/>
                      <a:pt x="316" y="295"/>
                      <a:pt x="316" y="295"/>
                    </a:cubicBezTo>
                    <a:cubicBezTo>
                      <a:pt x="292" y="284"/>
                      <a:pt x="262" y="277"/>
                      <a:pt x="228" y="277"/>
                    </a:cubicBezTo>
                    <a:cubicBezTo>
                      <a:pt x="169" y="277"/>
                      <a:pt x="133" y="301"/>
                      <a:pt x="133" y="344"/>
                    </a:cubicBezTo>
                    <a:cubicBezTo>
                      <a:pt x="133" y="346"/>
                      <a:pt x="133" y="346"/>
                      <a:pt x="133" y="346"/>
                    </a:cubicBezTo>
                    <a:cubicBezTo>
                      <a:pt x="133" y="383"/>
                      <a:pt x="164" y="405"/>
                      <a:pt x="208" y="405"/>
                    </a:cubicBezTo>
                    <a:cubicBezTo>
                      <a:pt x="272" y="405"/>
                      <a:pt x="316" y="369"/>
                      <a:pt x="316" y="3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Rectangle 26">
                <a:extLst>
                  <a:ext uri="{FF2B5EF4-FFF2-40B4-BE49-F238E27FC236}">
                    <a16:creationId xmlns:a16="http://schemas.microsoft.com/office/drawing/2014/main" id="{144E16EA-4F3F-420C-5D8D-753A1E9F0B11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801973" y="1260831"/>
                <a:ext cx="59843" cy="28768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Rectangle 27">
                <a:extLst>
                  <a:ext uri="{FF2B5EF4-FFF2-40B4-BE49-F238E27FC236}">
                    <a16:creationId xmlns:a16="http://schemas.microsoft.com/office/drawing/2014/main" id="{E009FD22-AB72-D26D-205F-29DF66B5BFFA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886639" y="1260831"/>
                <a:ext cx="59399" cy="28768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77" name="Rectangle 28">
              <a:extLst>
                <a:ext uri="{FF2B5EF4-FFF2-40B4-BE49-F238E27FC236}">
                  <a16:creationId xmlns:a16="http://schemas.microsoft.com/office/drawing/2014/main" id="{FB305569-AB33-7799-ED76-68F103CE5B8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1556230" y="767096"/>
              <a:ext cx="634181" cy="189869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DC4D5431-76CB-4561-B2E0-664C3E75E88C}"/>
                </a:ext>
              </a:extLst>
            </p:cNvPr>
            <p:cNvGrpSpPr/>
            <p:nvPr userDrawn="1"/>
          </p:nvGrpSpPr>
          <p:grpSpPr>
            <a:xfrm>
              <a:off x="11701122" y="936748"/>
              <a:ext cx="321494" cy="1552800"/>
              <a:chOff x="7313961" y="501936"/>
              <a:chExt cx="323594" cy="1566108"/>
            </a:xfrm>
          </p:grpSpPr>
          <p:sp>
            <p:nvSpPr>
              <p:cNvPr id="79" name="Freeform 29">
                <a:extLst>
                  <a:ext uri="{FF2B5EF4-FFF2-40B4-BE49-F238E27FC236}">
                    <a16:creationId xmlns:a16="http://schemas.microsoft.com/office/drawing/2014/main" id="{9EB7EA56-59D4-7E58-E9A3-5C4585DF00F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83556" y="1311808"/>
                <a:ext cx="249567" cy="247350"/>
              </a:xfrm>
              <a:custGeom>
                <a:avLst/>
                <a:gdLst>
                  <a:gd name="T0" fmla="*/ 0 w 574"/>
                  <a:gd name="T1" fmla="*/ 229 h 569"/>
                  <a:gd name="T2" fmla="*/ 90 w 574"/>
                  <a:gd name="T3" fmla="*/ 413 h 569"/>
                  <a:gd name="T4" fmla="*/ 90 w 574"/>
                  <a:gd name="T5" fmla="*/ 413 h 569"/>
                  <a:gd name="T6" fmla="*/ 90 w 574"/>
                  <a:gd name="T7" fmla="*/ 413 h 569"/>
                  <a:gd name="T8" fmla="*/ 9 w 574"/>
                  <a:gd name="T9" fmla="*/ 413 h 569"/>
                  <a:gd name="T10" fmla="*/ 9 w 574"/>
                  <a:gd name="T11" fmla="*/ 569 h 569"/>
                  <a:gd name="T12" fmla="*/ 574 w 574"/>
                  <a:gd name="T13" fmla="*/ 569 h 569"/>
                  <a:gd name="T14" fmla="*/ 574 w 574"/>
                  <a:gd name="T15" fmla="*/ 413 h 569"/>
                  <a:gd name="T16" fmla="*/ 253 w 574"/>
                  <a:gd name="T17" fmla="*/ 413 h 569"/>
                  <a:gd name="T18" fmla="*/ 133 w 574"/>
                  <a:gd name="T19" fmla="*/ 286 h 569"/>
                  <a:gd name="T20" fmla="*/ 253 w 574"/>
                  <a:gd name="T21" fmla="*/ 155 h 569"/>
                  <a:gd name="T22" fmla="*/ 574 w 574"/>
                  <a:gd name="T23" fmla="*/ 155 h 569"/>
                  <a:gd name="T24" fmla="*/ 574 w 574"/>
                  <a:gd name="T25" fmla="*/ 0 h 569"/>
                  <a:gd name="T26" fmla="*/ 224 w 574"/>
                  <a:gd name="T27" fmla="*/ 0 h 569"/>
                  <a:gd name="T28" fmla="*/ 0 w 574"/>
                  <a:gd name="T29" fmla="*/ 229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74" h="569">
                    <a:moveTo>
                      <a:pt x="0" y="229"/>
                    </a:moveTo>
                    <a:cubicBezTo>
                      <a:pt x="0" y="294"/>
                      <a:pt x="30" y="368"/>
                      <a:pt x="90" y="413"/>
                    </a:cubicBezTo>
                    <a:cubicBezTo>
                      <a:pt x="90" y="413"/>
                      <a:pt x="90" y="413"/>
                      <a:pt x="90" y="413"/>
                    </a:cubicBezTo>
                    <a:cubicBezTo>
                      <a:pt x="90" y="413"/>
                      <a:pt x="90" y="413"/>
                      <a:pt x="90" y="413"/>
                    </a:cubicBezTo>
                    <a:cubicBezTo>
                      <a:pt x="9" y="413"/>
                      <a:pt x="9" y="413"/>
                      <a:pt x="9" y="413"/>
                    </a:cubicBezTo>
                    <a:cubicBezTo>
                      <a:pt x="9" y="569"/>
                      <a:pt x="9" y="569"/>
                      <a:pt x="9" y="569"/>
                    </a:cubicBezTo>
                    <a:cubicBezTo>
                      <a:pt x="574" y="569"/>
                      <a:pt x="574" y="569"/>
                      <a:pt x="574" y="569"/>
                    </a:cubicBezTo>
                    <a:cubicBezTo>
                      <a:pt x="574" y="413"/>
                      <a:pt x="574" y="413"/>
                      <a:pt x="574" y="413"/>
                    </a:cubicBezTo>
                    <a:cubicBezTo>
                      <a:pt x="253" y="413"/>
                      <a:pt x="253" y="413"/>
                      <a:pt x="253" y="413"/>
                    </a:cubicBezTo>
                    <a:cubicBezTo>
                      <a:pt x="195" y="413"/>
                      <a:pt x="133" y="369"/>
                      <a:pt x="133" y="286"/>
                    </a:cubicBezTo>
                    <a:cubicBezTo>
                      <a:pt x="133" y="221"/>
                      <a:pt x="178" y="155"/>
                      <a:pt x="253" y="155"/>
                    </a:cubicBezTo>
                    <a:cubicBezTo>
                      <a:pt x="574" y="155"/>
                      <a:pt x="574" y="155"/>
                      <a:pt x="574" y="155"/>
                    </a:cubicBezTo>
                    <a:cubicBezTo>
                      <a:pt x="574" y="0"/>
                      <a:pt x="574" y="0"/>
                      <a:pt x="574" y="0"/>
                    </a:cubicBezTo>
                    <a:cubicBezTo>
                      <a:pt x="224" y="0"/>
                      <a:pt x="224" y="0"/>
                      <a:pt x="224" y="0"/>
                    </a:cubicBezTo>
                    <a:cubicBezTo>
                      <a:pt x="94" y="0"/>
                      <a:pt x="0" y="93"/>
                      <a:pt x="0" y="2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Freeform 30">
                <a:extLst>
                  <a:ext uri="{FF2B5EF4-FFF2-40B4-BE49-F238E27FC236}">
                    <a16:creationId xmlns:a16="http://schemas.microsoft.com/office/drawing/2014/main" id="{93B05BBE-DBEC-684B-B012-F63384131C1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87546" y="755049"/>
                <a:ext cx="245577" cy="276163"/>
              </a:xfrm>
              <a:custGeom>
                <a:avLst/>
                <a:gdLst>
                  <a:gd name="T0" fmla="*/ 0 w 554"/>
                  <a:gd name="T1" fmla="*/ 174 h 623"/>
                  <a:gd name="T2" fmla="*/ 377 w 554"/>
                  <a:gd name="T3" fmla="*/ 311 h 623"/>
                  <a:gd name="T4" fmla="*/ 0 w 554"/>
                  <a:gd name="T5" fmla="*/ 450 h 623"/>
                  <a:gd name="T6" fmla="*/ 0 w 554"/>
                  <a:gd name="T7" fmla="*/ 623 h 623"/>
                  <a:gd name="T8" fmla="*/ 554 w 554"/>
                  <a:gd name="T9" fmla="*/ 395 h 623"/>
                  <a:gd name="T10" fmla="*/ 554 w 554"/>
                  <a:gd name="T11" fmla="*/ 228 h 623"/>
                  <a:gd name="T12" fmla="*/ 0 w 554"/>
                  <a:gd name="T13" fmla="*/ 0 h 623"/>
                  <a:gd name="T14" fmla="*/ 0 w 554"/>
                  <a:gd name="T15" fmla="*/ 174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4" h="623">
                    <a:moveTo>
                      <a:pt x="0" y="174"/>
                    </a:moveTo>
                    <a:lnTo>
                      <a:pt x="377" y="311"/>
                    </a:lnTo>
                    <a:lnTo>
                      <a:pt x="0" y="450"/>
                    </a:lnTo>
                    <a:lnTo>
                      <a:pt x="0" y="623"/>
                    </a:lnTo>
                    <a:lnTo>
                      <a:pt x="554" y="395"/>
                    </a:lnTo>
                    <a:lnTo>
                      <a:pt x="554" y="228"/>
                    </a:lnTo>
                    <a:lnTo>
                      <a:pt x="0" y="0"/>
                    </a:lnTo>
                    <a:lnTo>
                      <a:pt x="0" y="17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31">
                <a:extLst>
                  <a:ext uri="{FF2B5EF4-FFF2-40B4-BE49-F238E27FC236}">
                    <a16:creationId xmlns:a16="http://schemas.microsoft.com/office/drawing/2014/main" id="{972F0292-22E7-DDB2-79F6-6703AF74768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1583096"/>
                <a:ext cx="253999" cy="256659"/>
              </a:xfrm>
              <a:custGeom>
                <a:avLst/>
                <a:gdLst>
                  <a:gd name="T0" fmla="*/ 401 w 584"/>
                  <a:gd name="T1" fmla="*/ 110 h 590"/>
                  <a:gd name="T2" fmla="*/ 460 w 584"/>
                  <a:gd name="T3" fmla="*/ 272 h 590"/>
                  <a:gd name="T4" fmla="*/ 415 w 584"/>
                  <a:gd name="T5" fmla="*/ 397 h 590"/>
                  <a:gd name="T6" fmla="*/ 250 w 584"/>
                  <a:gd name="T7" fmla="*/ 0 h 590"/>
                  <a:gd name="T8" fmla="*/ 92 w 584"/>
                  <a:gd name="T9" fmla="*/ 68 h 590"/>
                  <a:gd name="T10" fmla="*/ 0 w 584"/>
                  <a:gd name="T11" fmla="*/ 291 h 590"/>
                  <a:gd name="T12" fmla="*/ 292 w 584"/>
                  <a:gd name="T13" fmla="*/ 590 h 590"/>
                  <a:gd name="T14" fmla="*/ 584 w 584"/>
                  <a:gd name="T15" fmla="*/ 274 h 590"/>
                  <a:gd name="T16" fmla="*/ 476 w 584"/>
                  <a:gd name="T17" fmla="*/ 12 h 590"/>
                  <a:gd name="T18" fmla="*/ 401 w 584"/>
                  <a:gd name="T19" fmla="*/ 110 h 590"/>
                  <a:gd name="T20" fmla="*/ 179 w 584"/>
                  <a:gd name="T21" fmla="*/ 408 h 590"/>
                  <a:gd name="T22" fmla="*/ 123 w 584"/>
                  <a:gd name="T23" fmla="*/ 288 h 590"/>
                  <a:gd name="T24" fmla="*/ 202 w 584"/>
                  <a:gd name="T25" fmla="*/ 168 h 590"/>
                  <a:gd name="T26" fmla="*/ 315 w 584"/>
                  <a:gd name="T27" fmla="*/ 439 h 590"/>
                  <a:gd name="T28" fmla="*/ 179 w 584"/>
                  <a:gd name="T29" fmla="*/ 408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4" h="590">
                    <a:moveTo>
                      <a:pt x="401" y="110"/>
                    </a:moveTo>
                    <a:cubicBezTo>
                      <a:pt x="449" y="175"/>
                      <a:pt x="460" y="212"/>
                      <a:pt x="460" y="272"/>
                    </a:cubicBezTo>
                    <a:cubicBezTo>
                      <a:pt x="460" y="325"/>
                      <a:pt x="444" y="367"/>
                      <a:pt x="415" y="397"/>
                    </a:cubicBezTo>
                    <a:cubicBezTo>
                      <a:pt x="250" y="0"/>
                      <a:pt x="250" y="0"/>
                      <a:pt x="250" y="0"/>
                    </a:cubicBezTo>
                    <a:cubicBezTo>
                      <a:pt x="189" y="9"/>
                      <a:pt x="134" y="32"/>
                      <a:pt x="92" y="68"/>
                    </a:cubicBezTo>
                    <a:cubicBezTo>
                      <a:pt x="32" y="120"/>
                      <a:pt x="0" y="197"/>
                      <a:pt x="0" y="291"/>
                    </a:cubicBezTo>
                    <a:cubicBezTo>
                      <a:pt x="0" y="462"/>
                      <a:pt x="126" y="590"/>
                      <a:pt x="292" y="590"/>
                    </a:cubicBezTo>
                    <a:cubicBezTo>
                      <a:pt x="462" y="590"/>
                      <a:pt x="584" y="462"/>
                      <a:pt x="584" y="274"/>
                    </a:cubicBezTo>
                    <a:cubicBezTo>
                      <a:pt x="584" y="169"/>
                      <a:pt x="534" y="62"/>
                      <a:pt x="476" y="12"/>
                    </a:cubicBezTo>
                    <a:lnTo>
                      <a:pt x="401" y="110"/>
                    </a:lnTo>
                    <a:close/>
                    <a:moveTo>
                      <a:pt x="179" y="408"/>
                    </a:moveTo>
                    <a:cubicBezTo>
                      <a:pt x="144" y="381"/>
                      <a:pt x="123" y="339"/>
                      <a:pt x="123" y="288"/>
                    </a:cubicBezTo>
                    <a:cubicBezTo>
                      <a:pt x="123" y="232"/>
                      <a:pt x="155" y="190"/>
                      <a:pt x="202" y="168"/>
                    </a:cubicBezTo>
                    <a:cubicBezTo>
                      <a:pt x="315" y="439"/>
                      <a:pt x="315" y="439"/>
                      <a:pt x="315" y="439"/>
                    </a:cubicBezTo>
                    <a:cubicBezTo>
                      <a:pt x="257" y="447"/>
                      <a:pt x="212" y="432"/>
                      <a:pt x="179" y="40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Freeform 32">
                <a:extLst>
                  <a:ext uri="{FF2B5EF4-FFF2-40B4-BE49-F238E27FC236}">
                    <a16:creationId xmlns:a16="http://schemas.microsoft.com/office/drawing/2014/main" id="{8FB3E4DF-D685-E83E-C831-3D30D648641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13961" y="1846404"/>
                <a:ext cx="319161" cy="221640"/>
              </a:xfrm>
              <a:custGeom>
                <a:avLst/>
                <a:gdLst>
                  <a:gd name="T0" fmla="*/ 580 w 720"/>
                  <a:gd name="T1" fmla="*/ 0 h 500"/>
                  <a:gd name="T2" fmla="*/ 580 w 720"/>
                  <a:gd name="T3" fmla="*/ 346 h 500"/>
                  <a:gd name="T4" fmla="*/ 0 w 720"/>
                  <a:gd name="T5" fmla="*/ 346 h 500"/>
                  <a:gd name="T6" fmla="*/ 0 w 720"/>
                  <a:gd name="T7" fmla="*/ 500 h 500"/>
                  <a:gd name="T8" fmla="*/ 720 w 720"/>
                  <a:gd name="T9" fmla="*/ 500 h 500"/>
                  <a:gd name="T10" fmla="*/ 720 w 720"/>
                  <a:gd name="T11" fmla="*/ 0 h 500"/>
                  <a:gd name="T12" fmla="*/ 580 w 720"/>
                  <a:gd name="T13" fmla="*/ 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0" h="500">
                    <a:moveTo>
                      <a:pt x="580" y="0"/>
                    </a:moveTo>
                    <a:lnTo>
                      <a:pt x="580" y="346"/>
                    </a:lnTo>
                    <a:lnTo>
                      <a:pt x="0" y="346"/>
                    </a:lnTo>
                    <a:lnTo>
                      <a:pt x="0" y="500"/>
                    </a:lnTo>
                    <a:lnTo>
                      <a:pt x="720" y="500"/>
                    </a:lnTo>
                    <a:lnTo>
                      <a:pt x="720" y="0"/>
                    </a:lnTo>
                    <a:lnTo>
                      <a:pt x="58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Freeform 33">
                <a:extLst>
                  <a:ext uri="{FF2B5EF4-FFF2-40B4-BE49-F238E27FC236}">
                    <a16:creationId xmlns:a16="http://schemas.microsoft.com/office/drawing/2014/main" id="{7E51460F-8A6D-E455-ADF5-BF3600A7DAC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501936"/>
                <a:ext cx="253999" cy="263752"/>
              </a:xfrm>
              <a:custGeom>
                <a:avLst/>
                <a:gdLst>
                  <a:gd name="T0" fmla="*/ 584 w 584"/>
                  <a:gd name="T1" fmla="*/ 304 h 607"/>
                  <a:gd name="T2" fmla="*/ 292 w 584"/>
                  <a:gd name="T3" fmla="*/ 607 h 607"/>
                  <a:gd name="T4" fmla="*/ 0 w 584"/>
                  <a:gd name="T5" fmla="*/ 302 h 607"/>
                  <a:gd name="T6" fmla="*/ 292 w 584"/>
                  <a:gd name="T7" fmla="*/ 0 h 607"/>
                  <a:gd name="T8" fmla="*/ 584 w 584"/>
                  <a:gd name="T9" fmla="*/ 304 h 607"/>
                  <a:gd name="T10" fmla="*/ 133 w 584"/>
                  <a:gd name="T11" fmla="*/ 304 h 607"/>
                  <a:gd name="T12" fmla="*/ 292 w 584"/>
                  <a:gd name="T13" fmla="*/ 454 h 607"/>
                  <a:gd name="T14" fmla="*/ 451 w 584"/>
                  <a:gd name="T15" fmla="*/ 302 h 607"/>
                  <a:gd name="T16" fmla="*/ 292 w 584"/>
                  <a:gd name="T17" fmla="*/ 153 h 607"/>
                  <a:gd name="T18" fmla="*/ 133 w 584"/>
                  <a:gd name="T19" fmla="*/ 304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4" h="607">
                    <a:moveTo>
                      <a:pt x="584" y="304"/>
                    </a:moveTo>
                    <a:cubicBezTo>
                      <a:pt x="584" y="474"/>
                      <a:pt x="457" y="607"/>
                      <a:pt x="292" y="607"/>
                    </a:cubicBezTo>
                    <a:cubicBezTo>
                      <a:pt x="128" y="607"/>
                      <a:pt x="0" y="473"/>
                      <a:pt x="0" y="302"/>
                    </a:cubicBezTo>
                    <a:cubicBezTo>
                      <a:pt x="0" y="133"/>
                      <a:pt x="126" y="0"/>
                      <a:pt x="292" y="0"/>
                    </a:cubicBezTo>
                    <a:cubicBezTo>
                      <a:pt x="455" y="0"/>
                      <a:pt x="584" y="133"/>
                      <a:pt x="584" y="304"/>
                    </a:cubicBezTo>
                    <a:moveTo>
                      <a:pt x="133" y="304"/>
                    </a:moveTo>
                    <a:cubicBezTo>
                      <a:pt x="133" y="391"/>
                      <a:pt x="198" y="454"/>
                      <a:pt x="292" y="454"/>
                    </a:cubicBezTo>
                    <a:cubicBezTo>
                      <a:pt x="381" y="454"/>
                      <a:pt x="451" y="387"/>
                      <a:pt x="451" y="302"/>
                    </a:cubicBezTo>
                    <a:cubicBezTo>
                      <a:pt x="451" y="216"/>
                      <a:pt x="383" y="153"/>
                      <a:pt x="292" y="153"/>
                    </a:cubicBezTo>
                    <a:cubicBezTo>
                      <a:pt x="203" y="153"/>
                      <a:pt x="133" y="219"/>
                      <a:pt x="133" y="30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Freeform 34">
                <a:extLst>
                  <a:ext uri="{FF2B5EF4-FFF2-40B4-BE49-F238E27FC236}">
                    <a16:creationId xmlns:a16="http://schemas.microsoft.com/office/drawing/2014/main" id="{9296505E-2DA9-07F7-31C5-6D802244B0F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1021017"/>
                <a:ext cx="253999" cy="263752"/>
              </a:xfrm>
              <a:custGeom>
                <a:avLst/>
                <a:gdLst>
                  <a:gd name="T0" fmla="*/ 584 w 584"/>
                  <a:gd name="T1" fmla="*/ 305 h 607"/>
                  <a:gd name="T2" fmla="*/ 292 w 584"/>
                  <a:gd name="T3" fmla="*/ 607 h 607"/>
                  <a:gd name="T4" fmla="*/ 0 w 584"/>
                  <a:gd name="T5" fmla="*/ 303 h 607"/>
                  <a:gd name="T6" fmla="*/ 292 w 584"/>
                  <a:gd name="T7" fmla="*/ 0 h 607"/>
                  <a:gd name="T8" fmla="*/ 584 w 584"/>
                  <a:gd name="T9" fmla="*/ 305 h 607"/>
                  <a:gd name="T10" fmla="*/ 133 w 584"/>
                  <a:gd name="T11" fmla="*/ 305 h 607"/>
                  <a:gd name="T12" fmla="*/ 292 w 584"/>
                  <a:gd name="T13" fmla="*/ 454 h 607"/>
                  <a:gd name="T14" fmla="*/ 451 w 584"/>
                  <a:gd name="T15" fmla="*/ 303 h 607"/>
                  <a:gd name="T16" fmla="*/ 292 w 584"/>
                  <a:gd name="T17" fmla="*/ 153 h 607"/>
                  <a:gd name="T18" fmla="*/ 133 w 584"/>
                  <a:gd name="T19" fmla="*/ 305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4" h="607">
                    <a:moveTo>
                      <a:pt x="584" y="305"/>
                    </a:moveTo>
                    <a:cubicBezTo>
                      <a:pt x="584" y="474"/>
                      <a:pt x="457" y="607"/>
                      <a:pt x="292" y="607"/>
                    </a:cubicBezTo>
                    <a:cubicBezTo>
                      <a:pt x="128" y="607"/>
                      <a:pt x="0" y="474"/>
                      <a:pt x="0" y="303"/>
                    </a:cubicBezTo>
                    <a:cubicBezTo>
                      <a:pt x="0" y="133"/>
                      <a:pt x="126" y="0"/>
                      <a:pt x="292" y="0"/>
                    </a:cubicBezTo>
                    <a:cubicBezTo>
                      <a:pt x="455" y="0"/>
                      <a:pt x="584" y="134"/>
                      <a:pt x="584" y="305"/>
                    </a:cubicBezTo>
                    <a:moveTo>
                      <a:pt x="133" y="305"/>
                    </a:moveTo>
                    <a:cubicBezTo>
                      <a:pt x="133" y="391"/>
                      <a:pt x="198" y="454"/>
                      <a:pt x="292" y="454"/>
                    </a:cubicBezTo>
                    <a:cubicBezTo>
                      <a:pt x="381" y="454"/>
                      <a:pt x="451" y="388"/>
                      <a:pt x="451" y="303"/>
                    </a:cubicBezTo>
                    <a:cubicBezTo>
                      <a:pt x="451" y="216"/>
                      <a:pt x="383" y="153"/>
                      <a:pt x="292" y="153"/>
                    </a:cubicBezTo>
                    <a:cubicBezTo>
                      <a:pt x="203" y="153"/>
                      <a:pt x="133" y="220"/>
                      <a:pt x="133" y="30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98604547"/>
      </p:ext>
    </p:extLst>
  </p:cSld>
  <p:clrMapOvr>
    <a:masterClrMapping/>
  </p:clrMapOvr>
  <p:transition spd="med"/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hinkCentre table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54013979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>
            <a:extLst>
              <a:ext uri="{FF2B5EF4-FFF2-40B4-BE49-F238E27FC236}">
                <a16:creationId xmlns:a16="http://schemas.microsoft.com/office/drawing/2014/main" id="{47499DC1-F0E6-41BB-AF6A-F0876F660A7D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045325" y="0"/>
            <a:ext cx="5143500" cy="6858000"/>
            <a:chOff x="2219" y="0"/>
            <a:chExt cx="3240" cy="4320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95EDBA1C-B6D4-4EA5-AFEC-F503C17F70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720"/>
              <a:ext cx="720" cy="360"/>
            </a:xfrm>
            <a:custGeom>
              <a:avLst/>
              <a:gdLst>
                <a:gd name="T0" fmla="*/ 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  <a:gd name="T16" fmla="*/ 0 w 720"/>
                <a:gd name="T17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360">
                  <a:moveTo>
                    <a:pt x="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6845F5D6-BE0B-480B-88EE-496759FEA3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720"/>
              <a:ext cx="720" cy="360"/>
            </a:xfrm>
            <a:custGeom>
              <a:avLst/>
              <a:gdLst>
                <a:gd name="T0" fmla="*/ 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  <a:gd name="T16" fmla="*/ 0 w 720"/>
                <a:gd name="T17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360">
                  <a:moveTo>
                    <a:pt x="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05AAA8CE-D8BE-4BE8-A1DD-7DE68415FB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D8A0BE61-2BE5-4A93-BB69-2C6570DD2D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3F043FFA-0E38-46EC-944A-E3FA4DF51B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1C2E6DDC-267B-42DC-899F-526E642084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B9A786F8-41B3-4647-A9E4-1302BE18FB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0"/>
              <a:ext cx="997" cy="1080"/>
            </a:xfrm>
            <a:custGeom>
              <a:avLst/>
              <a:gdLst>
                <a:gd name="T0" fmla="*/ 0 w 997"/>
                <a:gd name="T1" fmla="*/ 0 h 1080"/>
                <a:gd name="T2" fmla="*/ 0 w 997"/>
                <a:gd name="T3" fmla="*/ 1080 h 1080"/>
                <a:gd name="T4" fmla="*/ 547 w 997"/>
                <a:gd name="T5" fmla="*/ 852 h 1080"/>
                <a:gd name="T6" fmla="*/ 997 w 997"/>
                <a:gd name="T7" fmla="*/ 665 h 1080"/>
                <a:gd name="T8" fmla="*/ 0 w 997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7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cubicBezTo>
                    <a:pt x="997" y="665"/>
                    <a:pt x="997" y="665"/>
                    <a:pt x="997" y="665"/>
                  </a:cubicBezTo>
                  <a:cubicBezTo>
                    <a:pt x="835" y="274"/>
                    <a:pt x="449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A57B3E3C-DDCA-4B13-A617-D1F813E6DE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6" y="630"/>
              <a:ext cx="83" cy="450"/>
            </a:xfrm>
            <a:custGeom>
              <a:avLst/>
              <a:gdLst>
                <a:gd name="T0" fmla="*/ 83 w 83"/>
                <a:gd name="T1" fmla="*/ 0 h 450"/>
                <a:gd name="T2" fmla="*/ 0 w 83"/>
                <a:gd name="T3" fmla="*/ 35 h 450"/>
                <a:gd name="T4" fmla="*/ 83 w 83"/>
                <a:gd name="T5" fmla="*/ 450 h 450"/>
                <a:gd name="T6" fmla="*/ 83 w 83"/>
                <a:gd name="T7" fmla="*/ 450 h 450"/>
                <a:gd name="T8" fmla="*/ 83 w 83"/>
                <a:gd name="T9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450">
                  <a:moveTo>
                    <a:pt x="83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54" y="162"/>
                    <a:pt x="83" y="303"/>
                    <a:pt x="83" y="450"/>
                  </a:cubicBezTo>
                  <a:cubicBezTo>
                    <a:pt x="83" y="450"/>
                    <a:pt x="83" y="450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13">
              <a:extLst>
                <a:ext uri="{FF2B5EF4-FFF2-40B4-BE49-F238E27FC236}">
                  <a16:creationId xmlns:a16="http://schemas.microsoft.com/office/drawing/2014/main" id="{A951F465-0D6C-4177-89F2-C25896B206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665"/>
              <a:ext cx="1080" cy="415"/>
            </a:xfrm>
            <a:custGeom>
              <a:avLst/>
              <a:gdLst>
                <a:gd name="T0" fmla="*/ 997 w 1080"/>
                <a:gd name="T1" fmla="*/ 0 h 415"/>
                <a:gd name="T2" fmla="*/ 997 w 1080"/>
                <a:gd name="T3" fmla="*/ 0 h 415"/>
                <a:gd name="T4" fmla="*/ 547 w 1080"/>
                <a:gd name="T5" fmla="*/ 187 h 415"/>
                <a:gd name="T6" fmla="*/ 0 w 1080"/>
                <a:gd name="T7" fmla="*/ 415 h 415"/>
                <a:gd name="T8" fmla="*/ 1080 w 1080"/>
                <a:gd name="T9" fmla="*/ 415 h 415"/>
                <a:gd name="T10" fmla="*/ 997 w 1080"/>
                <a:gd name="T11" fmla="*/ 0 h 415"/>
                <a:gd name="T12" fmla="*/ 997 w 1080"/>
                <a:gd name="T13" fmla="*/ 0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0" h="415">
                  <a:moveTo>
                    <a:pt x="997" y="0"/>
                  </a:moveTo>
                  <a:cubicBezTo>
                    <a:pt x="997" y="0"/>
                    <a:pt x="997" y="0"/>
                    <a:pt x="997" y="0"/>
                  </a:cubicBezTo>
                  <a:cubicBezTo>
                    <a:pt x="547" y="187"/>
                    <a:pt x="547" y="187"/>
                    <a:pt x="547" y="187"/>
                  </a:cubicBezTo>
                  <a:cubicBezTo>
                    <a:pt x="0" y="415"/>
                    <a:pt x="0" y="415"/>
                    <a:pt x="0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1" y="127"/>
                    <a:pt x="997" y="0"/>
                  </a:cubicBezTo>
                  <a:cubicBezTo>
                    <a:pt x="997" y="0"/>
                    <a:pt x="997" y="0"/>
                    <a:pt x="997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14">
              <a:extLst>
                <a:ext uri="{FF2B5EF4-FFF2-40B4-BE49-F238E27FC236}">
                  <a16:creationId xmlns:a16="http://schemas.microsoft.com/office/drawing/2014/main" id="{D417FEC1-7BF9-4F68-B694-07D9C656884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0 w 720"/>
                <a:gd name="T5" fmla="*/ 96 h 1080"/>
                <a:gd name="T6" fmla="*/ 0 w 720"/>
                <a:gd name="T7" fmla="*/ 96 h 1080"/>
                <a:gd name="T8" fmla="*/ 360 w 720"/>
                <a:gd name="T9" fmla="*/ 720 h 1080"/>
                <a:gd name="T10" fmla="*/ 360 w 720"/>
                <a:gd name="T11" fmla="*/ 1080 h 1080"/>
                <a:gd name="T12" fmla="*/ 720 w 720"/>
                <a:gd name="T13" fmla="*/ 1080 h 1080"/>
                <a:gd name="T14" fmla="*/ 720 w 720"/>
                <a:gd name="T15" fmla="*/ 720 h 1080"/>
                <a:gd name="T16" fmla="*/ 0 w 720"/>
                <a:gd name="T1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15">
              <a:extLst>
                <a:ext uri="{FF2B5EF4-FFF2-40B4-BE49-F238E27FC236}">
                  <a16:creationId xmlns:a16="http://schemas.microsoft.com/office/drawing/2014/main" id="{8DDAB7D6-6D46-49CF-9F6C-FFEFAE57B3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360 w 360"/>
                <a:gd name="T9" fmla="*/ 96 h 1080"/>
                <a:gd name="T10" fmla="*/ 0 w 36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16">
              <a:extLst>
                <a:ext uri="{FF2B5EF4-FFF2-40B4-BE49-F238E27FC236}">
                  <a16:creationId xmlns:a16="http://schemas.microsoft.com/office/drawing/2014/main" id="{3B52973E-7311-4C0C-B8BC-69B071412B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9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0 h 984"/>
                <a:gd name="T4" fmla="*/ 0 w 360"/>
                <a:gd name="T5" fmla="*/ 984 h 984"/>
                <a:gd name="T6" fmla="*/ 180 w 360"/>
                <a:gd name="T7" fmla="*/ 984 h 984"/>
                <a:gd name="T8" fmla="*/ 180 w 360"/>
                <a:gd name="T9" fmla="*/ 984 h 984"/>
                <a:gd name="T10" fmla="*/ 180 w 360"/>
                <a:gd name="T11" fmla="*/ 984 h 984"/>
                <a:gd name="T12" fmla="*/ 180 w 360"/>
                <a:gd name="T13" fmla="*/ 984 h 984"/>
                <a:gd name="T14" fmla="*/ 360 w 360"/>
                <a:gd name="T15" fmla="*/ 984 h 984"/>
                <a:gd name="T16" fmla="*/ 360 w 360"/>
                <a:gd name="T17" fmla="*/ 624 h 984"/>
                <a:gd name="T18" fmla="*/ 0 w 360"/>
                <a:gd name="T1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84"/>
                    <a:pt x="0" y="984"/>
                    <a:pt x="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17">
              <a:extLst>
                <a:ext uri="{FF2B5EF4-FFF2-40B4-BE49-F238E27FC236}">
                  <a16:creationId xmlns:a16="http://schemas.microsoft.com/office/drawing/2014/main" id="{D4DF32E3-06B5-412E-A2DA-CC05513664E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219" y="1080"/>
              <a:ext cx="1080" cy="1080"/>
            </a:xfrm>
            <a:custGeom>
              <a:avLst/>
              <a:gdLst>
                <a:gd name="T0" fmla="*/ 541 w 1080"/>
                <a:gd name="T1" fmla="*/ 774 h 1080"/>
                <a:gd name="T2" fmla="*/ 308 w 1080"/>
                <a:gd name="T3" fmla="*/ 540 h 1080"/>
                <a:gd name="T4" fmla="*/ 541 w 1080"/>
                <a:gd name="T5" fmla="*/ 306 h 1080"/>
                <a:gd name="T6" fmla="*/ 775 w 1080"/>
                <a:gd name="T7" fmla="*/ 540 h 1080"/>
                <a:gd name="T8" fmla="*/ 541 w 1080"/>
                <a:gd name="T9" fmla="*/ 774 h 1080"/>
                <a:gd name="T10" fmla="*/ 540 w 1080"/>
                <a:gd name="T11" fmla="*/ 0 h 1080"/>
                <a:gd name="T12" fmla="*/ 540 w 1080"/>
                <a:gd name="T13" fmla="*/ 0 h 1080"/>
                <a:gd name="T14" fmla="*/ 0 w 1080"/>
                <a:gd name="T15" fmla="*/ 540 h 1080"/>
                <a:gd name="T16" fmla="*/ 540 w 1080"/>
                <a:gd name="T17" fmla="*/ 1080 h 1080"/>
                <a:gd name="T18" fmla="*/ 1080 w 1080"/>
                <a:gd name="T19" fmla="*/ 540 h 1080"/>
                <a:gd name="T20" fmla="*/ 540 w 1080"/>
                <a:gd name="T21" fmla="*/ 0 h 1080"/>
                <a:gd name="T22" fmla="*/ 540 w 1080"/>
                <a:gd name="T2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0" h="1080">
                  <a:moveTo>
                    <a:pt x="541" y="774"/>
                  </a:moveTo>
                  <a:cubicBezTo>
                    <a:pt x="412" y="774"/>
                    <a:pt x="308" y="669"/>
                    <a:pt x="308" y="540"/>
                  </a:cubicBezTo>
                  <a:cubicBezTo>
                    <a:pt x="308" y="411"/>
                    <a:pt x="412" y="306"/>
                    <a:pt x="541" y="306"/>
                  </a:cubicBezTo>
                  <a:cubicBezTo>
                    <a:pt x="670" y="306"/>
                    <a:pt x="775" y="411"/>
                    <a:pt x="775" y="540"/>
                  </a:cubicBezTo>
                  <a:cubicBezTo>
                    <a:pt x="775" y="669"/>
                    <a:pt x="670" y="774"/>
                    <a:pt x="541" y="774"/>
                  </a:cubicBezTo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838" y="1080"/>
                    <a:pt x="1080" y="838"/>
                    <a:pt x="1080" y="540"/>
                  </a:cubicBezTo>
                  <a:cubicBezTo>
                    <a:pt x="1080" y="242"/>
                    <a:pt x="838" y="0"/>
                    <a:pt x="540" y="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Oval 18">
              <a:extLst>
                <a:ext uri="{FF2B5EF4-FFF2-40B4-BE49-F238E27FC236}">
                  <a16:creationId xmlns:a16="http://schemas.microsoft.com/office/drawing/2014/main" id="{D46C7794-35CE-4C1C-B771-220325E8B03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527" y="1386"/>
              <a:ext cx="467" cy="468"/>
            </a:xfrm>
            <a:prstGeom prst="ellipse">
              <a:avLst/>
            </a:pr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9">
              <a:extLst>
                <a:ext uri="{FF2B5EF4-FFF2-40B4-BE49-F238E27FC236}">
                  <a16:creationId xmlns:a16="http://schemas.microsoft.com/office/drawing/2014/main" id="{29290C6B-21AC-4CFC-B860-87B2D9B29E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108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20">
              <a:extLst>
                <a:ext uri="{FF2B5EF4-FFF2-40B4-BE49-F238E27FC236}">
                  <a16:creationId xmlns:a16="http://schemas.microsoft.com/office/drawing/2014/main" id="{432C48B8-6F92-44EA-BBFC-D16A9377969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108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21">
              <a:extLst>
                <a:ext uri="{FF2B5EF4-FFF2-40B4-BE49-F238E27FC236}">
                  <a16:creationId xmlns:a16="http://schemas.microsoft.com/office/drawing/2014/main" id="{E0624747-62B6-40AD-854C-2FB490068A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108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1080 h 1080"/>
                <a:gd name="T10" fmla="*/ 0 w 54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22">
              <a:extLst>
                <a:ext uri="{FF2B5EF4-FFF2-40B4-BE49-F238E27FC236}">
                  <a16:creationId xmlns:a16="http://schemas.microsoft.com/office/drawing/2014/main" id="{E6025DA0-325E-45E3-A420-77F8BED6FE7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108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1080 h 1080"/>
                <a:gd name="T10" fmla="*/ 0 w 54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23">
              <a:extLst>
                <a:ext uri="{FF2B5EF4-FFF2-40B4-BE49-F238E27FC236}">
                  <a16:creationId xmlns:a16="http://schemas.microsoft.com/office/drawing/2014/main" id="{1CE01064-9D88-4958-85CC-A337065E8FD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108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close/>
                  <a:moveTo>
                    <a:pt x="1080" y="0"/>
                  </a:moveTo>
                  <a:lnTo>
                    <a:pt x="108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24">
              <a:extLst>
                <a:ext uri="{FF2B5EF4-FFF2-40B4-BE49-F238E27FC236}">
                  <a16:creationId xmlns:a16="http://schemas.microsoft.com/office/drawing/2014/main" id="{2D3BA778-9DD6-4037-8E1A-64C4A7C2322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108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moveTo>
                    <a:pt x="1080" y="0"/>
                  </a:moveTo>
                  <a:lnTo>
                    <a:pt x="108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25">
              <a:extLst>
                <a:ext uri="{FF2B5EF4-FFF2-40B4-BE49-F238E27FC236}">
                  <a16:creationId xmlns:a16="http://schemas.microsoft.com/office/drawing/2014/main" id="{840BB10F-232A-4837-8D0A-9E1B14A040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108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54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26">
              <a:extLst>
                <a:ext uri="{FF2B5EF4-FFF2-40B4-BE49-F238E27FC236}">
                  <a16:creationId xmlns:a16="http://schemas.microsoft.com/office/drawing/2014/main" id="{A8D03E7C-C19B-46EC-9DCB-28F60BFC51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216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B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27">
              <a:extLst>
                <a:ext uri="{FF2B5EF4-FFF2-40B4-BE49-F238E27FC236}">
                  <a16:creationId xmlns:a16="http://schemas.microsoft.com/office/drawing/2014/main" id="{24857C82-A0F7-4401-B521-4B6DA91FD1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216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28">
              <a:extLst>
                <a:ext uri="{FF2B5EF4-FFF2-40B4-BE49-F238E27FC236}">
                  <a16:creationId xmlns:a16="http://schemas.microsoft.com/office/drawing/2014/main" id="{A79CE76C-7EDA-4A9E-A665-AE5E189DE2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1080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540 w 540"/>
                <a:gd name="T3" fmla="*/ 0 h 534"/>
                <a:gd name="T4" fmla="*/ 180 w 540"/>
                <a:gd name="T5" fmla="*/ 0 h 534"/>
                <a:gd name="T6" fmla="*/ 0 w 540"/>
                <a:gd name="T7" fmla="*/ 0 h 534"/>
                <a:gd name="T8" fmla="*/ 540 w 540"/>
                <a:gd name="T9" fmla="*/ 534 h 534"/>
                <a:gd name="T10" fmla="*/ 540 w 540"/>
                <a:gd name="T11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29">
              <a:extLst>
                <a:ext uri="{FF2B5EF4-FFF2-40B4-BE49-F238E27FC236}">
                  <a16:creationId xmlns:a16="http://schemas.microsoft.com/office/drawing/2014/main" id="{1FA164FB-4D77-4777-844B-0F16E63507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1626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0 w 540"/>
                <a:gd name="T3" fmla="*/ 534 h 534"/>
                <a:gd name="T4" fmla="*/ 540 w 540"/>
                <a:gd name="T5" fmla="*/ 534 h 534"/>
                <a:gd name="T6" fmla="*/ 540 w 540"/>
                <a:gd name="T7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37" y="296"/>
                    <a:pt x="296" y="534"/>
                    <a:pt x="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30">
              <a:extLst>
                <a:ext uri="{FF2B5EF4-FFF2-40B4-BE49-F238E27FC236}">
                  <a16:creationId xmlns:a16="http://schemas.microsoft.com/office/drawing/2014/main" id="{DBF6ED60-81F5-48D2-9CE9-21D19C9C0B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108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546 h 1080"/>
                <a:gd name="T10" fmla="*/ 540 w 540"/>
                <a:gd name="T11" fmla="*/ 534 h 1080"/>
                <a:gd name="T12" fmla="*/ 540 w 540"/>
                <a:gd name="T13" fmla="*/ 534 h 1080"/>
                <a:gd name="T14" fmla="*/ 0 w 540"/>
                <a:gd name="T15" fmla="*/ 0 h 1080"/>
                <a:gd name="T16" fmla="*/ 0 w 540"/>
                <a:gd name="T1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31">
              <a:extLst>
                <a:ext uri="{FF2B5EF4-FFF2-40B4-BE49-F238E27FC236}">
                  <a16:creationId xmlns:a16="http://schemas.microsoft.com/office/drawing/2014/main" id="{3EACA839-E640-4BA9-9442-4D05CB5C33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880"/>
              <a:ext cx="720" cy="360"/>
            </a:xfrm>
            <a:custGeom>
              <a:avLst/>
              <a:gdLst>
                <a:gd name="T0" fmla="*/ 72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0" h="360">
                  <a:moveTo>
                    <a:pt x="72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32">
              <a:extLst>
                <a:ext uri="{FF2B5EF4-FFF2-40B4-BE49-F238E27FC236}">
                  <a16:creationId xmlns:a16="http://schemas.microsoft.com/office/drawing/2014/main" id="{1E54C6AF-997A-4539-9319-B5F8E2BF0E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880"/>
              <a:ext cx="720" cy="360"/>
            </a:xfrm>
            <a:custGeom>
              <a:avLst/>
              <a:gdLst>
                <a:gd name="T0" fmla="*/ 72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0" h="360">
                  <a:moveTo>
                    <a:pt x="72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33">
              <a:extLst>
                <a:ext uri="{FF2B5EF4-FFF2-40B4-BE49-F238E27FC236}">
                  <a16:creationId xmlns:a16="http://schemas.microsoft.com/office/drawing/2014/main" id="{A979CFBC-EF15-4B69-AD43-8CB5DBCE21C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16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34">
              <a:extLst>
                <a:ext uri="{FF2B5EF4-FFF2-40B4-BE49-F238E27FC236}">
                  <a16:creationId xmlns:a16="http://schemas.microsoft.com/office/drawing/2014/main" id="{4ABCC918-CA6A-4BF0-A94C-D577B28D4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16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35">
              <a:extLst>
                <a:ext uri="{FF2B5EF4-FFF2-40B4-BE49-F238E27FC236}">
                  <a16:creationId xmlns:a16="http://schemas.microsoft.com/office/drawing/2014/main" id="{06579707-DC3D-4FE3-B45C-56D18C00CE9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216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36">
              <a:extLst>
                <a:ext uri="{FF2B5EF4-FFF2-40B4-BE49-F238E27FC236}">
                  <a16:creationId xmlns:a16="http://schemas.microsoft.com/office/drawing/2014/main" id="{0FCB285C-7E10-40D2-9985-8848085AFB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216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37">
              <a:extLst>
                <a:ext uri="{FF2B5EF4-FFF2-40B4-BE49-F238E27FC236}">
                  <a16:creationId xmlns:a16="http://schemas.microsoft.com/office/drawing/2014/main" id="{9FC36887-1705-44AD-BCBD-DEAC26C7EFF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2160"/>
              <a:ext cx="997" cy="1080"/>
            </a:xfrm>
            <a:custGeom>
              <a:avLst/>
              <a:gdLst>
                <a:gd name="T0" fmla="*/ 0 w 997"/>
                <a:gd name="T1" fmla="*/ 0 h 1080"/>
                <a:gd name="T2" fmla="*/ 0 w 997"/>
                <a:gd name="T3" fmla="*/ 0 h 1080"/>
                <a:gd name="T4" fmla="*/ 0 w 997"/>
                <a:gd name="T5" fmla="*/ 1080 h 1080"/>
                <a:gd name="T6" fmla="*/ 547 w 997"/>
                <a:gd name="T7" fmla="*/ 852 h 1080"/>
                <a:gd name="T8" fmla="*/ 997 w 997"/>
                <a:gd name="T9" fmla="*/ 665 h 1080"/>
                <a:gd name="T10" fmla="*/ 0 w 997"/>
                <a:gd name="T11" fmla="*/ 0 h 1080"/>
                <a:gd name="T12" fmla="*/ 0 w 997"/>
                <a:gd name="T1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7" h="10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cubicBezTo>
                    <a:pt x="997" y="665"/>
                    <a:pt x="997" y="665"/>
                    <a:pt x="997" y="665"/>
                  </a:cubicBezTo>
                  <a:cubicBezTo>
                    <a:pt x="835" y="274"/>
                    <a:pt x="449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38">
              <a:extLst>
                <a:ext uri="{FF2B5EF4-FFF2-40B4-BE49-F238E27FC236}">
                  <a16:creationId xmlns:a16="http://schemas.microsoft.com/office/drawing/2014/main" id="{7BB507BB-A44D-4C94-ACE7-6EAAB1EBC5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6" y="2790"/>
              <a:ext cx="83" cy="450"/>
            </a:xfrm>
            <a:custGeom>
              <a:avLst/>
              <a:gdLst>
                <a:gd name="T0" fmla="*/ 83 w 83"/>
                <a:gd name="T1" fmla="*/ 0 h 450"/>
                <a:gd name="T2" fmla="*/ 0 w 83"/>
                <a:gd name="T3" fmla="*/ 35 h 450"/>
                <a:gd name="T4" fmla="*/ 83 w 83"/>
                <a:gd name="T5" fmla="*/ 450 h 450"/>
                <a:gd name="T6" fmla="*/ 83 w 83"/>
                <a:gd name="T7" fmla="*/ 450 h 450"/>
                <a:gd name="T8" fmla="*/ 83 w 83"/>
                <a:gd name="T9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450">
                  <a:moveTo>
                    <a:pt x="83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54" y="162"/>
                    <a:pt x="83" y="303"/>
                    <a:pt x="83" y="450"/>
                  </a:cubicBezTo>
                  <a:cubicBezTo>
                    <a:pt x="83" y="450"/>
                    <a:pt x="83" y="450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39">
              <a:extLst>
                <a:ext uri="{FF2B5EF4-FFF2-40B4-BE49-F238E27FC236}">
                  <a16:creationId xmlns:a16="http://schemas.microsoft.com/office/drawing/2014/main" id="{AE6E3CE7-2E08-41DE-8D6A-235E7B0C47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2825"/>
              <a:ext cx="1080" cy="415"/>
            </a:xfrm>
            <a:custGeom>
              <a:avLst/>
              <a:gdLst>
                <a:gd name="T0" fmla="*/ 997 w 1080"/>
                <a:gd name="T1" fmla="*/ 0 h 415"/>
                <a:gd name="T2" fmla="*/ 997 w 1080"/>
                <a:gd name="T3" fmla="*/ 0 h 415"/>
                <a:gd name="T4" fmla="*/ 547 w 1080"/>
                <a:gd name="T5" fmla="*/ 187 h 415"/>
                <a:gd name="T6" fmla="*/ 0 w 1080"/>
                <a:gd name="T7" fmla="*/ 415 h 415"/>
                <a:gd name="T8" fmla="*/ 1080 w 1080"/>
                <a:gd name="T9" fmla="*/ 415 h 415"/>
                <a:gd name="T10" fmla="*/ 997 w 1080"/>
                <a:gd name="T11" fmla="*/ 0 h 415"/>
                <a:gd name="T12" fmla="*/ 997 w 1080"/>
                <a:gd name="T13" fmla="*/ 0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0" h="415">
                  <a:moveTo>
                    <a:pt x="997" y="0"/>
                  </a:moveTo>
                  <a:cubicBezTo>
                    <a:pt x="997" y="0"/>
                    <a:pt x="997" y="0"/>
                    <a:pt x="997" y="0"/>
                  </a:cubicBezTo>
                  <a:cubicBezTo>
                    <a:pt x="547" y="187"/>
                    <a:pt x="547" y="187"/>
                    <a:pt x="547" y="187"/>
                  </a:cubicBezTo>
                  <a:cubicBezTo>
                    <a:pt x="0" y="415"/>
                    <a:pt x="0" y="415"/>
                    <a:pt x="0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1" y="127"/>
                    <a:pt x="997" y="0"/>
                  </a:cubicBezTo>
                  <a:cubicBezTo>
                    <a:pt x="997" y="0"/>
                    <a:pt x="997" y="0"/>
                    <a:pt x="997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40">
              <a:extLst>
                <a:ext uri="{FF2B5EF4-FFF2-40B4-BE49-F238E27FC236}">
                  <a16:creationId xmlns:a16="http://schemas.microsoft.com/office/drawing/2014/main" id="{DD404BEE-FF0E-4556-BA94-9357A616A4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216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0 w 720"/>
                <a:gd name="T5" fmla="*/ 96 h 1080"/>
                <a:gd name="T6" fmla="*/ 0 w 720"/>
                <a:gd name="T7" fmla="*/ 96 h 1080"/>
                <a:gd name="T8" fmla="*/ 360 w 720"/>
                <a:gd name="T9" fmla="*/ 720 h 1080"/>
                <a:gd name="T10" fmla="*/ 360 w 720"/>
                <a:gd name="T11" fmla="*/ 1080 h 1080"/>
                <a:gd name="T12" fmla="*/ 720 w 720"/>
                <a:gd name="T13" fmla="*/ 1080 h 1080"/>
                <a:gd name="T14" fmla="*/ 720 w 720"/>
                <a:gd name="T15" fmla="*/ 720 h 1080"/>
                <a:gd name="T16" fmla="*/ 0 w 720"/>
                <a:gd name="T1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41">
              <a:extLst>
                <a:ext uri="{FF2B5EF4-FFF2-40B4-BE49-F238E27FC236}">
                  <a16:creationId xmlns:a16="http://schemas.microsoft.com/office/drawing/2014/main" id="{FFCE7FAA-A72A-4B25-82F8-2422D9C35CB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216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360 w 360"/>
                <a:gd name="T9" fmla="*/ 96 h 1080"/>
                <a:gd name="T10" fmla="*/ 0 w 36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42">
              <a:extLst>
                <a:ext uri="{FF2B5EF4-FFF2-40B4-BE49-F238E27FC236}">
                  <a16:creationId xmlns:a16="http://schemas.microsoft.com/office/drawing/2014/main" id="{4C70AFF6-9825-41D4-A4E8-52DD8472006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225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0 h 984"/>
                <a:gd name="T4" fmla="*/ 0 w 360"/>
                <a:gd name="T5" fmla="*/ 984 h 984"/>
                <a:gd name="T6" fmla="*/ 180 w 360"/>
                <a:gd name="T7" fmla="*/ 984 h 984"/>
                <a:gd name="T8" fmla="*/ 180 w 360"/>
                <a:gd name="T9" fmla="*/ 984 h 984"/>
                <a:gd name="T10" fmla="*/ 180 w 360"/>
                <a:gd name="T11" fmla="*/ 984 h 984"/>
                <a:gd name="T12" fmla="*/ 180 w 360"/>
                <a:gd name="T13" fmla="*/ 984 h 984"/>
                <a:gd name="T14" fmla="*/ 360 w 360"/>
                <a:gd name="T15" fmla="*/ 984 h 984"/>
                <a:gd name="T16" fmla="*/ 360 w 360"/>
                <a:gd name="T17" fmla="*/ 624 h 984"/>
                <a:gd name="T18" fmla="*/ 0 w 360"/>
                <a:gd name="T1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84"/>
                    <a:pt x="0" y="984"/>
                    <a:pt x="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43">
              <a:extLst>
                <a:ext uri="{FF2B5EF4-FFF2-40B4-BE49-F238E27FC236}">
                  <a16:creationId xmlns:a16="http://schemas.microsoft.com/office/drawing/2014/main" id="{396D1495-31D0-499E-9B44-5E1310E9B6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219" y="3240"/>
              <a:ext cx="1080" cy="1080"/>
            </a:xfrm>
            <a:custGeom>
              <a:avLst/>
              <a:gdLst>
                <a:gd name="T0" fmla="*/ 541 w 1080"/>
                <a:gd name="T1" fmla="*/ 774 h 1080"/>
                <a:gd name="T2" fmla="*/ 308 w 1080"/>
                <a:gd name="T3" fmla="*/ 540 h 1080"/>
                <a:gd name="T4" fmla="*/ 541 w 1080"/>
                <a:gd name="T5" fmla="*/ 306 h 1080"/>
                <a:gd name="T6" fmla="*/ 775 w 1080"/>
                <a:gd name="T7" fmla="*/ 540 h 1080"/>
                <a:gd name="T8" fmla="*/ 541 w 1080"/>
                <a:gd name="T9" fmla="*/ 774 h 1080"/>
                <a:gd name="T10" fmla="*/ 540 w 1080"/>
                <a:gd name="T11" fmla="*/ 0 h 1080"/>
                <a:gd name="T12" fmla="*/ 540 w 1080"/>
                <a:gd name="T13" fmla="*/ 0 h 1080"/>
                <a:gd name="T14" fmla="*/ 0 w 1080"/>
                <a:gd name="T15" fmla="*/ 540 h 1080"/>
                <a:gd name="T16" fmla="*/ 540 w 1080"/>
                <a:gd name="T17" fmla="*/ 1080 h 1080"/>
                <a:gd name="T18" fmla="*/ 1080 w 1080"/>
                <a:gd name="T19" fmla="*/ 540 h 1080"/>
                <a:gd name="T20" fmla="*/ 540 w 1080"/>
                <a:gd name="T21" fmla="*/ 0 h 1080"/>
                <a:gd name="T22" fmla="*/ 540 w 1080"/>
                <a:gd name="T2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0" h="1080">
                  <a:moveTo>
                    <a:pt x="541" y="774"/>
                  </a:moveTo>
                  <a:cubicBezTo>
                    <a:pt x="412" y="774"/>
                    <a:pt x="308" y="669"/>
                    <a:pt x="308" y="540"/>
                  </a:cubicBezTo>
                  <a:cubicBezTo>
                    <a:pt x="308" y="411"/>
                    <a:pt x="412" y="306"/>
                    <a:pt x="541" y="306"/>
                  </a:cubicBezTo>
                  <a:cubicBezTo>
                    <a:pt x="670" y="306"/>
                    <a:pt x="775" y="411"/>
                    <a:pt x="775" y="540"/>
                  </a:cubicBezTo>
                  <a:cubicBezTo>
                    <a:pt x="775" y="669"/>
                    <a:pt x="670" y="774"/>
                    <a:pt x="541" y="774"/>
                  </a:cubicBezTo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838" y="1080"/>
                    <a:pt x="1080" y="838"/>
                    <a:pt x="1080" y="540"/>
                  </a:cubicBezTo>
                  <a:cubicBezTo>
                    <a:pt x="1080" y="242"/>
                    <a:pt x="838" y="0"/>
                    <a:pt x="540" y="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Oval 44">
              <a:extLst>
                <a:ext uri="{FF2B5EF4-FFF2-40B4-BE49-F238E27FC236}">
                  <a16:creationId xmlns:a16="http://schemas.microsoft.com/office/drawing/2014/main" id="{70164EA9-3730-41E9-8CBF-80C70F7B70C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527" y="3546"/>
              <a:ext cx="467" cy="468"/>
            </a:xfrm>
            <a:prstGeom prst="ellipse">
              <a:avLst/>
            </a:pr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45">
              <a:extLst>
                <a:ext uri="{FF2B5EF4-FFF2-40B4-BE49-F238E27FC236}">
                  <a16:creationId xmlns:a16="http://schemas.microsoft.com/office/drawing/2014/main" id="{DB4ED9BE-6B08-4956-9E79-A3D670C41AA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324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46">
              <a:extLst>
                <a:ext uri="{FF2B5EF4-FFF2-40B4-BE49-F238E27FC236}">
                  <a16:creationId xmlns:a16="http://schemas.microsoft.com/office/drawing/2014/main" id="{B2A1519C-8C0D-4CEB-8F23-80DEDCC282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324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47">
              <a:extLst>
                <a:ext uri="{FF2B5EF4-FFF2-40B4-BE49-F238E27FC236}">
                  <a16:creationId xmlns:a16="http://schemas.microsoft.com/office/drawing/2014/main" id="{1D162702-7814-4EDF-AF7A-E4C9305E56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324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48">
              <a:extLst>
                <a:ext uri="{FF2B5EF4-FFF2-40B4-BE49-F238E27FC236}">
                  <a16:creationId xmlns:a16="http://schemas.microsoft.com/office/drawing/2014/main" id="{6ECDC371-EFBF-4B83-8735-5D771DDB64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324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49">
              <a:extLst>
                <a:ext uri="{FF2B5EF4-FFF2-40B4-BE49-F238E27FC236}">
                  <a16:creationId xmlns:a16="http://schemas.microsoft.com/office/drawing/2014/main" id="{47C35342-85B7-4031-8CE4-0518C77129D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324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close/>
                  <a:moveTo>
                    <a:pt x="1080" y="0"/>
                  </a:moveTo>
                  <a:lnTo>
                    <a:pt x="108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50">
              <a:extLst>
                <a:ext uri="{FF2B5EF4-FFF2-40B4-BE49-F238E27FC236}">
                  <a16:creationId xmlns:a16="http://schemas.microsoft.com/office/drawing/2014/main" id="{AC4F8B1E-711A-4D3D-9ACC-5F4BBD6A58C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324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moveTo>
                    <a:pt x="1080" y="0"/>
                  </a:moveTo>
                  <a:lnTo>
                    <a:pt x="108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51">
              <a:extLst>
                <a:ext uri="{FF2B5EF4-FFF2-40B4-BE49-F238E27FC236}">
                  <a16:creationId xmlns:a16="http://schemas.microsoft.com/office/drawing/2014/main" id="{771B0520-42FA-4CCC-8766-0AB04AE8CC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324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54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52">
              <a:extLst>
                <a:ext uri="{FF2B5EF4-FFF2-40B4-BE49-F238E27FC236}">
                  <a16:creationId xmlns:a16="http://schemas.microsoft.com/office/drawing/2014/main" id="{1FC7BF01-A3CE-498F-BF51-7828BEF3BF8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43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B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53">
              <a:extLst>
                <a:ext uri="{FF2B5EF4-FFF2-40B4-BE49-F238E27FC236}">
                  <a16:creationId xmlns:a16="http://schemas.microsoft.com/office/drawing/2014/main" id="{CEEEF70E-BAB6-4E3F-A5BA-5253ED93BC6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43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54">
              <a:extLst>
                <a:ext uri="{FF2B5EF4-FFF2-40B4-BE49-F238E27FC236}">
                  <a16:creationId xmlns:a16="http://schemas.microsoft.com/office/drawing/2014/main" id="{F826D2CB-9E6E-45EB-9708-EA4A98A0BC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3240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540 w 540"/>
                <a:gd name="T3" fmla="*/ 0 h 534"/>
                <a:gd name="T4" fmla="*/ 180 w 540"/>
                <a:gd name="T5" fmla="*/ 0 h 534"/>
                <a:gd name="T6" fmla="*/ 0 w 540"/>
                <a:gd name="T7" fmla="*/ 0 h 534"/>
                <a:gd name="T8" fmla="*/ 540 w 540"/>
                <a:gd name="T9" fmla="*/ 534 h 534"/>
                <a:gd name="T10" fmla="*/ 540 w 540"/>
                <a:gd name="T11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55">
              <a:extLst>
                <a:ext uri="{FF2B5EF4-FFF2-40B4-BE49-F238E27FC236}">
                  <a16:creationId xmlns:a16="http://schemas.microsoft.com/office/drawing/2014/main" id="{4ECE29B7-F98E-484C-A64D-8D3012CD25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3786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0 w 540"/>
                <a:gd name="T3" fmla="*/ 534 h 534"/>
                <a:gd name="T4" fmla="*/ 540 w 540"/>
                <a:gd name="T5" fmla="*/ 534 h 534"/>
                <a:gd name="T6" fmla="*/ 540 w 540"/>
                <a:gd name="T7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37" y="296"/>
                    <a:pt x="296" y="534"/>
                    <a:pt x="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56">
              <a:extLst>
                <a:ext uri="{FF2B5EF4-FFF2-40B4-BE49-F238E27FC236}">
                  <a16:creationId xmlns:a16="http://schemas.microsoft.com/office/drawing/2014/main" id="{21A62F91-5AB5-4449-BC3B-9955EC828F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324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546 h 1080"/>
                <a:gd name="T10" fmla="*/ 540 w 540"/>
                <a:gd name="T11" fmla="*/ 534 h 1080"/>
                <a:gd name="T12" fmla="*/ 540 w 540"/>
                <a:gd name="T13" fmla="*/ 534 h 1080"/>
                <a:gd name="T14" fmla="*/ 0 w 540"/>
                <a:gd name="T15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548640" y="1685684"/>
            <a:ext cx="9960236" cy="2894768"/>
          </a:xfrm>
          <a:prstGeom prst="rect">
            <a:avLst/>
          </a:prstGeom>
        </p:spPr>
        <p:txBody>
          <a:bodyPr wrap="square" lIns="0" tIns="0" rIns="121899" bIns="0" anchor="b" anchorCtr="0"/>
          <a:lstStyle>
            <a:lvl1pPr marL="0" algn="l" defTabSz="1218987" rtl="0" eaLnBrk="1" latinLnBrk="0" hangingPunct="1">
              <a:lnSpc>
                <a:spcPts val="68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  <a:br>
              <a:rPr lang="en-US"/>
            </a:br>
            <a:r>
              <a:rPr lang="en-US"/>
              <a:t>three lines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548640" y="4715116"/>
            <a:ext cx="9949796" cy="4572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sp>
        <p:nvSpPr>
          <p:cNvPr id="49" name="TextBox 48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B6BD304-FAC7-4023-9B54-8984F7387559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1FBBDE3D-E4E2-42E5-9F26-00C1500EFD6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gradFill flip="none" rotWithShape="1">
              <a:gsLst>
                <a:gs pos="0">
                  <a:srgbClr val="7C55A3"/>
                </a:gs>
                <a:gs pos="33000">
                  <a:srgbClr val="4C8AC8"/>
                </a:gs>
                <a:gs pos="67000">
                  <a:srgbClr val="47B98E"/>
                </a:gs>
                <a:gs pos="100000">
                  <a:srgbClr val="64B951"/>
                </a:gs>
              </a:gsLst>
              <a:lin ang="189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27C222CE-31C9-4AE2-A9DE-A34ECC37F0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710DBB3B-7FB8-4ACB-8FA4-3F2A105B9B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3E443DA7-CC51-4460-98C4-193A7375074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E1BCDB13-2B5A-46EC-B1D6-C526DEAA84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8EDDE8EA-BE8E-4066-AB4A-21CD2743549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EF442D16-F34F-4D4E-A65A-8C3BC17F2FC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" name="Freeform 5">
            <a:extLst>
              <a:ext uri="{FF2B5EF4-FFF2-40B4-BE49-F238E27FC236}">
                <a16:creationId xmlns:a16="http://schemas.microsoft.com/office/drawing/2014/main" id="{B3FDD5DD-E6F7-480C-BC0C-F6AC555BF17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548640" y="858794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gradFill flip="none" rotWithShape="1">
            <a:gsLst>
              <a:gs pos="0">
                <a:srgbClr val="7C55A3"/>
              </a:gs>
              <a:gs pos="33000">
                <a:srgbClr val="4C8AC8"/>
              </a:gs>
              <a:gs pos="67000">
                <a:srgbClr val="47B98E"/>
              </a:gs>
              <a:gs pos="100000">
                <a:srgbClr val="64B951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1218254"/>
      </p:ext>
    </p:extLst>
  </p:cSld>
  <p:clrMapOvr>
    <a:masterClrMapping/>
  </p:clrMapOvr>
  <p:transition spd="med"/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4">
            <a:extLst>
              <a:ext uri="{FF2B5EF4-FFF2-40B4-BE49-F238E27FC236}">
                <a16:creationId xmlns:a16="http://schemas.microsoft.com/office/drawing/2014/main" id="{D32A0016-1732-41C2-ABCA-54C20AE8EF44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043738" y="0"/>
            <a:ext cx="5145087" cy="6858000"/>
            <a:chOff x="4437" y="0"/>
            <a:chExt cx="3241" cy="4320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25B8218A-F491-405B-B41C-36AB3F12211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720"/>
              <a:ext cx="720" cy="360"/>
            </a:xfrm>
            <a:prstGeom prst="rect">
              <a:avLst/>
            </a:pr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6EA24081-B1C2-4527-8EC4-1C6088218DF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0"/>
              <a:ext cx="720" cy="720"/>
            </a:xfrm>
            <a:prstGeom prst="rect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DD9BAE85-DA50-4DEE-B970-AD27BC2B17C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0"/>
              <a:ext cx="360" cy="720"/>
            </a:xfrm>
            <a:prstGeom prst="rect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8">
              <a:extLst>
                <a:ext uri="{FF2B5EF4-FFF2-40B4-BE49-F238E27FC236}">
                  <a16:creationId xmlns:a16="http://schemas.microsoft.com/office/drawing/2014/main" id="{ECDCABE7-7167-4A5E-8AC5-C56BD942CF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0"/>
              <a:ext cx="998" cy="1080"/>
            </a:xfrm>
            <a:custGeom>
              <a:avLst/>
              <a:gdLst>
                <a:gd name="T0" fmla="*/ 997 w 997"/>
                <a:gd name="T1" fmla="*/ 665 h 1080"/>
                <a:gd name="T2" fmla="*/ 0 w 997"/>
                <a:gd name="T3" fmla="*/ 0 h 1080"/>
                <a:gd name="T4" fmla="*/ 0 w 997"/>
                <a:gd name="T5" fmla="*/ 1080 h 1080"/>
                <a:gd name="T6" fmla="*/ 547 w 997"/>
                <a:gd name="T7" fmla="*/ 852 h 1080"/>
                <a:gd name="T8" fmla="*/ 997 w 997"/>
                <a:gd name="T9" fmla="*/ 665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7" h="1080">
                  <a:moveTo>
                    <a:pt x="997" y="665"/>
                  </a:moveTo>
                  <a:cubicBezTo>
                    <a:pt x="834" y="274"/>
                    <a:pt x="449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lnTo>
                    <a:pt x="997" y="665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9">
              <a:extLst>
                <a:ext uri="{FF2B5EF4-FFF2-40B4-BE49-F238E27FC236}">
                  <a16:creationId xmlns:a16="http://schemas.microsoft.com/office/drawing/2014/main" id="{65ED4C6D-93C4-4244-89FF-C75BAAEE9A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15" y="630"/>
              <a:ext cx="83" cy="450"/>
            </a:xfrm>
            <a:custGeom>
              <a:avLst/>
              <a:gdLst>
                <a:gd name="T0" fmla="*/ 0 w 83"/>
                <a:gd name="T1" fmla="*/ 35 h 450"/>
                <a:gd name="T2" fmla="*/ 83 w 83"/>
                <a:gd name="T3" fmla="*/ 450 h 450"/>
                <a:gd name="T4" fmla="*/ 83 w 83"/>
                <a:gd name="T5" fmla="*/ 0 h 450"/>
                <a:gd name="T6" fmla="*/ 0 w 83"/>
                <a:gd name="T7" fmla="*/ 35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3" h="450">
                  <a:moveTo>
                    <a:pt x="0" y="35"/>
                  </a:moveTo>
                  <a:cubicBezTo>
                    <a:pt x="53" y="162"/>
                    <a:pt x="83" y="303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  <a:lnTo>
                    <a:pt x="0" y="35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0">
              <a:extLst>
                <a:ext uri="{FF2B5EF4-FFF2-40B4-BE49-F238E27FC236}">
                  <a16:creationId xmlns:a16="http://schemas.microsoft.com/office/drawing/2014/main" id="{26938712-1BF3-485A-9E70-378CF1A35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665"/>
              <a:ext cx="1081" cy="415"/>
            </a:xfrm>
            <a:custGeom>
              <a:avLst/>
              <a:gdLst>
                <a:gd name="T0" fmla="*/ 547 w 1080"/>
                <a:gd name="T1" fmla="*/ 187 h 415"/>
                <a:gd name="T2" fmla="*/ 0 w 1080"/>
                <a:gd name="T3" fmla="*/ 415 h 415"/>
                <a:gd name="T4" fmla="*/ 601 w 1080"/>
                <a:gd name="T5" fmla="*/ 415 h 415"/>
                <a:gd name="T6" fmla="*/ 1080 w 1080"/>
                <a:gd name="T7" fmla="*/ 415 h 415"/>
                <a:gd name="T8" fmla="*/ 997 w 1080"/>
                <a:gd name="T9" fmla="*/ 0 h 415"/>
                <a:gd name="T10" fmla="*/ 547 w 1080"/>
                <a:gd name="T11" fmla="*/ 187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415">
                  <a:moveTo>
                    <a:pt x="547" y="187"/>
                  </a:moveTo>
                  <a:cubicBezTo>
                    <a:pt x="0" y="415"/>
                    <a:pt x="0" y="415"/>
                    <a:pt x="0" y="415"/>
                  </a:cubicBezTo>
                  <a:cubicBezTo>
                    <a:pt x="601" y="415"/>
                    <a:pt x="601" y="415"/>
                    <a:pt x="601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0" y="127"/>
                    <a:pt x="997" y="0"/>
                  </a:cubicBezTo>
                  <a:lnTo>
                    <a:pt x="547" y="187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1">
              <a:extLst>
                <a:ext uri="{FF2B5EF4-FFF2-40B4-BE49-F238E27FC236}">
                  <a16:creationId xmlns:a16="http://schemas.microsoft.com/office/drawing/2014/main" id="{21D92C31-ADB5-457B-8736-70A182D85D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360 w 720"/>
                <a:gd name="T5" fmla="*/ 720 h 1080"/>
                <a:gd name="T6" fmla="*/ 360 w 720"/>
                <a:gd name="T7" fmla="*/ 1080 h 1080"/>
                <a:gd name="T8" fmla="*/ 720 w 720"/>
                <a:gd name="T9" fmla="*/ 1080 h 1080"/>
                <a:gd name="T10" fmla="*/ 720 w 720"/>
                <a:gd name="T11" fmla="*/ 720 h 1080"/>
                <a:gd name="T12" fmla="*/ 0 w 720"/>
                <a:gd name="T1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  <a:close/>
                </a:path>
              </a:pathLst>
            </a:custGeom>
            <a:solidFill>
              <a:srgbClr val="1531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2">
              <a:extLst>
                <a:ext uri="{FF2B5EF4-FFF2-40B4-BE49-F238E27FC236}">
                  <a16:creationId xmlns:a16="http://schemas.microsoft.com/office/drawing/2014/main" id="{24CC940C-FACB-41D6-A453-196ABCD90C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0 w 36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3">
              <a:extLst>
                <a:ext uri="{FF2B5EF4-FFF2-40B4-BE49-F238E27FC236}">
                  <a16:creationId xmlns:a16="http://schemas.microsoft.com/office/drawing/2014/main" id="{1CF1DF87-6D0C-4ABD-9667-B7A8CB01E4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9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984 h 984"/>
                <a:gd name="T4" fmla="*/ 360 w 360"/>
                <a:gd name="T5" fmla="*/ 984 h 984"/>
                <a:gd name="T6" fmla="*/ 360 w 360"/>
                <a:gd name="T7" fmla="*/ 624 h 984"/>
                <a:gd name="T8" fmla="*/ 0 w 360"/>
                <a:gd name="T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984"/>
                    <a:pt x="0" y="984"/>
                    <a:pt x="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Oval 14">
              <a:extLst>
                <a:ext uri="{FF2B5EF4-FFF2-40B4-BE49-F238E27FC236}">
                  <a16:creationId xmlns:a16="http://schemas.microsoft.com/office/drawing/2014/main" id="{121982CC-6A80-42FD-8D7D-218F072754F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1080"/>
              <a:ext cx="1080" cy="1080"/>
            </a:xfrm>
            <a:prstGeom prst="ellipse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Oval 15">
              <a:extLst>
                <a:ext uri="{FF2B5EF4-FFF2-40B4-BE49-F238E27FC236}">
                  <a16:creationId xmlns:a16="http://schemas.microsoft.com/office/drawing/2014/main" id="{28C87A8E-A8E3-444B-A6EE-AC45A4005E6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44" y="1386"/>
              <a:ext cx="468" cy="468"/>
            </a:xfrm>
            <a:prstGeom prst="ellipse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6">
              <a:extLst>
                <a:ext uri="{FF2B5EF4-FFF2-40B4-BE49-F238E27FC236}">
                  <a16:creationId xmlns:a16="http://schemas.microsoft.com/office/drawing/2014/main" id="{F9CA18BC-A7CA-47FA-9B57-C7ECB05E9B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58" y="1080"/>
              <a:ext cx="540" cy="1080"/>
            </a:xfrm>
            <a:custGeom>
              <a:avLst/>
              <a:gdLst>
                <a:gd name="T0" fmla="*/ 0 w 540"/>
                <a:gd name="T1" fmla="*/ 108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1080"/>
                  </a:moveTo>
                  <a:lnTo>
                    <a:pt x="540" y="1080"/>
                  </a:lnTo>
                  <a:lnTo>
                    <a:pt x="54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7">
              <a:extLst>
                <a:ext uri="{FF2B5EF4-FFF2-40B4-BE49-F238E27FC236}">
                  <a16:creationId xmlns:a16="http://schemas.microsoft.com/office/drawing/2014/main" id="{72BEAD13-1F2F-494D-A1F6-F54173ED22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1080"/>
              <a:ext cx="541" cy="1080"/>
            </a:xfrm>
            <a:custGeom>
              <a:avLst/>
              <a:gdLst>
                <a:gd name="T0" fmla="*/ 0 w 541"/>
                <a:gd name="T1" fmla="*/ 1080 h 1080"/>
                <a:gd name="T2" fmla="*/ 541 w 541"/>
                <a:gd name="T3" fmla="*/ 1080 h 1080"/>
                <a:gd name="T4" fmla="*/ 0 w 541"/>
                <a:gd name="T5" fmla="*/ 0 h 1080"/>
                <a:gd name="T6" fmla="*/ 0 w 541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1" h="1080">
                  <a:moveTo>
                    <a:pt x="0" y="1080"/>
                  </a:moveTo>
                  <a:lnTo>
                    <a:pt x="541" y="1080"/>
                  </a:lnTo>
                  <a:lnTo>
                    <a:pt x="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8">
              <a:extLst>
                <a:ext uri="{FF2B5EF4-FFF2-40B4-BE49-F238E27FC236}">
                  <a16:creationId xmlns:a16="http://schemas.microsoft.com/office/drawing/2014/main" id="{87C5F757-D721-423A-9CB9-59C87EA04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1080"/>
              <a:ext cx="1081" cy="1080"/>
            </a:xfrm>
            <a:custGeom>
              <a:avLst/>
              <a:gdLst>
                <a:gd name="T0" fmla="*/ 0 w 1081"/>
                <a:gd name="T1" fmla="*/ 0 h 1080"/>
                <a:gd name="T2" fmla="*/ 541 w 1081"/>
                <a:gd name="T3" fmla="*/ 1080 h 1080"/>
                <a:gd name="T4" fmla="*/ 1081 w 1081"/>
                <a:gd name="T5" fmla="*/ 0 h 1080"/>
                <a:gd name="T6" fmla="*/ 0 w 1081"/>
                <a:gd name="T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1" h="1080">
                  <a:moveTo>
                    <a:pt x="0" y="0"/>
                  </a:moveTo>
                  <a:lnTo>
                    <a:pt x="541" y="1080"/>
                  </a:lnTo>
                  <a:lnTo>
                    <a:pt x="10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9">
              <a:extLst>
                <a:ext uri="{FF2B5EF4-FFF2-40B4-BE49-F238E27FC236}">
                  <a16:creationId xmlns:a16="http://schemas.microsoft.com/office/drawing/2014/main" id="{5AEC129C-5030-4375-95F1-097B6D7CD76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1080"/>
              <a:ext cx="540" cy="1080"/>
            </a:xfrm>
            <a:custGeom>
              <a:avLst/>
              <a:gdLst>
                <a:gd name="T0" fmla="*/ 0 w 540"/>
                <a:gd name="T1" fmla="*/ 54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54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540"/>
                  </a:move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20">
              <a:extLst>
                <a:ext uri="{FF2B5EF4-FFF2-40B4-BE49-F238E27FC236}">
                  <a16:creationId xmlns:a16="http://schemas.microsoft.com/office/drawing/2014/main" id="{BBC49A08-50D6-47E1-9ED3-2285EEFDDB7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21">
              <a:extLst>
                <a:ext uri="{FF2B5EF4-FFF2-40B4-BE49-F238E27FC236}">
                  <a16:creationId xmlns:a16="http://schemas.microsoft.com/office/drawing/2014/main" id="{DB3123F6-0A02-4912-8D56-396818B624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22">
              <a:extLst>
                <a:ext uri="{FF2B5EF4-FFF2-40B4-BE49-F238E27FC236}">
                  <a16:creationId xmlns:a16="http://schemas.microsoft.com/office/drawing/2014/main" id="{A9B09F65-0BF4-4CFC-B6DB-4DCB51E50E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540" cy="534"/>
            </a:xfrm>
            <a:custGeom>
              <a:avLst/>
              <a:gdLst>
                <a:gd name="T0" fmla="*/ 540 w 540"/>
                <a:gd name="T1" fmla="*/ 534 h 534"/>
                <a:gd name="T2" fmla="*/ 540 w 540"/>
                <a:gd name="T3" fmla="*/ 0 h 534"/>
                <a:gd name="T4" fmla="*/ 0 w 540"/>
                <a:gd name="T5" fmla="*/ 0 h 534"/>
                <a:gd name="T6" fmla="*/ 54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534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23">
              <a:extLst>
                <a:ext uri="{FF2B5EF4-FFF2-40B4-BE49-F238E27FC236}">
                  <a16:creationId xmlns:a16="http://schemas.microsoft.com/office/drawing/2014/main" id="{7EBF4BFC-5DCB-4889-A797-CFE96FAAF66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626"/>
              <a:ext cx="540" cy="534"/>
            </a:xfrm>
            <a:custGeom>
              <a:avLst/>
              <a:gdLst>
                <a:gd name="T0" fmla="*/ 0 w 540"/>
                <a:gd name="T1" fmla="*/ 534 h 534"/>
                <a:gd name="T2" fmla="*/ 540 w 540"/>
                <a:gd name="T3" fmla="*/ 534 h 534"/>
                <a:gd name="T4" fmla="*/ 540 w 540"/>
                <a:gd name="T5" fmla="*/ 0 h 534"/>
                <a:gd name="T6" fmla="*/ 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0" y="534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537" y="296"/>
                    <a:pt x="296" y="534"/>
                    <a:pt x="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24">
              <a:extLst>
                <a:ext uri="{FF2B5EF4-FFF2-40B4-BE49-F238E27FC236}">
                  <a16:creationId xmlns:a16="http://schemas.microsoft.com/office/drawing/2014/main" id="{4E78905A-9EE9-4F6D-BB35-ED1741BF83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540" cy="1080"/>
            </a:xfrm>
            <a:custGeom>
              <a:avLst/>
              <a:gdLst>
                <a:gd name="T0" fmla="*/ 540 w 540"/>
                <a:gd name="T1" fmla="*/ 546 h 1080"/>
                <a:gd name="T2" fmla="*/ 540 w 540"/>
                <a:gd name="T3" fmla="*/ 534 h 1080"/>
                <a:gd name="T4" fmla="*/ 0 w 540"/>
                <a:gd name="T5" fmla="*/ 0 h 1080"/>
                <a:gd name="T6" fmla="*/ 0 w 540"/>
                <a:gd name="T7" fmla="*/ 0 h 1080"/>
                <a:gd name="T8" fmla="*/ 0 w 540"/>
                <a:gd name="T9" fmla="*/ 1080 h 1080"/>
                <a:gd name="T10" fmla="*/ 0 w 540"/>
                <a:gd name="T11" fmla="*/ 1080 h 1080"/>
                <a:gd name="T12" fmla="*/ 540 w 540"/>
                <a:gd name="T13" fmla="*/ 546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0" h="1080">
                  <a:moveTo>
                    <a:pt x="540" y="546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Rectangle 25">
              <a:extLst>
                <a:ext uri="{FF2B5EF4-FFF2-40B4-BE49-F238E27FC236}">
                  <a16:creationId xmlns:a16="http://schemas.microsoft.com/office/drawing/2014/main" id="{FA193E6C-B293-439B-8B7F-E6FEC922EAD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2880"/>
              <a:ext cx="720" cy="360"/>
            </a:xfrm>
            <a:prstGeom prst="rect">
              <a:avLst/>
            </a:pr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Rectangle 26">
              <a:extLst>
                <a:ext uri="{FF2B5EF4-FFF2-40B4-BE49-F238E27FC236}">
                  <a16:creationId xmlns:a16="http://schemas.microsoft.com/office/drawing/2014/main" id="{3390F226-E928-4197-AB05-F3B6A53B455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2160"/>
              <a:ext cx="720" cy="720"/>
            </a:xfrm>
            <a:prstGeom prst="rect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Rectangle 27">
              <a:extLst>
                <a:ext uri="{FF2B5EF4-FFF2-40B4-BE49-F238E27FC236}">
                  <a16:creationId xmlns:a16="http://schemas.microsoft.com/office/drawing/2014/main" id="{0E96D302-6780-46A5-81BA-BFDAB80CCD4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2160"/>
              <a:ext cx="360" cy="720"/>
            </a:xfrm>
            <a:prstGeom prst="rect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28">
              <a:extLst>
                <a:ext uri="{FF2B5EF4-FFF2-40B4-BE49-F238E27FC236}">
                  <a16:creationId xmlns:a16="http://schemas.microsoft.com/office/drawing/2014/main" id="{520A8F78-B8E2-457B-96A2-413F59C629F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2160"/>
              <a:ext cx="998" cy="1080"/>
            </a:xfrm>
            <a:custGeom>
              <a:avLst/>
              <a:gdLst>
                <a:gd name="T0" fmla="*/ 997 w 997"/>
                <a:gd name="T1" fmla="*/ 665 h 1080"/>
                <a:gd name="T2" fmla="*/ 0 w 997"/>
                <a:gd name="T3" fmla="*/ 0 h 1080"/>
                <a:gd name="T4" fmla="*/ 0 w 997"/>
                <a:gd name="T5" fmla="*/ 1080 h 1080"/>
                <a:gd name="T6" fmla="*/ 547 w 997"/>
                <a:gd name="T7" fmla="*/ 852 h 1080"/>
                <a:gd name="T8" fmla="*/ 997 w 997"/>
                <a:gd name="T9" fmla="*/ 665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7" h="1080">
                  <a:moveTo>
                    <a:pt x="997" y="665"/>
                  </a:moveTo>
                  <a:cubicBezTo>
                    <a:pt x="834" y="274"/>
                    <a:pt x="449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lnTo>
                    <a:pt x="997" y="665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29">
              <a:extLst>
                <a:ext uri="{FF2B5EF4-FFF2-40B4-BE49-F238E27FC236}">
                  <a16:creationId xmlns:a16="http://schemas.microsoft.com/office/drawing/2014/main" id="{61C26647-4143-4D74-BEF8-6D99762644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15" y="2790"/>
              <a:ext cx="83" cy="450"/>
            </a:xfrm>
            <a:custGeom>
              <a:avLst/>
              <a:gdLst>
                <a:gd name="T0" fmla="*/ 0 w 83"/>
                <a:gd name="T1" fmla="*/ 35 h 450"/>
                <a:gd name="T2" fmla="*/ 83 w 83"/>
                <a:gd name="T3" fmla="*/ 450 h 450"/>
                <a:gd name="T4" fmla="*/ 83 w 83"/>
                <a:gd name="T5" fmla="*/ 0 h 450"/>
                <a:gd name="T6" fmla="*/ 0 w 83"/>
                <a:gd name="T7" fmla="*/ 35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3" h="450">
                  <a:moveTo>
                    <a:pt x="0" y="35"/>
                  </a:moveTo>
                  <a:cubicBezTo>
                    <a:pt x="53" y="162"/>
                    <a:pt x="83" y="303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  <a:lnTo>
                    <a:pt x="0" y="35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30">
              <a:extLst>
                <a:ext uri="{FF2B5EF4-FFF2-40B4-BE49-F238E27FC236}">
                  <a16:creationId xmlns:a16="http://schemas.microsoft.com/office/drawing/2014/main" id="{FA88F2FC-BBDC-4821-9355-356B6B6DFF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2825"/>
              <a:ext cx="1081" cy="415"/>
            </a:xfrm>
            <a:custGeom>
              <a:avLst/>
              <a:gdLst>
                <a:gd name="T0" fmla="*/ 547 w 1080"/>
                <a:gd name="T1" fmla="*/ 187 h 415"/>
                <a:gd name="T2" fmla="*/ 0 w 1080"/>
                <a:gd name="T3" fmla="*/ 415 h 415"/>
                <a:gd name="T4" fmla="*/ 601 w 1080"/>
                <a:gd name="T5" fmla="*/ 415 h 415"/>
                <a:gd name="T6" fmla="*/ 1080 w 1080"/>
                <a:gd name="T7" fmla="*/ 415 h 415"/>
                <a:gd name="T8" fmla="*/ 997 w 1080"/>
                <a:gd name="T9" fmla="*/ 0 h 415"/>
                <a:gd name="T10" fmla="*/ 547 w 1080"/>
                <a:gd name="T11" fmla="*/ 187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415">
                  <a:moveTo>
                    <a:pt x="547" y="187"/>
                  </a:moveTo>
                  <a:cubicBezTo>
                    <a:pt x="0" y="415"/>
                    <a:pt x="0" y="415"/>
                    <a:pt x="0" y="415"/>
                  </a:cubicBezTo>
                  <a:cubicBezTo>
                    <a:pt x="601" y="415"/>
                    <a:pt x="601" y="415"/>
                    <a:pt x="601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0" y="127"/>
                    <a:pt x="997" y="0"/>
                  </a:cubicBezTo>
                  <a:lnTo>
                    <a:pt x="547" y="187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31">
              <a:extLst>
                <a:ext uri="{FF2B5EF4-FFF2-40B4-BE49-F238E27FC236}">
                  <a16:creationId xmlns:a16="http://schemas.microsoft.com/office/drawing/2014/main" id="{400AB4EC-B7D9-4393-986F-500807831A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216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360 w 720"/>
                <a:gd name="T5" fmla="*/ 720 h 1080"/>
                <a:gd name="T6" fmla="*/ 360 w 720"/>
                <a:gd name="T7" fmla="*/ 1080 h 1080"/>
                <a:gd name="T8" fmla="*/ 720 w 720"/>
                <a:gd name="T9" fmla="*/ 1080 h 1080"/>
                <a:gd name="T10" fmla="*/ 720 w 720"/>
                <a:gd name="T11" fmla="*/ 720 h 1080"/>
                <a:gd name="T12" fmla="*/ 0 w 720"/>
                <a:gd name="T1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32">
              <a:extLst>
                <a:ext uri="{FF2B5EF4-FFF2-40B4-BE49-F238E27FC236}">
                  <a16:creationId xmlns:a16="http://schemas.microsoft.com/office/drawing/2014/main" id="{A20D092F-41F8-4944-8511-B5E77957E9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216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0 w 36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33">
              <a:extLst>
                <a:ext uri="{FF2B5EF4-FFF2-40B4-BE49-F238E27FC236}">
                  <a16:creationId xmlns:a16="http://schemas.microsoft.com/office/drawing/2014/main" id="{D4FE2DCA-426D-4AFF-B975-A2DC9F2A23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225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984 h 984"/>
                <a:gd name="T4" fmla="*/ 360 w 360"/>
                <a:gd name="T5" fmla="*/ 984 h 984"/>
                <a:gd name="T6" fmla="*/ 360 w 360"/>
                <a:gd name="T7" fmla="*/ 624 h 984"/>
                <a:gd name="T8" fmla="*/ 0 w 360"/>
                <a:gd name="T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984"/>
                    <a:pt x="0" y="984"/>
                    <a:pt x="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Oval 34">
              <a:extLst>
                <a:ext uri="{FF2B5EF4-FFF2-40B4-BE49-F238E27FC236}">
                  <a16:creationId xmlns:a16="http://schemas.microsoft.com/office/drawing/2014/main" id="{1A3BBE8F-53FD-4393-BE6E-DA399BE743F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3240"/>
              <a:ext cx="1080" cy="1080"/>
            </a:xfrm>
            <a:prstGeom prst="ellipse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Oval 35">
              <a:extLst>
                <a:ext uri="{FF2B5EF4-FFF2-40B4-BE49-F238E27FC236}">
                  <a16:creationId xmlns:a16="http://schemas.microsoft.com/office/drawing/2014/main" id="{2A57E5CB-E66D-4A43-8697-4F3860A35CF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44" y="3546"/>
              <a:ext cx="468" cy="468"/>
            </a:xfrm>
            <a:prstGeom prst="ellipse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36">
              <a:extLst>
                <a:ext uri="{FF2B5EF4-FFF2-40B4-BE49-F238E27FC236}">
                  <a16:creationId xmlns:a16="http://schemas.microsoft.com/office/drawing/2014/main" id="{CD972F09-CCC4-49F3-B3FA-159BB916849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58" y="3240"/>
              <a:ext cx="540" cy="1080"/>
            </a:xfrm>
            <a:custGeom>
              <a:avLst/>
              <a:gdLst>
                <a:gd name="T0" fmla="*/ 0 w 540"/>
                <a:gd name="T1" fmla="*/ 108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1080"/>
                  </a:moveTo>
                  <a:lnTo>
                    <a:pt x="540" y="1080"/>
                  </a:lnTo>
                  <a:lnTo>
                    <a:pt x="54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37">
              <a:extLst>
                <a:ext uri="{FF2B5EF4-FFF2-40B4-BE49-F238E27FC236}">
                  <a16:creationId xmlns:a16="http://schemas.microsoft.com/office/drawing/2014/main" id="{324A0802-8652-4965-BE86-1DD9437AB5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3240"/>
              <a:ext cx="541" cy="1080"/>
            </a:xfrm>
            <a:custGeom>
              <a:avLst/>
              <a:gdLst>
                <a:gd name="T0" fmla="*/ 0 w 541"/>
                <a:gd name="T1" fmla="*/ 1080 h 1080"/>
                <a:gd name="T2" fmla="*/ 541 w 541"/>
                <a:gd name="T3" fmla="*/ 1080 h 1080"/>
                <a:gd name="T4" fmla="*/ 0 w 541"/>
                <a:gd name="T5" fmla="*/ 0 h 1080"/>
                <a:gd name="T6" fmla="*/ 0 w 541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1" h="1080">
                  <a:moveTo>
                    <a:pt x="0" y="1080"/>
                  </a:moveTo>
                  <a:lnTo>
                    <a:pt x="541" y="1080"/>
                  </a:lnTo>
                  <a:lnTo>
                    <a:pt x="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38">
              <a:extLst>
                <a:ext uri="{FF2B5EF4-FFF2-40B4-BE49-F238E27FC236}">
                  <a16:creationId xmlns:a16="http://schemas.microsoft.com/office/drawing/2014/main" id="{76F0F549-C6AF-44C2-B848-0B2AE11F2B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3240"/>
              <a:ext cx="1081" cy="1080"/>
            </a:xfrm>
            <a:custGeom>
              <a:avLst/>
              <a:gdLst>
                <a:gd name="T0" fmla="*/ 0 w 1081"/>
                <a:gd name="T1" fmla="*/ 0 h 1080"/>
                <a:gd name="T2" fmla="*/ 541 w 1081"/>
                <a:gd name="T3" fmla="*/ 1080 h 1080"/>
                <a:gd name="T4" fmla="*/ 1081 w 1081"/>
                <a:gd name="T5" fmla="*/ 0 h 1080"/>
                <a:gd name="T6" fmla="*/ 0 w 1081"/>
                <a:gd name="T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1" h="1080">
                  <a:moveTo>
                    <a:pt x="0" y="0"/>
                  </a:moveTo>
                  <a:lnTo>
                    <a:pt x="541" y="1080"/>
                  </a:lnTo>
                  <a:lnTo>
                    <a:pt x="10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39">
              <a:extLst>
                <a:ext uri="{FF2B5EF4-FFF2-40B4-BE49-F238E27FC236}">
                  <a16:creationId xmlns:a16="http://schemas.microsoft.com/office/drawing/2014/main" id="{7F4FDCA5-33F0-4DF0-8014-879F2900F3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3240"/>
              <a:ext cx="540" cy="1080"/>
            </a:xfrm>
            <a:custGeom>
              <a:avLst/>
              <a:gdLst>
                <a:gd name="T0" fmla="*/ 0 w 540"/>
                <a:gd name="T1" fmla="*/ 54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54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540"/>
                  </a:move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40">
              <a:extLst>
                <a:ext uri="{FF2B5EF4-FFF2-40B4-BE49-F238E27FC236}">
                  <a16:creationId xmlns:a16="http://schemas.microsoft.com/office/drawing/2014/main" id="{7DAE396F-42FB-4CC8-B340-81F839CCD2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41">
              <a:extLst>
                <a:ext uri="{FF2B5EF4-FFF2-40B4-BE49-F238E27FC236}">
                  <a16:creationId xmlns:a16="http://schemas.microsoft.com/office/drawing/2014/main" id="{41944384-049E-46E1-991F-EB398F90A0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42">
              <a:extLst>
                <a:ext uri="{FF2B5EF4-FFF2-40B4-BE49-F238E27FC236}">
                  <a16:creationId xmlns:a16="http://schemas.microsoft.com/office/drawing/2014/main" id="{E1826F1E-77EF-4562-BE22-1ABC3B4C679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540" cy="534"/>
            </a:xfrm>
            <a:custGeom>
              <a:avLst/>
              <a:gdLst>
                <a:gd name="T0" fmla="*/ 540 w 540"/>
                <a:gd name="T1" fmla="*/ 534 h 534"/>
                <a:gd name="T2" fmla="*/ 540 w 540"/>
                <a:gd name="T3" fmla="*/ 0 h 534"/>
                <a:gd name="T4" fmla="*/ 0 w 540"/>
                <a:gd name="T5" fmla="*/ 0 h 534"/>
                <a:gd name="T6" fmla="*/ 54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534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43">
              <a:extLst>
                <a:ext uri="{FF2B5EF4-FFF2-40B4-BE49-F238E27FC236}">
                  <a16:creationId xmlns:a16="http://schemas.microsoft.com/office/drawing/2014/main" id="{0AE30319-D167-4F33-8C55-1A21844BAB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786"/>
              <a:ext cx="540" cy="534"/>
            </a:xfrm>
            <a:custGeom>
              <a:avLst/>
              <a:gdLst>
                <a:gd name="T0" fmla="*/ 0 w 540"/>
                <a:gd name="T1" fmla="*/ 534 h 534"/>
                <a:gd name="T2" fmla="*/ 540 w 540"/>
                <a:gd name="T3" fmla="*/ 534 h 534"/>
                <a:gd name="T4" fmla="*/ 540 w 540"/>
                <a:gd name="T5" fmla="*/ 0 h 534"/>
                <a:gd name="T6" fmla="*/ 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0" y="534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537" y="296"/>
                    <a:pt x="296" y="534"/>
                    <a:pt x="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44">
              <a:extLst>
                <a:ext uri="{FF2B5EF4-FFF2-40B4-BE49-F238E27FC236}">
                  <a16:creationId xmlns:a16="http://schemas.microsoft.com/office/drawing/2014/main" id="{92AB1EA0-254A-44FF-A68A-9D87FBC74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540" cy="1080"/>
            </a:xfrm>
            <a:custGeom>
              <a:avLst/>
              <a:gdLst>
                <a:gd name="T0" fmla="*/ 540 w 540"/>
                <a:gd name="T1" fmla="*/ 546 h 1080"/>
                <a:gd name="T2" fmla="*/ 540 w 540"/>
                <a:gd name="T3" fmla="*/ 534 h 1080"/>
                <a:gd name="T4" fmla="*/ 0 w 540"/>
                <a:gd name="T5" fmla="*/ 0 h 1080"/>
                <a:gd name="T6" fmla="*/ 0 w 540"/>
                <a:gd name="T7" fmla="*/ 0 h 1080"/>
                <a:gd name="T8" fmla="*/ 0 w 540"/>
                <a:gd name="T9" fmla="*/ 1080 h 1080"/>
                <a:gd name="T10" fmla="*/ 0 w 540"/>
                <a:gd name="T11" fmla="*/ 1080 h 1080"/>
                <a:gd name="T12" fmla="*/ 540 w 540"/>
                <a:gd name="T13" fmla="*/ 546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0" h="1080">
                  <a:moveTo>
                    <a:pt x="540" y="546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548640" y="1682496"/>
            <a:ext cx="9960236" cy="2898648"/>
          </a:xfrm>
          <a:prstGeom prst="rect">
            <a:avLst/>
          </a:prstGeom>
        </p:spPr>
        <p:txBody>
          <a:bodyPr lIns="0" tIns="0" rIns="121899" bIns="0" anchor="b" anchorCtr="0"/>
          <a:lstStyle>
            <a:lvl1pPr marL="0" algn="l" defTabSz="1218987" rtl="0" eaLnBrk="1" latinLnBrk="0" hangingPunct="1">
              <a:lnSpc>
                <a:spcPts val="68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  <a:br>
              <a:rPr lang="en-US"/>
            </a:br>
            <a:r>
              <a:rPr lang="en-US"/>
              <a:t>three lines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548640" y="4718304"/>
            <a:ext cx="9949796" cy="4572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sp>
        <p:nvSpPr>
          <p:cNvPr id="49" name="TextBox 48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5263B15D-8538-4F4D-95D4-10B6EF40D599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038EF8AF-A11C-49F7-816C-5F1E23CFA92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gradFill flip="none" rotWithShape="1">
              <a:gsLst>
                <a:gs pos="0">
                  <a:srgbClr val="7C55A3"/>
                </a:gs>
                <a:gs pos="33000">
                  <a:srgbClr val="4C8AC8"/>
                </a:gs>
                <a:gs pos="67000">
                  <a:srgbClr val="47B98E"/>
                </a:gs>
                <a:gs pos="100000">
                  <a:srgbClr val="64B951"/>
                </a:gs>
              </a:gsLst>
              <a:lin ang="189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5D4AE5D8-9A33-44FD-B63F-58D118D3D7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E9ABE3C8-359D-4404-9E55-A32DBD9F89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AE932F07-2CB8-465A-9F25-89FBFE65554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B9E29597-4C22-45CD-97A0-F093CB88BC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577633EC-54C7-4002-89BF-79EDD942117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BC268FF1-57B5-40D2-973F-EA1524295D1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" name="Freeform 5">
            <a:extLst>
              <a:ext uri="{FF2B5EF4-FFF2-40B4-BE49-F238E27FC236}">
                <a16:creationId xmlns:a16="http://schemas.microsoft.com/office/drawing/2014/main" id="{C60414CF-B3A8-4BBC-BA9C-1CD8881AE8E5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548640" y="858794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gradFill flip="none" rotWithShape="1">
            <a:gsLst>
              <a:gs pos="0">
                <a:srgbClr val="7C55A3"/>
              </a:gs>
              <a:gs pos="33000">
                <a:srgbClr val="4C8AC8"/>
              </a:gs>
              <a:gs pos="67000">
                <a:srgbClr val="47B98E"/>
              </a:gs>
              <a:gs pos="100000">
                <a:srgbClr val="64B951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8527331"/>
      </p:ext>
    </p:extLst>
  </p:cSld>
  <p:clrMapOvr>
    <a:masterClrMapping/>
  </p:clrMapOvr>
  <p:transition spd="med"/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Imag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731B9989-794F-4FB6-94F3-E6F772CC36E6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893"/>
            <a:ext cx="12188824" cy="6856213"/>
          </a:xfrm>
          <a:prstGeom prst="rect">
            <a:avLst/>
          </a:prstGeom>
          <a:noFill/>
        </p:spPr>
      </p:pic>
      <p:sp>
        <p:nvSpPr>
          <p:cNvPr id="15" name="Rectangle 14">
            <a:extLst>
              <a:ext uri="{FF2B5EF4-FFF2-40B4-BE49-F238E27FC236}">
                <a16:creationId xmlns:a16="http://schemas.microsoft.com/office/drawing/2014/main" id="{56A1FB27-450F-4532-92A8-CA4FDA086C05}"/>
              </a:ext>
            </a:extLst>
          </p:cNvPr>
          <p:cNvSpPr/>
          <p:nvPr userDrawn="1"/>
        </p:nvSpPr>
        <p:spPr>
          <a:xfrm>
            <a:off x="0" y="0"/>
            <a:ext cx="12188825" cy="6858000"/>
          </a:xfrm>
          <a:prstGeom prst="rect">
            <a:avLst/>
          </a:prstGeom>
          <a:solidFill>
            <a:schemeClr val="tx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548640" y="1682496"/>
            <a:ext cx="9960236" cy="2898648"/>
          </a:xfrm>
          <a:prstGeom prst="rect">
            <a:avLst/>
          </a:prstGeom>
        </p:spPr>
        <p:txBody>
          <a:bodyPr lIns="0" tIns="0" rIns="121899" bIns="0" anchor="b" anchorCtr="0"/>
          <a:lstStyle>
            <a:lvl1pPr marL="0" algn="l" defTabSz="1218987" rtl="0" eaLnBrk="1" latinLnBrk="0" hangingPunct="1">
              <a:lnSpc>
                <a:spcPts val="68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  <a:br>
              <a:rPr lang="en-US"/>
            </a:br>
            <a:r>
              <a:rPr lang="en-US"/>
              <a:t>three lines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548640" y="4718304"/>
            <a:ext cx="9949796" cy="4572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sp>
        <p:nvSpPr>
          <p:cNvPr id="49" name="TextBox 48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AE4354B5-047A-475C-B07D-46E2DFF45FA8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95" name="Rectangle 94">
              <a:extLst>
                <a:ext uri="{FF2B5EF4-FFF2-40B4-BE49-F238E27FC236}">
                  <a16:creationId xmlns:a16="http://schemas.microsoft.com/office/drawing/2014/main" id="{33F3F616-0187-486C-92AE-8E9BB4F5D86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7">
              <a:extLst>
                <a:ext uri="{FF2B5EF4-FFF2-40B4-BE49-F238E27FC236}">
                  <a16:creationId xmlns:a16="http://schemas.microsoft.com/office/drawing/2014/main" id="{39D476EA-97BB-4757-AE8D-46ABA28B578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8">
              <a:extLst>
                <a:ext uri="{FF2B5EF4-FFF2-40B4-BE49-F238E27FC236}">
                  <a16:creationId xmlns:a16="http://schemas.microsoft.com/office/drawing/2014/main" id="{83FC1BD3-A3C2-46E0-8E09-0F43D0DB3E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9">
              <a:extLst>
                <a:ext uri="{FF2B5EF4-FFF2-40B4-BE49-F238E27FC236}">
                  <a16:creationId xmlns:a16="http://schemas.microsoft.com/office/drawing/2014/main" id="{B07C1556-FAA5-423D-9C3E-BFD6B99A6BB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10">
              <a:extLst>
                <a:ext uri="{FF2B5EF4-FFF2-40B4-BE49-F238E27FC236}">
                  <a16:creationId xmlns:a16="http://schemas.microsoft.com/office/drawing/2014/main" id="{1DB9EF8A-92AF-4FB6-9EB8-BBB43909F2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10">
              <a:extLst>
                <a:ext uri="{FF2B5EF4-FFF2-40B4-BE49-F238E27FC236}">
                  <a16:creationId xmlns:a16="http://schemas.microsoft.com/office/drawing/2014/main" id="{07C51CC9-E5B8-4E20-A914-408659940AB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11">
              <a:extLst>
                <a:ext uri="{FF2B5EF4-FFF2-40B4-BE49-F238E27FC236}">
                  <a16:creationId xmlns:a16="http://schemas.microsoft.com/office/drawing/2014/main" id="{B5BD15B5-4CE4-4224-95C9-541647C5394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2" name="Freeform 5">
            <a:extLst>
              <a:ext uri="{FF2B5EF4-FFF2-40B4-BE49-F238E27FC236}">
                <a16:creationId xmlns:a16="http://schemas.microsoft.com/office/drawing/2014/main" id="{8B5168CF-498E-4EAB-8120-11D6F683504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548640" y="858794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21174073"/>
      </p:ext>
    </p:extLst>
  </p:cSld>
  <p:clrMapOvr>
    <a:masterClrMapping/>
  </p:clrMapOvr>
  <p:transition spd="med"/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Color">
    <p:bg>
      <p:bgPr>
        <a:gradFill>
          <a:gsLst>
            <a:gs pos="0">
              <a:srgbClr val="7C55A3"/>
            </a:gs>
            <a:gs pos="33000">
              <a:srgbClr val="4C8AC8"/>
            </a:gs>
            <a:gs pos="67000">
              <a:srgbClr val="47B98E"/>
            </a:gs>
            <a:gs pos="100000">
              <a:srgbClr val="64B951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548640" y="1682496"/>
            <a:ext cx="9960236" cy="2898648"/>
          </a:xfrm>
          <a:prstGeom prst="rect">
            <a:avLst/>
          </a:prstGeom>
        </p:spPr>
        <p:txBody>
          <a:bodyPr lIns="0" tIns="0" rIns="121899" bIns="0" anchor="b" anchorCtr="0"/>
          <a:lstStyle>
            <a:lvl1pPr marL="0" algn="l" defTabSz="1218987" rtl="0" eaLnBrk="1" latinLnBrk="0" hangingPunct="1">
              <a:lnSpc>
                <a:spcPts val="68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  <a:br>
              <a:rPr lang="en-US"/>
            </a:br>
            <a:r>
              <a:rPr lang="en-US"/>
              <a:t>three lines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548640" y="4718304"/>
            <a:ext cx="9949796" cy="4572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sp>
        <p:nvSpPr>
          <p:cNvPr id="49" name="TextBox 48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AE4354B5-047A-475C-B07D-46E2DFF45FA8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95" name="Rectangle 94">
              <a:extLst>
                <a:ext uri="{FF2B5EF4-FFF2-40B4-BE49-F238E27FC236}">
                  <a16:creationId xmlns:a16="http://schemas.microsoft.com/office/drawing/2014/main" id="{33F3F616-0187-486C-92AE-8E9BB4F5D86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7">
              <a:extLst>
                <a:ext uri="{FF2B5EF4-FFF2-40B4-BE49-F238E27FC236}">
                  <a16:creationId xmlns:a16="http://schemas.microsoft.com/office/drawing/2014/main" id="{39D476EA-97BB-4757-AE8D-46ABA28B578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8">
              <a:extLst>
                <a:ext uri="{FF2B5EF4-FFF2-40B4-BE49-F238E27FC236}">
                  <a16:creationId xmlns:a16="http://schemas.microsoft.com/office/drawing/2014/main" id="{83FC1BD3-A3C2-46E0-8E09-0F43D0DB3E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9">
              <a:extLst>
                <a:ext uri="{FF2B5EF4-FFF2-40B4-BE49-F238E27FC236}">
                  <a16:creationId xmlns:a16="http://schemas.microsoft.com/office/drawing/2014/main" id="{B07C1556-FAA5-423D-9C3E-BFD6B99A6BB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10">
              <a:extLst>
                <a:ext uri="{FF2B5EF4-FFF2-40B4-BE49-F238E27FC236}">
                  <a16:creationId xmlns:a16="http://schemas.microsoft.com/office/drawing/2014/main" id="{1DB9EF8A-92AF-4FB6-9EB8-BBB43909F2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10">
              <a:extLst>
                <a:ext uri="{FF2B5EF4-FFF2-40B4-BE49-F238E27FC236}">
                  <a16:creationId xmlns:a16="http://schemas.microsoft.com/office/drawing/2014/main" id="{07C51CC9-E5B8-4E20-A914-408659940AB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11">
              <a:extLst>
                <a:ext uri="{FF2B5EF4-FFF2-40B4-BE49-F238E27FC236}">
                  <a16:creationId xmlns:a16="http://schemas.microsoft.com/office/drawing/2014/main" id="{B5BD15B5-4CE4-4224-95C9-541647C5394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2" name="Freeform 5">
            <a:extLst>
              <a:ext uri="{FF2B5EF4-FFF2-40B4-BE49-F238E27FC236}">
                <a16:creationId xmlns:a16="http://schemas.microsoft.com/office/drawing/2014/main" id="{8B5168CF-498E-4EAB-8120-11D6F683504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548640" y="858794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6331110"/>
      </p:ext>
    </p:extLst>
  </p:cSld>
  <p:clrMapOvr>
    <a:masterClrMapping/>
  </p:clrMapOvr>
  <p:transition spd="med"/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" name="Group 4">
            <a:extLst>
              <a:ext uri="{FF2B5EF4-FFF2-40B4-BE49-F238E27FC236}">
                <a16:creationId xmlns:a16="http://schemas.microsoft.com/office/drawing/2014/main" id="{0BCFD740-D8AB-41E5-88E0-294FA6A288CA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045325" y="0"/>
            <a:ext cx="5143500" cy="6858000"/>
            <a:chOff x="2219" y="0"/>
            <a:chExt cx="3240" cy="4320"/>
          </a:xfrm>
        </p:grpSpPr>
        <p:sp>
          <p:nvSpPr>
            <p:cNvPr id="108" name="Freeform 5">
              <a:extLst>
                <a:ext uri="{FF2B5EF4-FFF2-40B4-BE49-F238E27FC236}">
                  <a16:creationId xmlns:a16="http://schemas.microsoft.com/office/drawing/2014/main" id="{13C14520-44FB-42BD-A3D7-23C4674EB5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720"/>
              <a:ext cx="720" cy="360"/>
            </a:xfrm>
            <a:custGeom>
              <a:avLst/>
              <a:gdLst>
                <a:gd name="T0" fmla="*/ 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  <a:gd name="T16" fmla="*/ 0 w 720"/>
                <a:gd name="T17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360">
                  <a:moveTo>
                    <a:pt x="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6">
              <a:extLst>
                <a:ext uri="{FF2B5EF4-FFF2-40B4-BE49-F238E27FC236}">
                  <a16:creationId xmlns:a16="http://schemas.microsoft.com/office/drawing/2014/main" id="{84B76A5A-7C2E-4240-A512-058BB90628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720"/>
              <a:ext cx="720" cy="360"/>
            </a:xfrm>
            <a:custGeom>
              <a:avLst/>
              <a:gdLst>
                <a:gd name="T0" fmla="*/ 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  <a:gd name="T16" fmla="*/ 0 w 720"/>
                <a:gd name="T17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360">
                  <a:moveTo>
                    <a:pt x="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7">
              <a:extLst>
                <a:ext uri="{FF2B5EF4-FFF2-40B4-BE49-F238E27FC236}">
                  <a16:creationId xmlns:a16="http://schemas.microsoft.com/office/drawing/2014/main" id="{0423120C-118C-47CA-9CAB-2BE77A20D7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8">
              <a:extLst>
                <a:ext uri="{FF2B5EF4-FFF2-40B4-BE49-F238E27FC236}">
                  <a16:creationId xmlns:a16="http://schemas.microsoft.com/office/drawing/2014/main" id="{78C5FB8F-3262-4488-A215-4B70EDDAD9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9">
              <a:extLst>
                <a:ext uri="{FF2B5EF4-FFF2-40B4-BE49-F238E27FC236}">
                  <a16:creationId xmlns:a16="http://schemas.microsoft.com/office/drawing/2014/main" id="{8A9B1676-580F-4AAA-B756-A279111313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10">
              <a:extLst>
                <a:ext uri="{FF2B5EF4-FFF2-40B4-BE49-F238E27FC236}">
                  <a16:creationId xmlns:a16="http://schemas.microsoft.com/office/drawing/2014/main" id="{5ADDDBE1-1A96-4A5C-BB2D-A1017FC762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11">
              <a:extLst>
                <a:ext uri="{FF2B5EF4-FFF2-40B4-BE49-F238E27FC236}">
                  <a16:creationId xmlns:a16="http://schemas.microsoft.com/office/drawing/2014/main" id="{E48B1C1E-7C52-4F31-9124-A4391E2F45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0"/>
              <a:ext cx="997" cy="1080"/>
            </a:xfrm>
            <a:custGeom>
              <a:avLst/>
              <a:gdLst>
                <a:gd name="T0" fmla="*/ 0 w 997"/>
                <a:gd name="T1" fmla="*/ 0 h 1080"/>
                <a:gd name="T2" fmla="*/ 0 w 997"/>
                <a:gd name="T3" fmla="*/ 1080 h 1080"/>
                <a:gd name="T4" fmla="*/ 547 w 997"/>
                <a:gd name="T5" fmla="*/ 852 h 1080"/>
                <a:gd name="T6" fmla="*/ 997 w 997"/>
                <a:gd name="T7" fmla="*/ 665 h 1080"/>
                <a:gd name="T8" fmla="*/ 0 w 997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7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cubicBezTo>
                    <a:pt x="997" y="665"/>
                    <a:pt x="997" y="665"/>
                    <a:pt x="997" y="665"/>
                  </a:cubicBezTo>
                  <a:cubicBezTo>
                    <a:pt x="835" y="274"/>
                    <a:pt x="449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12">
              <a:extLst>
                <a:ext uri="{FF2B5EF4-FFF2-40B4-BE49-F238E27FC236}">
                  <a16:creationId xmlns:a16="http://schemas.microsoft.com/office/drawing/2014/main" id="{83178C27-D440-41FC-BAED-DE66C9DA30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6" y="630"/>
              <a:ext cx="83" cy="450"/>
            </a:xfrm>
            <a:custGeom>
              <a:avLst/>
              <a:gdLst>
                <a:gd name="T0" fmla="*/ 83 w 83"/>
                <a:gd name="T1" fmla="*/ 0 h 450"/>
                <a:gd name="T2" fmla="*/ 0 w 83"/>
                <a:gd name="T3" fmla="*/ 35 h 450"/>
                <a:gd name="T4" fmla="*/ 83 w 83"/>
                <a:gd name="T5" fmla="*/ 450 h 450"/>
                <a:gd name="T6" fmla="*/ 83 w 83"/>
                <a:gd name="T7" fmla="*/ 450 h 450"/>
                <a:gd name="T8" fmla="*/ 83 w 83"/>
                <a:gd name="T9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450">
                  <a:moveTo>
                    <a:pt x="83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54" y="162"/>
                    <a:pt x="83" y="303"/>
                    <a:pt x="83" y="450"/>
                  </a:cubicBezTo>
                  <a:cubicBezTo>
                    <a:pt x="83" y="450"/>
                    <a:pt x="83" y="450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13">
              <a:extLst>
                <a:ext uri="{FF2B5EF4-FFF2-40B4-BE49-F238E27FC236}">
                  <a16:creationId xmlns:a16="http://schemas.microsoft.com/office/drawing/2014/main" id="{362B75AA-0606-434F-972E-5A6C9F1822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665"/>
              <a:ext cx="1080" cy="415"/>
            </a:xfrm>
            <a:custGeom>
              <a:avLst/>
              <a:gdLst>
                <a:gd name="T0" fmla="*/ 997 w 1080"/>
                <a:gd name="T1" fmla="*/ 0 h 415"/>
                <a:gd name="T2" fmla="*/ 997 w 1080"/>
                <a:gd name="T3" fmla="*/ 0 h 415"/>
                <a:gd name="T4" fmla="*/ 547 w 1080"/>
                <a:gd name="T5" fmla="*/ 187 h 415"/>
                <a:gd name="T6" fmla="*/ 0 w 1080"/>
                <a:gd name="T7" fmla="*/ 415 h 415"/>
                <a:gd name="T8" fmla="*/ 1080 w 1080"/>
                <a:gd name="T9" fmla="*/ 415 h 415"/>
                <a:gd name="T10" fmla="*/ 997 w 1080"/>
                <a:gd name="T11" fmla="*/ 0 h 415"/>
                <a:gd name="T12" fmla="*/ 997 w 1080"/>
                <a:gd name="T13" fmla="*/ 0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0" h="415">
                  <a:moveTo>
                    <a:pt x="997" y="0"/>
                  </a:moveTo>
                  <a:cubicBezTo>
                    <a:pt x="997" y="0"/>
                    <a:pt x="997" y="0"/>
                    <a:pt x="997" y="0"/>
                  </a:cubicBezTo>
                  <a:cubicBezTo>
                    <a:pt x="547" y="187"/>
                    <a:pt x="547" y="187"/>
                    <a:pt x="547" y="187"/>
                  </a:cubicBezTo>
                  <a:cubicBezTo>
                    <a:pt x="0" y="415"/>
                    <a:pt x="0" y="415"/>
                    <a:pt x="0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1" y="127"/>
                    <a:pt x="997" y="0"/>
                  </a:cubicBezTo>
                  <a:cubicBezTo>
                    <a:pt x="997" y="0"/>
                    <a:pt x="997" y="0"/>
                    <a:pt x="997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14">
              <a:extLst>
                <a:ext uri="{FF2B5EF4-FFF2-40B4-BE49-F238E27FC236}">
                  <a16:creationId xmlns:a16="http://schemas.microsoft.com/office/drawing/2014/main" id="{07E0678B-D26C-4C3E-8D8A-6E83CF011EB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0 w 720"/>
                <a:gd name="T5" fmla="*/ 96 h 1080"/>
                <a:gd name="T6" fmla="*/ 0 w 720"/>
                <a:gd name="T7" fmla="*/ 96 h 1080"/>
                <a:gd name="T8" fmla="*/ 360 w 720"/>
                <a:gd name="T9" fmla="*/ 720 h 1080"/>
                <a:gd name="T10" fmla="*/ 360 w 720"/>
                <a:gd name="T11" fmla="*/ 1080 h 1080"/>
                <a:gd name="T12" fmla="*/ 720 w 720"/>
                <a:gd name="T13" fmla="*/ 1080 h 1080"/>
                <a:gd name="T14" fmla="*/ 720 w 720"/>
                <a:gd name="T15" fmla="*/ 720 h 1080"/>
                <a:gd name="T16" fmla="*/ 0 w 720"/>
                <a:gd name="T1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5">
              <a:extLst>
                <a:ext uri="{FF2B5EF4-FFF2-40B4-BE49-F238E27FC236}">
                  <a16:creationId xmlns:a16="http://schemas.microsoft.com/office/drawing/2014/main" id="{DD4F9D6D-0A9B-4CF1-978A-5D1F3AE26C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360 w 360"/>
                <a:gd name="T9" fmla="*/ 96 h 1080"/>
                <a:gd name="T10" fmla="*/ 0 w 36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6">
              <a:extLst>
                <a:ext uri="{FF2B5EF4-FFF2-40B4-BE49-F238E27FC236}">
                  <a16:creationId xmlns:a16="http://schemas.microsoft.com/office/drawing/2014/main" id="{B248EC6E-07B5-4F08-A3F4-5EF79474B0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9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0 h 984"/>
                <a:gd name="T4" fmla="*/ 0 w 360"/>
                <a:gd name="T5" fmla="*/ 984 h 984"/>
                <a:gd name="T6" fmla="*/ 180 w 360"/>
                <a:gd name="T7" fmla="*/ 984 h 984"/>
                <a:gd name="T8" fmla="*/ 180 w 360"/>
                <a:gd name="T9" fmla="*/ 984 h 984"/>
                <a:gd name="T10" fmla="*/ 180 w 360"/>
                <a:gd name="T11" fmla="*/ 984 h 984"/>
                <a:gd name="T12" fmla="*/ 180 w 360"/>
                <a:gd name="T13" fmla="*/ 984 h 984"/>
                <a:gd name="T14" fmla="*/ 360 w 360"/>
                <a:gd name="T15" fmla="*/ 984 h 984"/>
                <a:gd name="T16" fmla="*/ 360 w 360"/>
                <a:gd name="T17" fmla="*/ 624 h 984"/>
                <a:gd name="T18" fmla="*/ 0 w 360"/>
                <a:gd name="T1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84"/>
                    <a:pt x="0" y="984"/>
                    <a:pt x="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17">
              <a:extLst>
                <a:ext uri="{FF2B5EF4-FFF2-40B4-BE49-F238E27FC236}">
                  <a16:creationId xmlns:a16="http://schemas.microsoft.com/office/drawing/2014/main" id="{B4ADD616-8198-40C4-9F16-4AB36BC265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219" y="1080"/>
              <a:ext cx="1080" cy="1080"/>
            </a:xfrm>
            <a:custGeom>
              <a:avLst/>
              <a:gdLst>
                <a:gd name="T0" fmla="*/ 541 w 1080"/>
                <a:gd name="T1" fmla="*/ 774 h 1080"/>
                <a:gd name="T2" fmla="*/ 308 w 1080"/>
                <a:gd name="T3" fmla="*/ 540 h 1080"/>
                <a:gd name="T4" fmla="*/ 541 w 1080"/>
                <a:gd name="T5" fmla="*/ 306 h 1080"/>
                <a:gd name="T6" fmla="*/ 775 w 1080"/>
                <a:gd name="T7" fmla="*/ 540 h 1080"/>
                <a:gd name="T8" fmla="*/ 541 w 1080"/>
                <a:gd name="T9" fmla="*/ 774 h 1080"/>
                <a:gd name="T10" fmla="*/ 540 w 1080"/>
                <a:gd name="T11" fmla="*/ 0 h 1080"/>
                <a:gd name="T12" fmla="*/ 540 w 1080"/>
                <a:gd name="T13" fmla="*/ 0 h 1080"/>
                <a:gd name="T14" fmla="*/ 0 w 1080"/>
                <a:gd name="T15" fmla="*/ 540 h 1080"/>
                <a:gd name="T16" fmla="*/ 540 w 1080"/>
                <a:gd name="T17" fmla="*/ 1080 h 1080"/>
                <a:gd name="T18" fmla="*/ 1080 w 1080"/>
                <a:gd name="T19" fmla="*/ 540 h 1080"/>
                <a:gd name="T20" fmla="*/ 540 w 1080"/>
                <a:gd name="T21" fmla="*/ 0 h 1080"/>
                <a:gd name="T22" fmla="*/ 540 w 1080"/>
                <a:gd name="T2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0" h="1080">
                  <a:moveTo>
                    <a:pt x="541" y="774"/>
                  </a:moveTo>
                  <a:cubicBezTo>
                    <a:pt x="412" y="774"/>
                    <a:pt x="308" y="669"/>
                    <a:pt x="308" y="540"/>
                  </a:cubicBezTo>
                  <a:cubicBezTo>
                    <a:pt x="308" y="411"/>
                    <a:pt x="412" y="306"/>
                    <a:pt x="541" y="306"/>
                  </a:cubicBezTo>
                  <a:cubicBezTo>
                    <a:pt x="670" y="306"/>
                    <a:pt x="775" y="411"/>
                    <a:pt x="775" y="540"/>
                  </a:cubicBezTo>
                  <a:cubicBezTo>
                    <a:pt x="775" y="669"/>
                    <a:pt x="670" y="774"/>
                    <a:pt x="541" y="774"/>
                  </a:cubicBezTo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838" y="1080"/>
                    <a:pt x="1080" y="838"/>
                    <a:pt x="1080" y="540"/>
                  </a:cubicBezTo>
                  <a:cubicBezTo>
                    <a:pt x="1080" y="242"/>
                    <a:pt x="838" y="0"/>
                    <a:pt x="540" y="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Oval 18">
              <a:extLst>
                <a:ext uri="{FF2B5EF4-FFF2-40B4-BE49-F238E27FC236}">
                  <a16:creationId xmlns:a16="http://schemas.microsoft.com/office/drawing/2014/main" id="{7C870FC9-EFB2-4A43-8DF8-DF7CC1D7072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527" y="1386"/>
              <a:ext cx="467" cy="468"/>
            </a:xfrm>
            <a:prstGeom prst="ellipse">
              <a:avLst/>
            </a:pr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19">
              <a:extLst>
                <a:ext uri="{FF2B5EF4-FFF2-40B4-BE49-F238E27FC236}">
                  <a16:creationId xmlns:a16="http://schemas.microsoft.com/office/drawing/2014/main" id="{09E76F68-318F-4C70-8910-D35C7B6E6E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108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20">
              <a:extLst>
                <a:ext uri="{FF2B5EF4-FFF2-40B4-BE49-F238E27FC236}">
                  <a16:creationId xmlns:a16="http://schemas.microsoft.com/office/drawing/2014/main" id="{1FBB9A07-1DC9-4F35-9C06-C39AADE91D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108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21">
              <a:extLst>
                <a:ext uri="{FF2B5EF4-FFF2-40B4-BE49-F238E27FC236}">
                  <a16:creationId xmlns:a16="http://schemas.microsoft.com/office/drawing/2014/main" id="{F92F7505-E8C8-4F9C-B44E-86FFA3FFA4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108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1080 h 1080"/>
                <a:gd name="T10" fmla="*/ 0 w 54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22">
              <a:extLst>
                <a:ext uri="{FF2B5EF4-FFF2-40B4-BE49-F238E27FC236}">
                  <a16:creationId xmlns:a16="http://schemas.microsoft.com/office/drawing/2014/main" id="{B21BC6DD-4AD8-46C8-874C-58E62EBD8D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108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1080 h 1080"/>
                <a:gd name="T10" fmla="*/ 0 w 54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23">
              <a:extLst>
                <a:ext uri="{FF2B5EF4-FFF2-40B4-BE49-F238E27FC236}">
                  <a16:creationId xmlns:a16="http://schemas.microsoft.com/office/drawing/2014/main" id="{82EE83EC-AEA0-43CD-8495-1AA9D2543A7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108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close/>
                  <a:moveTo>
                    <a:pt x="1080" y="0"/>
                  </a:moveTo>
                  <a:lnTo>
                    <a:pt x="108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24">
              <a:extLst>
                <a:ext uri="{FF2B5EF4-FFF2-40B4-BE49-F238E27FC236}">
                  <a16:creationId xmlns:a16="http://schemas.microsoft.com/office/drawing/2014/main" id="{693B18F5-79A6-4A0D-8B90-C59EA0F7355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108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moveTo>
                    <a:pt x="1080" y="0"/>
                  </a:moveTo>
                  <a:lnTo>
                    <a:pt x="108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25">
              <a:extLst>
                <a:ext uri="{FF2B5EF4-FFF2-40B4-BE49-F238E27FC236}">
                  <a16:creationId xmlns:a16="http://schemas.microsoft.com/office/drawing/2014/main" id="{591CF3A6-F361-4A5A-AD08-2CE744E777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108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54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26">
              <a:extLst>
                <a:ext uri="{FF2B5EF4-FFF2-40B4-BE49-F238E27FC236}">
                  <a16:creationId xmlns:a16="http://schemas.microsoft.com/office/drawing/2014/main" id="{AF8302C0-2A6B-43E2-A883-71E9610640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216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B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27">
              <a:extLst>
                <a:ext uri="{FF2B5EF4-FFF2-40B4-BE49-F238E27FC236}">
                  <a16:creationId xmlns:a16="http://schemas.microsoft.com/office/drawing/2014/main" id="{E508A94D-43BE-4C1C-B51C-F3455EA64C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216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28">
              <a:extLst>
                <a:ext uri="{FF2B5EF4-FFF2-40B4-BE49-F238E27FC236}">
                  <a16:creationId xmlns:a16="http://schemas.microsoft.com/office/drawing/2014/main" id="{662AE14B-9ABD-4206-8129-BA090CACC6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1080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540 w 540"/>
                <a:gd name="T3" fmla="*/ 0 h 534"/>
                <a:gd name="T4" fmla="*/ 180 w 540"/>
                <a:gd name="T5" fmla="*/ 0 h 534"/>
                <a:gd name="T6" fmla="*/ 0 w 540"/>
                <a:gd name="T7" fmla="*/ 0 h 534"/>
                <a:gd name="T8" fmla="*/ 540 w 540"/>
                <a:gd name="T9" fmla="*/ 534 h 534"/>
                <a:gd name="T10" fmla="*/ 540 w 540"/>
                <a:gd name="T11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29">
              <a:extLst>
                <a:ext uri="{FF2B5EF4-FFF2-40B4-BE49-F238E27FC236}">
                  <a16:creationId xmlns:a16="http://schemas.microsoft.com/office/drawing/2014/main" id="{E0C72610-89D0-47BB-943F-E9C98FAA50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1626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0 w 540"/>
                <a:gd name="T3" fmla="*/ 534 h 534"/>
                <a:gd name="T4" fmla="*/ 540 w 540"/>
                <a:gd name="T5" fmla="*/ 534 h 534"/>
                <a:gd name="T6" fmla="*/ 540 w 540"/>
                <a:gd name="T7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37" y="296"/>
                    <a:pt x="296" y="534"/>
                    <a:pt x="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30">
              <a:extLst>
                <a:ext uri="{FF2B5EF4-FFF2-40B4-BE49-F238E27FC236}">
                  <a16:creationId xmlns:a16="http://schemas.microsoft.com/office/drawing/2014/main" id="{D39C7CCF-DFA5-46FB-9EE9-14E1621557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108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546 h 1080"/>
                <a:gd name="T10" fmla="*/ 540 w 540"/>
                <a:gd name="T11" fmla="*/ 534 h 1080"/>
                <a:gd name="T12" fmla="*/ 540 w 540"/>
                <a:gd name="T13" fmla="*/ 534 h 1080"/>
                <a:gd name="T14" fmla="*/ 0 w 540"/>
                <a:gd name="T15" fmla="*/ 0 h 1080"/>
                <a:gd name="T16" fmla="*/ 0 w 540"/>
                <a:gd name="T1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31">
              <a:extLst>
                <a:ext uri="{FF2B5EF4-FFF2-40B4-BE49-F238E27FC236}">
                  <a16:creationId xmlns:a16="http://schemas.microsoft.com/office/drawing/2014/main" id="{9C039A99-A2B1-4606-8E75-F0D5437A73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880"/>
              <a:ext cx="720" cy="360"/>
            </a:xfrm>
            <a:custGeom>
              <a:avLst/>
              <a:gdLst>
                <a:gd name="T0" fmla="*/ 72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0" h="360">
                  <a:moveTo>
                    <a:pt x="72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32">
              <a:extLst>
                <a:ext uri="{FF2B5EF4-FFF2-40B4-BE49-F238E27FC236}">
                  <a16:creationId xmlns:a16="http://schemas.microsoft.com/office/drawing/2014/main" id="{4891D605-A6E2-430E-8B44-1FF1DC8C5E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880"/>
              <a:ext cx="720" cy="360"/>
            </a:xfrm>
            <a:custGeom>
              <a:avLst/>
              <a:gdLst>
                <a:gd name="T0" fmla="*/ 72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0" h="360">
                  <a:moveTo>
                    <a:pt x="72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33">
              <a:extLst>
                <a:ext uri="{FF2B5EF4-FFF2-40B4-BE49-F238E27FC236}">
                  <a16:creationId xmlns:a16="http://schemas.microsoft.com/office/drawing/2014/main" id="{9CDE6FB1-9204-4576-9EDD-0206D1B3D8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16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34">
              <a:extLst>
                <a:ext uri="{FF2B5EF4-FFF2-40B4-BE49-F238E27FC236}">
                  <a16:creationId xmlns:a16="http://schemas.microsoft.com/office/drawing/2014/main" id="{FC92084D-9760-4C38-BE7F-B62F5A28413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16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35">
              <a:extLst>
                <a:ext uri="{FF2B5EF4-FFF2-40B4-BE49-F238E27FC236}">
                  <a16:creationId xmlns:a16="http://schemas.microsoft.com/office/drawing/2014/main" id="{20176B2F-5C48-4995-A960-30C000A7C7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216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36">
              <a:extLst>
                <a:ext uri="{FF2B5EF4-FFF2-40B4-BE49-F238E27FC236}">
                  <a16:creationId xmlns:a16="http://schemas.microsoft.com/office/drawing/2014/main" id="{970ABDC1-2A74-4B89-BBFB-0F70050A30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216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37">
              <a:extLst>
                <a:ext uri="{FF2B5EF4-FFF2-40B4-BE49-F238E27FC236}">
                  <a16:creationId xmlns:a16="http://schemas.microsoft.com/office/drawing/2014/main" id="{153C6D43-AF73-49C1-8A76-62BBC37C85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2160"/>
              <a:ext cx="997" cy="1080"/>
            </a:xfrm>
            <a:custGeom>
              <a:avLst/>
              <a:gdLst>
                <a:gd name="T0" fmla="*/ 0 w 997"/>
                <a:gd name="T1" fmla="*/ 0 h 1080"/>
                <a:gd name="T2" fmla="*/ 0 w 997"/>
                <a:gd name="T3" fmla="*/ 0 h 1080"/>
                <a:gd name="T4" fmla="*/ 0 w 997"/>
                <a:gd name="T5" fmla="*/ 1080 h 1080"/>
                <a:gd name="T6" fmla="*/ 547 w 997"/>
                <a:gd name="T7" fmla="*/ 852 h 1080"/>
                <a:gd name="T8" fmla="*/ 997 w 997"/>
                <a:gd name="T9" fmla="*/ 665 h 1080"/>
                <a:gd name="T10" fmla="*/ 0 w 997"/>
                <a:gd name="T11" fmla="*/ 0 h 1080"/>
                <a:gd name="T12" fmla="*/ 0 w 997"/>
                <a:gd name="T1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7" h="10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cubicBezTo>
                    <a:pt x="997" y="665"/>
                    <a:pt x="997" y="665"/>
                    <a:pt x="997" y="665"/>
                  </a:cubicBezTo>
                  <a:cubicBezTo>
                    <a:pt x="835" y="274"/>
                    <a:pt x="449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38">
              <a:extLst>
                <a:ext uri="{FF2B5EF4-FFF2-40B4-BE49-F238E27FC236}">
                  <a16:creationId xmlns:a16="http://schemas.microsoft.com/office/drawing/2014/main" id="{4894FBAA-6477-4E3C-BE44-163D96264F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6" y="2790"/>
              <a:ext cx="83" cy="450"/>
            </a:xfrm>
            <a:custGeom>
              <a:avLst/>
              <a:gdLst>
                <a:gd name="T0" fmla="*/ 83 w 83"/>
                <a:gd name="T1" fmla="*/ 0 h 450"/>
                <a:gd name="T2" fmla="*/ 0 w 83"/>
                <a:gd name="T3" fmla="*/ 35 h 450"/>
                <a:gd name="T4" fmla="*/ 83 w 83"/>
                <a:gd name="T5" fmla="*/ 450 h 450"/>
                <a:gd name="T6" fmla="*/ 83 w 83"/>
                <a:gd name="T7" fmla="*/ 450 h 450"/>
                <a:gd name="T8" fmla="*/ 83 w 83"/>
                <a:gd name="T9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450">
                  <a:moveTo>
                    <a:pt x="83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54" y="162"/>
                    <a:pt x="83" y="303"/>
                    <a:pt x="83" y="450"/>
                  </a:cubicBezTo>
                  <a:cubicBezTo>
                    <a:pt x="83" y="450"/>
                    <a:pt x="83" y="450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39">
              <a:extLst>
                <a:ext uri="{FF2B5EF4-FFF2-40B4-BE49-F238E27FC236}">
                  <a16:creationId xmlns:a16="http://schemas.microsoft.com/office/drawing/2014/main" id="{ED4971B7-D6C2-4184-B232-B969BE3915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2825"/>
              <a:ext cx="1080" cy="415"/>
            </a:xfrm>
            <a:custGeom>
              <a:avLst/>
              <a:gdLst>
                <a:gd name="T0" fmla="*/ 997 w 1080"/>
                <a:gd name="T1" fmla="*/ 0 h 415"/>
                <a:gd name="T2" fmla="*/ 997 w 1080"/>
                <a:gd name="T3" fmla="*/ 0 h 415"/>
                <a:gd name="T4" fmla="*/ 547 w 1080"/>
                <a:gd name="T5" fmla="*/ 187 h 415"/>
                <a:gd name="T6" fmla="*/ 0 w 1080"/>
                <a:gd name="T7" fmla="*/ 415 h 415"/>
                <a:gd name="T8" fmla="*/ 1080 w 1080"/>
                <a:gd name="T9" fmla="*/ 415 h 415"/>
                <a:gd name="T10" fmla="*/ 997 w 1080"/>
                <a:gd name="T11" fmla="*/ 0 h 415"/>
                <a:gd name="T12" fmla="*/ 997 w 1080"/>
                <a:gd name="T13" fmla="*/ 0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0" h="415">
                  <a:moveTo>
                    <a:pt x="997" y="0"/>
                  </a:moveTo>
                  <a:cubicBezTo>
                    <a:pt x="997" y="0"/>
                    <a:pt x="997" y="0"/>
                    <a:pt x="997" y="0"/>
                  </a:cubicBezTo>
                  <a:cubicBezTo>
                    <a:pt x="547" y="187"/>
                    <a:pt x="547" y="187"/>
                    <a:pt x="547" y="187"/>
                  </a:cubicBezTo>
                  <a:cubicBezTo>
                    <a:pt x="0" y="415"/>
                    <a:pt x="0" y="415"/>
                    <a:pt x="0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1" y="127"/>
                    <a:pt x="997" y="0"/>
                  </a:cubicBezTo>
                  <a:cubicBezTo>
                    <a:pt x="997" y="0"/>
                    <a:pt x="997" y="0"/>
                    <a:pt x="997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40">
              <a:extLst>
                <a:ext uri="{FF2B5EF4-FFF2-40B4-BE49-F238E27FC236}">
                  <a16:creationId xmlns:a16="http://schemas.microsoft.com/office/drawing/2014/main" id="{AACA700B-5CD4-49FF-86A8-EAF51997C6D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216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0 w 720"/>
                <a:gd name="T5" fmla="*/ 96 h 1080"/>
                <a:gd name="T6" fmla="*/ 0 w 720"/>
                <a:gd name="T7" fmla="*/ 96 h 1080"/>
                <a:gd name="T8" fmla="*/ 360 w 720"/>
                <a:gd name="T9" fmla="*/ 720 h 1080"/>
                <a:gd name="T10" fmla="*/ 360 w 720"/>
                <a:gd name="T11" fmla="*/ 1080 h 1080"/>
                <a:gd name="T12" fmla="*/ 720 w 720"/>
                <a:gd name="T13" fmla="*/ 1080 h 1080"/>
                <a:gd name="T14" fmla="*/ 720 w 720"/>
                <a:gd name="T15" fmla="*/ 720 h 1080"/>
                <a:gd name="T16" fmla="*/ 0 w 720"/>
                <a:gd name="T1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41">
              <a:extLst>
                <a:ext uri="{FF2B5EF4-FFF2-40B4-BE49-F238E27FC236}">
                  <a16:creationId xmlns:a16="http://schemas.microsoft.com/office/drawing/2014/main" id="{DC572566-EE60-4254-B82C-DDF927AFF1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216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360 w 360"/>
                <a:gd name="T9" fmla="*/ 96 h 1080"/>
                <a:gd name="T10" fmla="*/ 0 w 36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42">
              <a:extLst>
                <a:ext uri="{FF2B5EF4-FFF2-40B4-BE49-F238E27FC236}">
                  <a16:creationId xmlns:a16="http://schemas.microsoft.com/office/drawing/2014/main" id="{507C4D1A-7A9A-4149-8554-3B001E72E1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225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0 h 984"/>
                <a:gd name="T4" fmla="*/ 0 w 360"/>
                <a:gd name="T5" fmla="*/ 984 h 984"/>
                <a:gd name="T6" fmla="*/ 180 w 360"/>
                <a:gd name="T7" fmla="*/ 984 h 984"/>
                <a:gd name="T8" fmla="*/ 180 w 360"/>
                <a:gd name="T9" fmla="*/ 984 h 984"/>
                <a:gd name="T10" fmla="*/ 180 w 360"/>
                <a:gd name="T11" fmla="*/ 984 h 984"/>
                <a:gd name="T12" fmla="*/ 180 w 360"/>
                <a:gd name="T13" fmla="*/ 984 h 984"/>
                <a:gd name="T14" fmla="*/ 360 w 360"/>
                <a:gd name="T15" fmla="*/ 984 h 984"/>
                <a:gd name="T16" fmla="*/ 360 w 360"/>
                <a:gd name="T17" fmla="*/ 624 h 984"/>
                <a:gd name="T18" fmla="*/ 0 w 360"/>
                <a:gd name="T1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84"/>
                    <a:pt x="0" y="984"/>
                    <a:pt x="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43">
              <a:extLst>
                <a:ext uri="{FF2B5EF4-FFF2-40B4-BE49-F238E27FC236}">
                  <a16:creationId xmlns:a16="http://schemas.microsoft.com/office/drawing/2014/main" id="{512543B8-A257-419C-960E-03C1D59B080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219" y="3240"/>
              <a:ext cx="1080" cy="1080"/>
            </a:xfrm>
            <a:custGeom>
              <a:avLst/>
              <a:gdLst>
                <a:gd name="T0" fmla="*/ 541 w 1080"/>
                <a:gd name="T1" fmla="*/ 774 h 1080"/>
                <a:gd name="T2" fmla="*/ 308 w 1080"/>
                <a:gd name="T3" fmla="*/ 540 h 1080"/>
                <a:gd name="T4" fmla="*/ 541 w 1080"/>
                <a:gd name="T5" fmla="*/ 306 h 1080"/>
                <a:gd name="T6" fmla="*/ 775 w 1080"/>
                <a:gd name="T7" fmla="*/ 540 h 1080"/>
                <a:gd name="T8" fmla="*/ 541 w 1080"/>
                <a:gd name="T9" fmla="*/ 774 h 1080"/>
                <a:gd name="T10" fmla="*/ 540 w 1080"/>
                <a:gd name="T11" fmla="*/ 0 h 1080"/>
                <a:gd name="T12" fmla="*/ 540 w 1080"/>
                <a:gd name="T13" fmla="*/ 0 h 1080"/>
                <a:gd name="T14" fmla="*/ 0 w 1080"/>
                <a:gd name="T15" fmla="*/ 540 h 1080"/>
                <a:gd name="T16" fmla="*/ 540 w 1080"/>
                <a:gd name="T17" fmla="*/ 1080 h 1080"/>
                <a:gd name="T18" fmla="*/ 1080 w 1080"/>
                <a:gd name="T19" fmla="*/ 540 h 1080"/>
                <a:gd name="T20" fmla="*/ 540 w 1080"/>
                <a:gd name="T21" fmla="*/ 0 h 1080"/>
                <a:gd name="T22" fmla="*/ 540 w 1080"/>
                <a:gd name="T2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0" h="1080">
                  <a:moveTo>
                    <a:pt x="541" y="774"/>
                  </a:moveTo>
                  <a:cubicBezTo>
                    <a:pt x="412" y="774"/>
                    <a:pt x="308" y="669"/>
                    <a:pt x="308" y="540"/>
                  </a:cubicBezTo>
                  <a:cubicBezTo>
                    <a:pt x="308" y="411"/>
                    <a:pt x="412" y="306"/>
                    <a:pt x="541" y="306"/>
                  </a:cubicBezTo>
                  <a:cubicBezTo>
                    <a:pt x="670" y="306"/>
                    <a:pt x="775" y="411"/>
                    <a:pt x="775" y="540"/>
                  </a:cubicBezTo>
                  <a:cubicBezTo>
                    <a:pt x="775" y="669"/>
                    <a:pt x="670" y="774"/>
                    <a:pt x="541" y="774"/>
                  </a:cubicBezTo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838" y="1080"/>
                    <a:pt x="1080" y="838"/>
                    <a:pt x="1080" y="540"/>
                  </a:cubicBezTo>
                  <a:cubicBezTo>
                    <a:pt x="1080" y="242"/>
                    <a:pt x="838" y="0"/>
                    <a:pt x="540" y="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Oval 44">
              <a:extLst>
                <a:ext uri="{FF2B5EF4-FFF2-40B4-BE49-F238E27FC236}">
                  <a16:creationId xmlns:a16="http://schemas.microsoft.com/office/drawing/2014/main" id="{2F4DC3F3-E8C7-4B87-9C26-3BAF1F4F891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527" y="3546"/>
              <a:ext cx="467" cy="468"/>
            </a:xfrm>
            <a:prstGeom prst="ellipse">
              <a:avLst/>
            </a:pr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45">
              <a:extLst>
                <a:ext uri="{FF2B5EF4-FFF2-40B4-BE49-F238E27FC236}">
                  <a16:creationId xmlns:a16="http://schemas.microsoft.com/office/drawing/2014/main" id="{BCFBE710-AC77-40F8-99EC-D3FCE8E6BE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324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46">
              <a:extLst>
                <a:ext uri="{FF2B5EF4-FFF2-40B4-BE49-F238E27FC236}">
                  <a16:creationId xmlns:a16="http://schemas.microsoft.com/office/drawing/2014/main" id="{0279C815-71BB-4E23-9B48-2CFB986D94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324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47">
              <a:extLst>
                <a:ext uri="{FF2B5EF4-FFF2-40B4-BE49-F238E27FC236}">
                  <a16:creationId xmlns:a16="http://schemas.microsoft.com/office/drawing/2014/main" id="{3B059C4B-420B-4FD1-9F88-19D356C791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324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48">
              <a:extLst>
                <a:ext uri="{FF2B5EF4-FFF2-40B4-BE49-F238E27FC236}">
                  <a16:creationId xmlns:a16="http://schemas.microsoft.com/office/drawing/2014/main" id="{DBC902E5-68AC-414D-9DBE-35C40AB652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324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49">
              <a:extLst>
                <a:ext uri="{FF2B5EF4-FFF2-40B4-BE49-F238E27FC236}">
                  <a16:creationId xmlns:a16="http://schemas.microsoft.com/office/drawing/2014/main" id="{54BF0C95-F3DE-4659-A6A6-44B54FF3217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324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close/>
                  <a:moveTo>
                    <a:pt x="1080" y="0"/>
                  </a:moveTo>
                  <a:lnTo>
                    <a:pt x="108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50">
              <a:extLst>
                <a:ext uri="{FF2B5EF4-FFF2-40B4-BE49-F238E27FC236}">
                  <a16:creationId xmlns:a16="http://schemas.microsoft.com/office/drawing/2014/main" id="{DA16A3FC-C6E5-4AD9-8FDD-61802C2DF82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324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moveTo>
                    <a:pt x="1080" y="0"/>
                  </a:moveTo>
                  <a:lnTo>
                    <a:pt x="108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51">
              <a:extLst>
                <a:ext uri="{FF2B5EF4-FFF2-40B4-BE49-F238E27FC236}">
                  <a16:creationId xmlns:a16="http://schemas.microsoft.com/office/drawing/2014/main" id="{402CBC49-7FF2-45E7-982D-7D9784126D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324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54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52">
              <a:extLst>
                <a:ext uri="{FF2B5EF4-FFF2-40B4-BE49-F238E27FC236}">
                  <a16:creationId xmlns:a16="http://schemas.microsoft.com/office/drawing/2014/main" id="{B02F4722-1658-47CF-9E28-B84B090D0D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43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B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53">
              <a:extLst>
                <a:ext uri="{FF2B5EF4-FFF2-40B4-BE49-F238E27FC236}">
                  <a16:creationId xmlns:a16="http://schemas.microsoft.com/office/drawing/2014/main" id="{52453FD2-39FE-4E9D-B10C-4B46A8877F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43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54">
              <a:extLst>
                <a:ext uri="{FF2B5EF4-FFF2-40B4-BE49-F238E27FC236}">
                  <a16:creationId xmlns:a16="http://schemas.microsoft.com/office/drawing/2014/main" id="{C8517444-82CC-4A71-882B-3EF61EF474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3240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540 w 540"/>
                <a:gd name="T3" fmla="*/ 0 h 534"/>
                <a:gd name="T4" fmla="*/ 180 w 540"/>
                <a:gd name="T5" fmla="*/ 0 h 534"/>
                <a:gd name="T6" fmla="*/ 0 w 540"/>
                <a:gd name="T7" fmla="*/ 0 h 534"/>
                <a:gd name="T8" fmla="*/ 540 w 540"/>
                <a:gd name="T9" fmla="*/ 534 h 534"/>
                <a:gd name="T10" fmla="*/ 540 w 540"/>
                <a:gd name="T11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55">
              <a:extLst>
                <a:ext uri="{FF2B5EF4-FFF2-40B4-BE49-F238E27FC236}">
                  <a16:creationId xmlns:a16="http://schemas.microsoft.com/office/drawing/2014/main" id="{D0867BE8-6EC3-4C14-A51E-DA550F8BB9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3786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0 w 540"/>
                <a:gd name="T3" fmla="*/ 534 h 534"/>
                <a:gd name="T4" fmla="*/ 540 w 540"/>
                <a:gd name="T5" fmla="*/ 534 h 534"/>
                <a:gd name="T6" fmla="*/ 540 w 540"/>
                <a:gd name="T7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37" y="296"/>
                    <a:pt x="296" y="534"/>
                    <a:pt x="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56">
              <a:extLst>
                <a:ext uri="{FF2B5EF4-FFF2-40B4-BE49-F238E27FC236}">
                  <a16:creationId xmlns:a16="http://schemas.microsoft.com/office/drawing/2014/main" id="{5260C7C1-F109-4C8D-B027-C87D15C082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324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546 h 1080"/>
                <a:gd name="T10" fmla="*/ 540 w 540"/>
                <a:gd name="T11" fmla="*/ 534 h 1080"/>
                <a:gd name="T12" fmla="*/ 540 w 540"/>
                <a:gd name="T13" fmla="*/ 534 h 1080"/>
                <a:gd name="T14" fmla="*/ 0 w 540"/>
                <a:gd name="T15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548639" y="1508929"/>
            <a:ext cx="9957816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ts val="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548640" y="3956227"/>
            <a:ext cx="9957816" cy="462018"/>
          </a:xfrm>
          <a:prstGeom prst="rect">
            <a:avLst/>
          </a:prstGeom>
        </p:spPr>
        <p:txBody>
          <a:bodyPr lIns="0" tIns="0" rIns="0" bIns="0" anchor="b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500" spc="0" baseline="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5" name="TextBox 74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B5FAB1D-672B-4A43-A5CF-5CDBDA7F96E2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E522D06D-B30F-4351-9A68-DCA53CDA43F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gradFill flip="none" rotWithShape="1">
              <a:gsLst>
                <a:gs pos="0">
                  <a:srgbClr val="7C55A3"/>
                </a:gs>
                <a:gs pos="33000">
                  <a:srgbClr val="4C8AC8"/>
                </a:gs>
                <a:gs pos="67000">
                  <a:srgbClr val="47B98E"/>
                </a:gs>
                <a:gs pos="100000">
                  <a:srgbClr val="64B951"/>
                </a:gs>
              </a:gsLst>
              <a:lin ang="189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93728E4F-88E9-41DC-A05C-901400FF33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CF351D81-CA23-4E92-AE46-C7471F795D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ACB68BAB-8C6F-468F-92A1-3EC5A1D2C1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FF492F55-FB55-45E5-9680-5830985301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901D4109-2F7E-478E-956A-7345B6D6741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A8052ECC-1780-44EF-9E52-F77A8EC2BC9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777718636"/>
      </p:ext>
    </p:extLst>
  </p:cSld>
  <p:clrMapOvr>
    <a:masterClrMapping/>
  </p:clrMapOvr>
  <p:transition spd="med"/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4">
            <a:extLst>
              <a:ext uri="{FF2B5EF4-FFF2-40B4-BE49-F238E27FC236}">
                <a16:creationId xmlns:a16="http://schemas.microsoft.com/office/drawing/2014/main" id="{DB2F42B2-FE44-46FE-8C0F-290166D2E49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043738" y="0"/>
            <a:ext cx="5145087" cy="6858000"/>
            <a:chOff x="4437" y="0"/>
            <a:chExt cx="3241" cy="4320"/>
          </a:xfrm>
        </p:grpSpPr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135E251B-784F-4ABD-A01C-2787BB6060D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720"/>
              <a:ext cx="720" cy="360"/>
            </a:xfrm>
            <a:prstGeom prst="rect">
              <a:avLst/>
            </a:pr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D72110E1-7FA6-4DD1-B7F1-1134E54F0F6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0"/>
              <a:ext cx="720" cy="720"/>
            </a:xfrm>
            <a:prstGeom prst="rect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23E45C10-1F0E-4B16-A3FC-931356E1A4A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0"/>
              <a:ext cx="360" cy="720"/>
            </a:xfrm>
            <a:prstGeom prst="rect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8">
              <a:extLst>
                <a:ext uri="{FF2B5EF4-FFF2-40B4-BE49-F238E27FC236}">
                  <a16:creationId xmlns:a16="http://schemas.microsoft.com/office/drawing/2014/main" id="{78BD0CBE-D381-46E9-94BB-00629DEDCC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0"/>
              <a:ext cx="998" cy="1080"/>
            </a:xfrm>
            <a:custGeom>
              <a:avLst/>
              <a:gdLst>
                <a:gd name="T0" fmla="*/ 997 w 997"/>
                <a:gd name="T1" fmla="*/ 665 h 1080"/>
                <a:gd name="T2" fmla="*/ 0 w 997"/>
                <a:gd name="T3" fmla="*/ 0 h 1080"/>
                <a:gd name="T4" fmla="*/ 0 w 997"/>
                <a:gd name="T5" fmla="*/ 1080 h 1080"/>
                <a:gd name="T6" fmla="*/ 547 w 997"/>
                <a:gd name="T7" fmla="*/ 852 h 1080"/>
                <a:gd name="T8" fmla="*/ 997 w 997"/>
                <a:gd name="T9" fmla="*/ 665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7" h="1080">
                  <a:moveTo>
                    <a:pt x="997" y="665"/>
                  </a:moveTo>
                  <a:cubicBezTo>
                    <a:pt x="834" y="274"/>
                    <a:pt x="449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lnTo>
                    <a:pt x="997" y="665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9">
              <a:extLst>
                <a:ext uri="{FF2B5EF4-FFF2-40B4-BE49-F238E27FC236}">
                  <a16:creationId xmlns:a16="http://schemas.microsoft.com/office/drawing/2014/main" id="{8D51AD01-2586-405D-B6AE-4188687718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15" y="630"/>
              <a:ext cx="83" cy="450"/>
            </a:xfrm>
            <a:custGeom>
              <a:avLst/>
              <a:gdLst>
                <a:gd name="T0" fmla="*/ 0 w 83"/>
                <a:gd name="T1" fmla="*/ 35 h 450"/>
                <a:gd name="T2" fmla="*/ 83 w 83"/>
                <a:gd name="T3" fmla="*/ 450 h 450"/>
                <a:gd name="T4" fmla="*/ 83 w 83"/>
                <a:gd name="T5" fmla="*/ 0 h 450"/>
                <a:gd name="T6" fmla="*/ 0 w 83"/>
                <a:gd name="T7" fmla="*/ 35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3" h="450">
                  <a:moveTo>
                    <a:pt x="0" y="35"/>
                  </a:moveTo>
                  <a:cubicBezTo>
                    <a:pt x="53" y="162"/>
                    <a:pt x="83" y="303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  <a:lnTo>
                    <a:pt x="0" y="35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0">
              <a:extLst>
                <a:ext uri="{FF2B5EF4-FFF2-40B4-BE49-F238E27FC236}">
                  <a16:creationId xmlns:a16="http://schemas.microsoft.com/office/drawing/2014/main" id="{76F2E3A5-7334-4E59-B453-BB223637C1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665"/>
              <a:ext cx="1081" cy="415"/>
            </a:xfrm>
            <a:custGeom>
              <a:avLst/>
              <a:gdLst>
                <a:gd name="T0" fmla="*/ 547 w 1080"/>
                <a:gd name="T1" fmla="*/ 187 h 415"/>
                <a:gd name="T2" fmla="*/ 0 w 1080"/>
                <a:gd name="T3" fmla="*/ 415 h 415"/>
                <a:gd name="T4" fmla="*/ 601 w 1080"/>
                <a:gd name="T5" fmla="*/ 415 h 415"/>
                <a:gd name="T6" fmla="*/ 1080 w 1080"/>
                <a:gd name="T7" fmla="*/ 415 h 415"/>
                <a:gd name="T8" fmla="*/ 997 w 1080"/>
                <a:gd name="T9" fmla="*/ 0 h 415"/>
                <a:gd name="T10" fmla="*/ 547 w 1080"/>
                <a:gd name="T11" fmla="*/ 187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415">
                  <a:moveTo>
                    <a:pt x="547" y="187"/>
                  </a:moveTo>
                  <a:cubicBezTo>
                    <a:pt x="0" y="415"/>
                    <a:pt x="0" y="415"/>
                    <a:pt x="0" y="415"/>
                  </a:cubicBezTo>
                  <a:cubicBezTo>
                    <a:pt x="601" y="415"/>
                    <a:pt x="601" y="415"/>
                    <a:pt x="601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0" y="127"/>
                    <a:pt x="997" y="0"/>
                  </a:cubicBezTo>
                  <a:lnTo>
                    <a:pt x="547" y="187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1">
              <a:extLst>
                <a:ext uri="{FF2B5EF4-FFF2-40B4-BE49-F238E27FC236}">
                  <a16:creationId xmlns:a16="http://schemas.microsoft.com/office/drawing/2014/main" id="{0A2D163E-5314-467E-B975-EC24950D83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360 w 720"/>
                <a:gd name="T5" fmla="*/ 720 h 1080"/>
                <a:gd name="T6" fmla="*/ 360 w 720"/>
                <a:gd name="T7" fmla="*/ 1080 h 1080"/>
                <a:gd name="T8" fmla="*/ 720 w 720"/>
                <a:gd name="T9" fmla="*/ 1080 h 1080"/>
                <a:gd name="T10" fmla="*/ 720 w 720"/>
                <a:gd name="T11" fmla="*/ 720 h 1080"/>
                <a:gd name="T12" fmla="*/ 0 w 720"/>
                <a:gd name="T1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  <a:close/>
                </a:path>
              </a:pathLst>
            </a:custGeom>
            <a:solidFill>
              <a:srgbClr val="1531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2">
              <a:extLst>
                <a:ext uri="{FF2B5EF4-FFF2-40B4-BE49-F238E27FC236}">
                  <a16:creationId xmlns:a16="http://schemas.microsoft.com/office/drawing/2014/main" id="{71C4340D-F8B4-43D7-9A16-503383DC08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0 w 36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3">
              <a:extLst>
                <a:ext uri="{FF2B5EF4-FFF2-40B4-BE49-F238E27FC236}">
                  <a16:creationId xmlns:a16="http://schemas.microsoft.com/office/drawing/2014/main" id="{9531C253-A35A-4BC5-8BFD-D16CF75E551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9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984 h 984"/>
                <a:gd name="T4" fmla="*/ 360 w 360"/>
                <a:gd name="T5" fmla="*/ 984 h 984"/>
                <a:gd name="T6" fmla="*/ 360 w 360"/>
                <a:gd name="T7" fmla="*/ 624 h 984"/>
                <a:gd name="T8" fmla="*/ 0 w 360"/>
                <a:gd name="T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984"/>
                    <a:pt x="0" y="984"/>
                    <a:pt x="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Oval 14">
              <a:extLst>
                <a:ext uri="{FF2B5EF4-FFF2-40B4-BE49-F238E27FC236}">
                  <a16:creationId xmlns:a16="http://schemas.microsoft.com/office/drawing/2014/main" id="{94E9A881-B3A6-4C26-9CEA-75B0764C665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1080"/>
              <a:ext cx="1080" cy="1080"/>
            </a:xfrm>
            <a:prstGeom prst="ellipse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Oval 15">
              <a:extLst>
                <a:ext uri="{FF2B5EF4-FFF2-40B4-BE49-F238E27FC236}">
                  <a16:creationId xmlns:a16="http://schemas.microsoft.com/office/drawing/2014/main" id="{6B594F41-2BEB-4233-9BBE-AA0CB3F4136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44" y="1386"/>
              <a:ext cx="468" cy="468"/>
            </a:xfrm>
            <a:prstGeom prst="ellipse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16">
              <a:extLst>
                <a:ext uri="{FF2B5EF4-FFF2-40B4-BE49-F238E27FC236}">
                  <a16:creationId xmlns:a16="http://schemas.microsoft.com/office/drawing/2014/main" id="{7790C2AD-7B39-4811-BBBC-5185892F2A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58" y="1080"/>
              <a:ext cx="540" cy="1080"/>
            </a:xfrm>
            <a:custGeom>
              <a:avLst/>
              <a:gdLst>
                <a:gd name="T0" fmla="*/ 0 w 540"/>
                <a:gd name="T1" fmla="*/ 108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1080"/>
                  </a:moveTo>
                  <a:lnTo>
                    <a:pt x="540" y="1080"/>
                  </a:lnTo>
                  <a:lnTo>
                    <a:pt x="54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7">
              <a:extLst>
                <a:ext uri="{FF2B5EF4-FFF2-40B4-BE49-F238E27FC236}">
                  <a16:creationId xmlns:a16="http://schemas.microsoft.com/office/drawing/2014/main" id="{BB08D554-04F4-4B4B-A330-32F5244CB83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1080"/>
              <a:ext cx="541" cy="1080"/>
            </a:xfrm>
            <a:custGeom>
              <a:avLst/>
              <a:gdLst>
                <a:gd name="T0" fmla="*/ 0 w 541"/>
                <a:gd name="T1" fmla="*/ 1080 h 1080"/>
                <a:gd name="T2" fmla="*/ 541 w 541"/>
                <a:gd name="T3" fmla="*/ 1080 h 1080"/>
                <a:gd name="T4" fmla="*/ 0 w 541"/>
                <a:gd name="T5" fmla="*/ 0 h 1080"/>
                <a:gd name="T6" fmla="*/ 0 w 541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1" h="1080">
                  <a:moveTo>
                    <a:pt x="0" y="1080"/>
                  </a:moveTo>
                  <a:lnTo>
                    <a:pt x="541" y="1080"/>
                  </a:lnTo>
                  <a:lnTo>
                    <a:pt x="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8">
              <a:extLst>
                <a:ext uri="{FF2B5EF4-FFF2-40B4-BE49-F238E27FC236}">
                  <a16:creationId xmlns:a16="http://schemas.microsoft.com/office/drawing/2014/main" id="{E418CB7D-4BD3-4B93-AA98-4645F3950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1080"/>
              <a:ext cx="1081" cy="1080"/>
            </a:xfrm>
            <a:custGeom>
              <a:avLst/>
              <a:gdLst>
                <a:gd name="T0" fmla="*/ 0 w 1081"/>
                <a:gd name="T1" fmla="*/ 0 h 1080"/>
                <a:gd name="T2" fmla="*/ 541 w 1081"/>
                <a:gd name="T3" fmla="*/ 1080 h 1080"/>
                <a:gd name="T4" fmla="*/ 1081 w 1081"/>
                <a:gd name="T5" fmla="*/ 0 h 1080"/>
                <a:gd name="T6" fmla="*/ 0 w 1081"/>
                <a:gd name="T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1" h="1080">
                  <a:moveTo>
                    <a:pt x="0" y="0"/>
                  </a:moveTo>
                  <a:lnTo>
                    <a:pt x="541" y="1080"/>
                  </a:lnTo>
                  <a:lnTo>
                    <a:pt x="10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9">
              <a:extLst>
                <a:ext uri="{FF2B5EF4-FFF2-40B4-BE49-F238E27FC236}">
                  <a16:creationId xmlns:a16="http://schemas.microsoft.com/office/drawing/2014/main" id="{D91752FF-F120-4516-992D-1CBD9E8960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1080"/>
              <a:ext cx="540" cy="1080"/>
            </a:xfrm>
            <a:custGeom>
              <a:avLst/>
              <a:gdLst>
                <a:gd name="T0" fmla="*/ 0 w 540"/>
                <a:gd name="T1" fmla="*/ 54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54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540"/>
                  </a:move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20">
              <a:extLst>
                <a:ext uri="{FF2B5EF4-FFF2-40B4-BE49-F238E27FC236}">
                  <a16:creationId xmlns:a16="http://schemas.microsoft.com/office/drawing/2014/main" id="{BF9A3D2A-9067-4443-B564-5373F282A67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21">
              <a:extLst>
                <a:ext uri="{FF2B5EF4-FFF2-40B4-BE49-F238E27FC236}">
                  <a16:creationId xmlns:a16="http://schemas.microsoft.com/office/drawing/2014/main" id="{6EA1A756-F815-4D21-90F9-2F4EFB45A7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22">
              <a:extLst>
                <a:ext uri="{FF2B5EF4-FFF2-40B4-BE49-F238E27FC236}">
                  <a16:creationId xmlns:a16="http://schemas.microsoft.com/office/drawing/2014/main" id="{D9E33D7B-3668-4E78-8174-FD67328AFE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540" cy="534"/>
            </a:xfrm>
            <a:custGeom>
              <a:avLst/>
              <a:gdLst>
                <a:gd name="T0" fmla="*/ 540 w 540"/>
                <a:gd name="T1" fmla="*/ 534 h 534"/>
                <a:gd name="T2" fmla="*/ 540 w 540"/>
                <a:gd name="T3" fmla="*/ 0 h 534"/>
                <a:gd name="T4" fmla="*/ 0 w 540"/>
                <a:gd name="T5" fmla="*/ 0 h 534"/>
                <a:gd name="T6" fmla="*/ 54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534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23">
              <a:extLst>
                <a:ext uri="{FF2B5EF4-FFF2-40B4-BE49-F238E27FC236}">
                  <a16:creationId xmlns:a16="http://schemas.microsoft.com/office/drawing/2014/main" id="{CA08C292-9A06-4998-B82C-76EB9073D4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626"/>
              <a:ext cx="540" cy="534"/>
            </a:xfrm>
            <a:custGeom>
              <a:avLst/>
              <a:gdLst>
                <a:gd name="T0" fmla="*/ 0 w 540"/>
                <a:gd name="T1" fmla="*/ 534 h 534"/>
                <a:gd name="T2" fmla="*/ 540 w 540"/>
                <a:gd name="T3" fmla="*/ 534 h 534"/>
                <a:gd name="T4" fmla="*/ 540 w 540"/>
                <a:gd name="T5" fmla="*/ 0 h 534"/>
                <a:gd name="T6" fmla="*/ 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0" y="534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537" y="296"/>
                    <a:pt x="296" y="534"/>
                    <a:pt x="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24">
              <a:extLst>
                <a:ext uri="{FF2B5EF4-FFF2-40B4-BE49-F238E27FC236}">
                  <a16:creationId xmlns:a16="http://schemas.microsoft.com/office/drawing/2014/main" id="{B3BC5E9E-90E7-444B-8237-8FF980E950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540" cy="1080"/>
            </a:xfrm>
            <a:custGeom>
              <a:avLst/>
              <a:gdLst>
                <a:gd name="T0" fmla="*/ 540 w 540"/>
                <a:gd name="T1" fmla="*/ 546 h 1080"/>
                <a:gd name="T2" fmla="*/ 540 w 540"/>
                <a:gd name="T3" fmla="*/ 534 h 1080"/>
                <a:gd name="T4" fmla="*/ 0 w 540"/>
                <a:gd name="T5" fmla="*/ 0 h 1080"/>
                <a:gd name="T6" fmla="*/ 0 w 540"/>
                <a:gd name="T7" fmla="*/ 0 h 1080"/>
                <a:gd name="T8" fmla="*/ 0 w 540"/>
                <a:gd name="T9" fmla="*/ 1080 h 1080"/>
                <a:gd name="T10" fmla="*/ 0 w 540"/>
                <a:gd name="T11" fmla="*/ 1080 h 1080"/>
                <a:gd name="T12" fmla="*/ 540 w 540"/>
                <a:gd name="T13" fmla="*/ 546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0" h="1080">
                  <a:moveTo>
                    <a:pt x="540" y="546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Rectangle 25">
              <a:extLst>
                <a:ext uri="{FF2B5EF4-FFF2-40B4-BE49-F238E27FC236}">
                  <a16:creationId xmlns:a16="http://schemas.microsoft.com/office/drawing/2014/main" id="{7E7E0EC0-C275-411E-BEA1-E6510C1FED6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2880"/>
              <a:ext cx="720" cy="360"/>
            </a:xfrm>
            <a:prstGeom prst="rect">
              <a:avLst/>
            </a:pr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Rectangle 26">
              <a:extLst>
                <a:ext uri="{FF2B5EF4-FFF2-40B4-BE49-F238E27FC236}">
                  <a16:creationId xmlns:a16="http://schemas.microsoft.com/office/drawing/2014/main" id="{DB7AC008-FABA-4156-A2FF-70AD8CEF17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2160"/>
              <a:ext cx="720" cy="720"/>
            </a:xfrm>
            <a:prstGeom prst="rect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Rectangle 27">
              <a:extLst>
                <a:ext uri="{FF2B5EF4-FFF2-40B4-BE49-F238E27FC236}">
                  <a16:creationId xmlns:a16="http://schemas.microsoft.com/office/drawing/2014/main" id="{68A212EC-DDDE-4DA3-BA76-3B18C203ECE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2160"/>
              <a:ext cx="360" cy="720"/>
            </a:xfrm>
            <a:prstGeom prst="rect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28">
              <a:extLst>
                <a:ext uri="{FF2B5EF4-FFF2-40B4-BE49-F238E27FC236}">
                  <a16:creationId xmlns:a16="http://schemas.microsoft.com/office/drawing/2014/main" id="{F9A3F80C-5EA4-4EA8-84EF-74C663C004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2160"/>
              <a:ext cx="998" cy="1080"/>
            </a:xfrm>
            <a:custGeom>
              <a:avLst/>
              <a:gdLst>
                <a:gd name="T0" fmla="*/ 997 w 997"/>
                <a:gd name="T1" fmla="*/ 665 h 1080"/>
                <a:gd name="T2" fmla="*/ 0 w 997"/>
                <a:gd name="T3" fmla="*/ 0 h 1080"/>
                <a:gd name="T4" fmla="*/ 0 w 997"/>
                <a:gd name="T5" fmla="*/ 1080 h 1080"/>
                <a:gd name="T6" fmla="*/ 547 w 997"/>
                <a:gd name="T7" fmla="*/ 852 h 1080"/>
                <a:gd name="T8" fmla="*/ 997 w 997"/>
                <a:gd name="T9" fmla="*/ 665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7" h="1080">
                  <a:moveTo>
                    <a:pt x="997" y="665"/>
                  </a:moveTo>
                  <a:cubicBezTo>
                    <a:pt x="834" y="274"/>
                    <a:pt x="449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lnTo>
                    <a:pt x="997" y="665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29">
              <a:extLst>
                <a:ext uri="{FF2B5EF4-FFF2-40B4-BE49-F238E27FC236}">
                  <a16:creationId xmlns:a16="http://schemas.microsoft.com/office/drawing/2014/main" id="{C1F645EF-A4BE-4D45-97CD-08FAE055D6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15" y="2790"/>
              <a:ext cx="83" cy="450"/>
            </a:xfrm>
            <a:custGeom>
              <a:avLst/>
              <a:gdLst>
                <a:gd name="T0" fmla="*/ 0 w 83"/>
                <a:gd name="T1" fmla="*/ 35 h 450"/>
                <a:gd name="T2" fmla="*/ 83 w 83"/>
                <a:gd name="T3" fmla="*/ 450 h 450"/>
                <a:gd name="T4" fmla="*/ 83 w 83"/>
                <a:gd name="T5" fmla="*/ 0 h 450"/>
                <a:gd name="T6" fmla="*/ 0 w 83"/>
                <a:gd name="T7" fmla="*/ 35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3" h="450">
                  <a:moveTo>
                    <a:pt x="0" y="35"/>
                  </a:moveTo>
                  <a:cubicBezTo>
                    <a:pt x="53" y="162"/>
                    <a:pt x="83" y="303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  <a:lnTo>
                    <a:pt x="0" y="35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30">
              <a:extLst>
                <a:ext uri="{FF2B5EF4-FFF2-40B4-BE49-F238E27FC236}">
                  <a16:creationId xmlns:a16="http://schemas.microsoft.com/office/drawing/2014/main" id="{4B1BBF2D-A08E-4E8F-BC16-0B1B48530F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2825"/>
              <a:ext cx="1081" cy="415"/>
            </a:xfrm>
            <a:custGeom>
              <a:avLst/>
              <a:gdLst>
                <a:gd name="T0" fmla="*/ 547 w 1080"/>
                <a:gd name="T1" fmla="*/ 187 h 415"/>
                <a:gd name="T2" fmla="*/ 0 w 1080"/>
                <a:gd name="T3" fmla="*/ 415 h 415"/>
                <a:gd name="T4" fmla="*/ 601 w 1080"/>
                <a:gd name="T5" fmla="*/ 415 h 415"/>
                <a:gd name="T6" fmla="*/ 1080 w 1080"/>
                <a:gd name="T7" fmla="*/ 415 h 415"/>
                <a:gd name="T8" fmla="*/ 997 w 1080"/>
                <a:gd name="T9" fmla="*/ 0 h 415"/>
                <a:gd name="T10" fmla="*/ 547 w 1080"/>
                <a:gd name="T11" fmla="*/ 187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415">
                  <a:moveTo>
                    <a:pt x="547" y="187"/>
                  </a:moveTo>
                  <a:cubicBezTo>
                    <a:pt x="0" y="415"/>
                    <a:pt x="0" y="415"/>
                    <a:pt x="0" y="415"/>
                  </a:cubicBezTo>
                  <a:cubicBezTo>
                    <a:pt x="601" y="415"/>
                    <a:pt x="601" y="415"/>
                    <a:pt x="601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0" y="127"/>
                    <a:pt x="997" y="0"/>
                  </a:cubicBezTo>
                  <a:lnTo>
                    <a:pt x="547" y="187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31">
              <a:extLst>
                <a:ext uri="{FF2B5EF4-FFF2-40B4-BE49-F238E27FC236}">
                  <a16:creationId xmlns:a16="http://schemas.microsoft.com/office/drawing/2014/main" id="{99E3C977-179B-4098-BC28-41C17E3505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216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360 w 720"/>
                <a:gd name="T5" fmla="*/ 720 h 1080"/>
                <a:gd name="T6" fmla="*/ 360 w 720"/>
                <a:gd name="T7" fmla="*/ 1080 h 1080"/>
                <a:gd name="T8" fmla="*/ 720 w 720"/>
                <a:gd name="T9" fmla="*/ 1080 h 1080"/>
                <a:gd name="T10" fmla="*/ 720 w 720"/>
                <a:gd name="T11" fmla="*/ 720 h 1080"/>
                <a:gd name="T12" fmla="*/ 0 w 720"/>
                <a:gd name="T1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32">
              <a:extLst>
                <a:ext uri="{FF2B5EF4-FFF2-40B4-BE49-F238E27FC236}">
                  <a16:creationId xmlns:a16="http://schemas.microsoft.com/office/drawing/2014/main" id="{0B0B71F5-EED1-4317-8432-E661711D27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216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0 w 36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33">
              <a:extLst>
                <a:ext uri="{FF2B5EF4-FFF2-40B4-BE49-F238E27FC236}">
                  <a16:creationId xmlns:a16="http://schemas.microsoft.com/office/drawing/2014/main" id="{D6A39ECB-7B3D-44A1-8F51-94B15B431C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225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984 h 984"/>
                <a:gd name="T4" fmla="*/ 360 w 360"/>
                <a:gd name="T5" fmla="*/ 984 h 984"/>
                <a:gd name="T6" fmla="*/ 360 w 360"/>
                <a:gd name="T7" fmla="*/ 624 h 984"/>
                <a:gd name="T8" fmla="*/ 0 w 360"/>
                <a:gd name="T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984"/>
                    <a:pt x="0" y="984"/>
                    <a:pt x="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Oval 34">
              <a:extLst>
                <a:ext uri="{FF2B5EF4-FFF2-40B4-BE49-F238E27FC236}">
                  <a16:creationId xmlns:a16="http://schemas.microsoft.com/office/drawing/2014/main" id="{8CD73FF5-229C-4D9E-974C-632593C7551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3240"/>
              <a:ext cx="1080" cy="1080"/>
            </a:xfrm>
            <a:prstGeom prst="ellipse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Oval 35">
              <a:extLst>
                <a:ext uri="{FF2B5EF4-FFF2-40B4-BE49-F238E27FC236}">
                  <a16:creationId xmlns:a16="http://schemas.microsoft.com/office/drawing/2014/main" id="{D87EADA6-0851-4FBA-B2BD-5619A4A738E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44" y="3546"/>
              <a:ext cx="468" cy="468"/>
            </a:xfrm>
            <a:prstGeom prst="ellipse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36">
              <a:extLst>
                <a:ext uri="{FF2B5EF4-FFF2-40B4-BE49-F238E27FC236}">
                  <a16:creationId xmlns:a16="http://schemas.microsoft.com/office/drawing/2014/main" id="{1015E92D-B2A6-4156-A64C-4FB7551030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58" y="3240"/>
              <a:ext cx="540" cy="1080"/>
            </a:xfrm>
            <a:custGeom>
              <a:avLst/>
              <a:gdLst>
                <a:gd name="T0" fmla="*/ 0 w 540"/>
                <a:gd name="T1" fmla="*/ 108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1080"/>
                  </a:moveTo>
                  <a:lnTo>
                    <a:pt x="540" y="1080"/>
                  </a:lnTo>
                  <a:lnTo>
                    <a:pt x="54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37">
              <a:extLst>
                <a:ext uri="{FF2B5EF4-FFF2-40B4-BE49-F238E27FC236}">
                  <a16:creationId xmlns:a16="http://schemas.microsoft.com/office/drawing/2014/main" id="{1504C322-DFA5-4EA6-B595-A128B32373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3240"/>
              <a:ext cx="541" cy="1080"/>
            </a:xfrm>
            <a:custGeom>
              <a:avLst/>
              <a:gdLst>
                <a:gd name="T0" fmla="*/ 0 w 541"/>
                <a:gd name="T1" fmla="*/ 1080 h 1080"/>
                <a:gd name="T2" fmla="*/ 541 w 541"/>
                <a:gd name="T3" fmla="*/ 1080 h 1080"/>
                <a:gd name="T4" fmla="*/ 0 w 541"/>
                <a:gd name="T5" fmla="*/ 0 h 1080"/>
                <a:gd name="T6" fmla="*/ 0 w 541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1" h="1080">
                  <a:moveTo>
                    <a:pt x="0" y="1080"/>
                  </a:moveTo>
                  <a:lnTo>
                    <a:pt x="541" y="1080"/>
                  </a:lnTo>
                  <a:lnTo>
                    <a:pt x="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38">
              <a:extLst>
                <a:ext uri="{FF2B5EF4-FFF2-40B4-BE49-F238E27FC236}">
                  <a16:creationId xmlns:a16="http://schemas.microsoft.com/office/drawing/2014/main" id="{E7FC1D8B-F992-4B01-91D7-5760CE8B42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3240"/>
              <a:ext cx="1081" cy="1080"/>
            </a:xfrm>
            <a:custGeom>
              <a:avLst/>
              <a:gdLst>
                <a:gd name="T0" fmla="*/ 0 w 1081"/>
                <a:gd name="T1" fmla="*/ 0 h 1080"/>
                <a:gd name="T2" fmla="*/ 541 w 1081"/>
                <a:gd name="T3" fmla="*/ 1080 h 1080"/>
                <a:gd name="T4" fmla="*/ 1081 w 1081"/>
                <a:gd name="T5" fmla="*/ 0 h 1080"/>
                <a:gd name="T6" fmla="*/ 0 w 1081"/>
                <a:gd name="T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1" h="1080">
                  <a:moveTo>
                    <a:pt x="0" y="0"/>
                  </a:moveTo>
                  <a:lnTo>
                    <a:pt x="541" y="1080"/>
                  </a:lnTo>
                  <a:lnTo>
                    <a:pt x="10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39">
              <a:extLst>
                <a:ext uri="{FF2B5EF4-FFF2-40B4-BE49-F238E27FC236}">
                  <a16:creationId xmlns:a16="http://schemas.microsoft.com/office/drawing/2014/main" id="{D6743AB1-5743-44D6-8323-93F6E829917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3240"/>
              <a:ext cx="540" cy="1080"/>
            </a:xfrm>
            <a:custGeom>
              <a:avLst/>
              <a:gdLst>
                <a:gd name="T0" fmla="*/ 0 w 540"/>
                <a:gd name="T1" fmla="*/ 54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54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540"/>
                  </a:move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40">
              <a:extLst>
                <a:ext uri="{FF2B5EF4-FFF2-40B4-BE49-F238E27FC236}">
                  <a16:creationId xmlns:a16="http://schemas.microsoft.com/office/drawing/2014/main" id="{DC6AC69B-AC60-4EB2-B46E-CB29C5DE5D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41">
              <a:extLst>
                <a:ext uri="{FF2B5EF4-FFF2-40B4-BE49-F238E27FC236}">
                  <a16:creationId xmlns:a16="http://schemas.microsoft.com/office/drawing/2014/main" id="{917C0D38-5CE9-49C8-8482-BDFCD4398E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42">
              <a:extLst>
                <a:ext uri="{FF2B5EF4-FFF2-40B4-BE49-F238E27FC236}">
                  <a16:creationId xmlns:a16="http://schemas.microsoft.com/office/drawing/2014/main" id="{7FBEA5D6-1AE9-4738-BE4C-CF1FB9DFF43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540" cy="534"/>
            </a:xfrm>
            <a:custGeom>
              <a:avLst/>
              <a:gdLst>
                <a:gd name="T0" fmla="*/ 540 w 540"/>
                <a:gd name="T1" fmla="*/ 534 h 534"/>
                <a:gd name="T2" fmla="*/ 540 w 540"/>
                <a:gd name="T3" fmla="*/ 0 h 534"/>
                <a:gd name="T4" fmla="*/ 0 w 540"/>
                <a:gd name="T5" fmla="*/ 0 h 534"/>
                <a:gd name="T6" fmla="*/ 54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534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43">
              <a:extLst>
                <a:ext uri="{FF2B5EF4-FFF2-40B4-BE49-F238E27FC236}">
                  <a16:creationId xmlns:a16="http://schemas.microsoft.com/office/drawing/2014/main" id="{5EF0256F-B121-4D1C-B3C6-0024E354C9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786"/>
              <a:ext cx="540" cy="534"/>
            </a:xfrm>
            <a:custGeom>
              <a:avLst/>
              <a:gdLst>
                <a:gd name="T0" fmla="*/ 0 w 540"/>
                <a:gd name="T1" fmla="*/ 534 h 534"/>
                <a:gd name="T2" fmla="*/ 540 w 540"/>
                <a:gd name="T3" fmla="*/ 534 h 534"/>
                <a:gd name="T4" fmla="*/ 540 w 540"/>
                <a:gd name="T5" fmla="*/ 0 h 534"/>
                <a:gd name="T6" fmla="*/ 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0" y="534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537" y="296"/>
                    <a:pt x="296" y="534"/>
                    <a:pt x="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44">
              <a:extLst>
                <a:ext uri="{FF2B5EF4-FFF2-40B4-BE49-F238E27FC236}">
                  <a16:creationId xmlns:a16="http://schemas.microsoft.com/office/drawing/2014/main" id="{490CF93A-3641-4BD6-B414-9D8FF72D46E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540" cy="1080"/>
            </a:xfrm>
            <a:custGeom>
              <a:avLst/>
              <a:gdLst>
                <a:gd name="T0" fmla="*/ 540 w 540"/>
                <a:gd name="T1" fmla="*/ 546 h 1080"/>
                <a:gd name="T2" fmla="*/ 540 w 540"/>
                <a:gd name="T3" fmla="*/ 534 h 1080"/>
                <a:gd name="T4" fmla="*/ 0 w 540"/>
                <a:gd name="T5" fmla="*/ 0 h 1080"/>
                <a:gd name="T6" fmla="*/ 0 w 540"/>
                <a:gd name="T7" fmla="*/ 0 h 1080"/>
                <a:gd name="T8" fmla="*/ 0 w 540"/>
                <a:gd name="T9" fmla="*/ 1080 h 1080"/>
                <a:gd name="T10" fmla="*/ 0 w 540"/>
                <a:gd name="T11" fmla="*/ 1080 h 1080"/>
                <a:gd name="T12" fmla="*/ 540 w 540"/>
                <a:gd name="T13" fmla="*/ 546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0" h="1080">
                  <a:moveTo>
                    <a:pt x="540" y="546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548639" y="1508929"/>
            <a:ext cx="9957816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ts val="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548640" y="3956227"/>
            <a:ext cx="9957816" cy="462018"/>
          </a:xfrm>
          <a:prstGeom prst="rect">
            <a:avLst/>
          </a:prstGeom>
        </p:spPr>
        <p:txBody>
          <a:bodyPr lIns="0" tIns="0" rIns="0" bIns="0" anchor="b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500" spc="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5" name="TextBox 74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833283A5-2526-48B4-B760-C404E302A777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35DF7E17-36A7-4676-BC70-AC259BE69FA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gradFill flip="none" rotWithShape="1">
              <a:gsLst>
                <a:gs pos="0">
                  <a:srgbClr val="7C55A3"/>
                </a:gs>
                <a:gs pos="33000">
                  <a:srgbClr val="4C8AC8"/>
                </a:gs>
                <a:gs pos="67000">
                  <a:srgbClr val="47B98E"/>
                </a:gs>
                <a:gs pos="100000">
                  <a:srgbClr val="64B951"/>
                </a:gs>
              </a:gsLst>
              <a:lin ang="189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DA9C0F99-ABCE-472B-A95C-B2510D01F1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2D50CD3C-2520-4CDE-AB66-8D8E401E3E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73D41C42-F476-4869-B914-81B9D41C938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E17C1B7F-3BA9-476F-B8E1-C0E047CA90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1540D39F-E7E8-4E0F-97BE-B14AAE27352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7A044101-546E-45E4-B062-A39F26FF10F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720171962"/>
      </p:ext>
    </p:extLst>
  </p:cSld>
  <p:clrMapOvr>
    <a:masterClrMapping/>
  </p:clrMapOvr>
  <p:transition spd="med"/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Color">
    <p:bg>
      <p:bgPr>
        <a:gradFill flip="none" rotWithShape="1">
          <a:gsLst>
            <a:gs pos="0">
              <a:srgbClr val="E14B92"/>
            </a:gs>
            <a:gs pos="60000">
              <a:srgbClr val="89529C"/>
            </a:gs>
            <a:gs pos="100000">
              <a:srgbClr val="822562"/>
            </a:gs>
          </a:gsLst>
          <a:lin ang="81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Group 51">
            <a:extLst>
              <a:ext uri="{FF2B5EF4-FFF2-40B4-BE49-F238E27FC236}">
                <a16:creationId xmlns:a16="http://schemas.microsoft.com/office/drawing/2014/main" id="{D7C56BA8-590A-4028-A3BD-EBB4F41E7443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19186E01-E5DD-4CF8-B980-31578D78DA2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7">
              <a:extLst>
                <a:ext uri="{FF2B5EF4-FFF2-40B4-BE49-F238E27FC236}">
                  <a16:creationId xmlns:a16="http://schemas.microsoft.com/office/drawing/2014/main" id="{4297898A-7690-4887-A538-06925E3249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8">
              <a:extLst>
                <a:ext uri="{FF2B5EF4-FFF2-40B4-BE49-F238E27FC236}">
                  <a16:creationId xmlns:a16="http://schemas.microsoft.com/office/drawing/2014/main" id="{EBE1A931-8ED4-4023-B1E7-E7C0FCB53C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9">
              <a:extLst>
                <a:ext uri="{FF2B5EF4-FFF2-40B4-BE49-F238E27FC236}">
                  <a16:creationId xmlns:a16="http://schemas.microsoft.com/office/drawing/2014/main" id="{3DFA30DE-FC15-4449-9A0C-173C6898FE6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10">
              <a:extLst>
                <a:ext uri="{FF2B5EF4-FFF2-40B4-BE49-F238E27FC236}">
                  <a16:creationId xmlns:a16="http://schemas.microsoft.com/office/drawing/2014/main" id="{2C43BCA4-E25C-47F7-A5A5-C71BAFE37A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0">
              <a:extLst>
                <a:ext uri="{FF2B5EF4-FFF2-40B4-BE49-F238E27FC236}">
                  <a16:creationId xmlns:a16="http://schemas.microsoft.com/office/drawing/2014/main" id="{6476CD2B-51BA-4E82-9674-026AAE497F1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1">
              <a:extLst>
                <a:ext uri="{FF2B5EF4-FFF2-40B4-BE49-F238E27FC236}">
                  <a16:creationId xmlns:a16="http://schemas.microsoft.com/office/drawing/2014/main" id="{F65A61BF-2424-45EF-AEBD-67F3A1E98F2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548639" y="1508929"/>
            <a:ext cx="9957816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ts val="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548640" y="3956227"/>
            <a:ext cx="9957816" cy="462018"/>
          </a:xfrm>
          <a:prstGeom prst="rect">
            <a:avLst/>
          </a:prstGeom>
        </p:spPr>
        <p:txBody>
          <a:bodyPr lIns="0" tIns="0" rIns="0" bIns="0" anchor="b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500" spc="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5" name="TextBox 74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929328047"/>
      </p:ext>
    </p:extLst>
  </p:cSld>
  <p:clrMapOvr>
    <a:masterClrMapping/>
  </p:clrMapOvr>
  <p:transition spd="med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9395853"/>
      </p:ext>
    </p:extLst>
  </p:cSld>
  <p:clrMapOvr>
    <a:masterClrMapping/>
  </p:clrMapOvr>
  <p:transition spd="med"/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Imag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1519E69A-3DC1-4EF4-85C5-F2DC8224AC5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893"/>
            <a:ext cx="12188823" cy="6856213"/>
          </a:xfrm>
          <a:prstGeom prst="rect">
            <a:avLst/>
          </a:prstGeom>
        </p:spPr>
      </p:pic>
      <p:sp>
        <p:nvSpPr>
          <p:cNvPr id="16" name="Rectangle 15">
            <a:extLst>
              <a:ext uri="{FF2B5EF4-FFF2-40B4-BE49-F238E27FC236}">
                <a16:creationId xmlns:a16="http://schemas.microsoft.com/office/drawing/2014/main" id="{BD473978-851F-4F65-AF68-24800E92394E}"/>
              </a:ext>
            </a:extLst>
          </p:cNvPr>
          <p:cNvSpPr/>
          <p:nvPr userDrawn="1"/>
        </p:nvSpPr>
        <p:spPr>
          <a:xfrm>
            <a:off x="0" y="0"/>
            <a:ext cx="12188825" cy="6858000"/>
          </a:xfrm>
          <a:prstGeom prst="rect">
            <a:avLst/>
          </a:prstGeom>
          <a:solidFill>
            <a:schemeClr val="tx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D7C56BA8-590A-4028-A3BD-EBB4F41E7443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19186E01-E5DD-4CF8-B980-31578D78DA2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7">
              <a:extLst>
                <a:ext uri="{FF2B5EF4-FFF2-40B4-BE49-F238E27FC236}">
                  <a16:creationId xmlns:a16="http://schemas.microsoft.com/office/drawing/2014/main" id="{4297898A-7690-4887-A538-06925E3249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8">
              <a:extLst>
                <a:ext uri="{FF2B5EF4-FFF2-40B4-BE49-F238E27FC236}">
                  <a16:creationId xmlns:a16="http://schemas.microsoft.com/office/drawing/2014/main" id="{EBE1A931-8ED4-4023-B1E7-E7C0FCB53C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9">
              <a:extLst>
                <a:ext uri="{FF2B5EF4-FFF2-40B4-BE49-F238E27FC236}">
                  <a16:creationId xmlns:a16="http://schemas.microsoft.com/office/drawing/2014/main" id="{3DFA30DE-FC15-4449-9A0C-173C6898FE6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10">
              <a:extLst>
                <a:ext uri="{FF2B5EF4-FFF2-40B4-BE49-F238E27FC236}">
                  <a16:creationId xmlns:a16="http://schemas.microsoft.com/office/drawing/2014/main" id="{2C43BCA4-E25C-47F7-A5A5-C71BAFE37A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0">
              <a:extLst>
                <a:ext uri="{FF2B5EF4-FFF2-40B4-BE49-F238E27FC236}">
                  <a16:creationId xmlns:a16="http://schemas.microsoft.com/office/drawing/2014/main" id="{6476CD2B-51BA-4E82-9674-026AAE497F1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1">
              <a:extLst>
                <a:ext uri="{FF2B5EF4-FFF2-40B4-BE49-F238E27FC236}">
                  <a16:creationId xmlns:a16="http://schemas.microsoft.com/office/drawing/2014/main" id="{F65A61BF-2424-45EF-AEBD-67F3A1E98F2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548639" y="1508929"/>
            <a:ext cx="9957816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ts val="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548640" y="3956227"/>
            <a:ext cx="9957816" cy="462018"/>
          </a:xfrm>
          <a:prstGeom prst="rect">
            <a:avLst/>
          </a:prstGeom>
        </p:spPr>
        <p:txBody>
          <a:bodyPr lIns="0" tIns="0" rIns="0" bIns="0" anchor="b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500" spc="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5" name="TextBox 74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4017585860"/>
      </p:ext>
    </p:extLst>
  </p:cSld>
  <p:clrMapOvr>
    <a:masterClrMapping/>
  </p:clrMapOvr>
  <p:transition spd="med"/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7446963"/>
      </p:ext>
    </p:extLst>
  </p:cSld>
  <p:clrMapOvr>
    <a:masterClrMapping/>
  </p:clrMapOvr>
  <p:transition spd="med"/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Only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5" name="TextBox 4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6" name="Group 5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7" name="Rectangle 6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8" name="Freeform 7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9" name="Freeform 8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1" name="Freeform 10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2" name="Freeform 11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75478525"/>
      </p:ext>
    </p:extLst>
  </p:cSld>
  <p:clrMapOvr>
    <a:masterClrMapping/>
  </p:clrMapOvr>
  <p:transition spd="med"/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Sub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557784" y="896112"/>
            <a:ext cx="11073384" cy="292608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 marL="0" indent="0">
              <a:lnSpc>
                <a:spcPts val="2200"/>
              </a:lnSpc>
              <a:spcBef>
                <a:spcPts val="0"/>
              </a:spcBef>
              <a:buNone/>
              <a:defRPr sz="2200" b="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356789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8382745"/>
      </p:ext>
    </p:extLst>
  </p:cSld>
  <p:clrMapOvr>
    <a:masterClrMapping/>
  </p:clrMapOvr>
  <p:transition spd="med"/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ith Subtitle Only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557784" y="896112"/>
            <a:ext cx="11073384" cy="292608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ts val="2200"/>
              </a:lnSpc>
              <a:spcBef>
                <a:spcPts val="0"/>
              </a:spcBef>
              <a:buNone/>
              <a:defRPr sz="2000" b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399921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TextBox 6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8" name="Group 7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9" name="Rectangle 8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0" name="Freeform 9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3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05226403"/>
      </p:ext>
    </p:extLst>
  </p:cSld>
  <p:clrMapOvr>
    <a:masterClrMapping/>
  </p:clrMapOvr>
  <p:transition spd="med"/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3624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8880"/>
            <a:ext cx="11073384" cy="4906726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5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30639029"/>
      </p:ext>
    </p:extLst>
  </p:cSld>
  <p:clrMapOvr>
    <a:masterClrMapping/>
  </p:clrMapOvr>
  <p:transition spd="med"/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ontent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7593"/>
            <a:ext cx="11073384" cy="491958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6" name="TextBox 5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7" name="Group 6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8" name="Rectangle 7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9" name="Freeform 8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2" name="Freeform 11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2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3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12609402"/>
      </p:ext>
    </p:extLst>
  </p:cSld>
  <p:clrMapOvr>
    <a:masterClrMapping/>
  </p:clrMapOvr>
  <p:transition spd="med"/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Subtitle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575767"/>
            <a:ext cx="11073384" cy="4651413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Text Placeholder 2"/>
          <p:cNvSpPr>
            <a:spLocks noGrp="1"/>
          </p:cNvSpPr>
          <p:nvPr>
            <p:ph type="body" idx="10"/>
          </p:nvPr>
        </p:nvSpPr>
        <p:spPr bwMode="gray">
          <a:xfrm>
            <a:off x="557784" y="899112"/>
            <a:ext cx="11073384" cy="292608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 marL="0" indent="0">
              <a:lnSpc>
                <a:spcPts val="2200"/>
              </a:lnSpc>
              <a:spcBef>
                <a:spcPts val="0"/>
              </a:spcBef>
              <a:buNone/>
              <a:defRPr sz="2200" b="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369451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6204443"/>
      </p:ext>
    </p:extLst>
  </p:cSld>
  <p:clrMapOvr>
    <a:masterClrMapping/>
  </p:clrMapOvr>
  <p:transition spd="med"/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ith Subtitle Content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572767"/>
            <a:ext cx="11073384" cy="4654413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557784" y="896112"/>
            <a:ext cx="11073384" cy="292608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ts val="2200"/>
              </a:lnSpc>
              <a:spcBef>
                <a:spcPts val="0"/>
              </a:spcBef>
              <a:buNone/>
              <a:defRPr sz="2000" b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392616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TextBox 6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8" name="Group 7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9" name="Rectangle 8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0" name="Freeform 9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3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42778995"/>
      </p:ext>
    </p:extLst>
  </p:cSld>
  <p:clrMapOvr>
    <a:masterClrMapping/>
  </p:clrMapOvr>
  <p:transition spd="med"/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7592"/>
            <a:ext cx="5378958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0" name="Content Placeholder 2"/>
          <p:cNvSpPr>
            <a:spLocks noGrp="1"/>
          </p:cNvSpPr>
          <p:nvPr>
            <p:ph sz="half" idx="14"/>
          </p:nvPr>
        </p:nvSpPr>
        <p:spPr bwMode="gray">
          <a:xfrm>
            <a:off x="6243066" y="1307592"/>
            <a:ext cx="5378958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58817294"/>
      </p:ext>
    </p:extLst>
  </p:cSld>
  <p:clrMapOvr>
    <a:masterClrMapping/>
  </p:clrMapOvr>
  <p:transition spd="med"/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/Relationships>
</file>

<file path=ppt/slideMasters/_rels/slideMaster10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80.xml"/><Relationship Id="rId18" Type="http://schemas.openxmlformats.org/officeDocument/2006/relationships/slideLayout" Target="../slideLayouts/slideLayout285.xml"/><Relationship Id="rId26" Type="http://schemas.openxmlformats.org/officeDocument/2006/relationships/slideLayout" Target="../slideLayouts/slideLayout293.xml"/><Relationship Id="rId39" Type="http://schemas.openxmlformats.org/officeDocument/2006/relationships/slideLayout" Target="../slideLayouts/slideLayout306.xml"/><Relationship Id="rId21" Type="http://schemas.openxmlformats.org/officeDocument/2006/relationships/slideLayout" Target="../slideLayouts/slideLayout288.xml"/><Relationship Id="rId34" Type="http://schemas.openxmlformats.org/officeDocument/2006/relationships/slideLayout" Target="../slideLayouts/slideLayout301.xml"/><Relationship Id="rId7" Type="http://schemas.openxmlformats.org/officeDocument/2006/relationships/slideLayout" Target="../slideLayouts/slideLayout274.xml"/><Relationship Id="rId2" Type="http://schemas.openxmlformats.org/officeDocument/2006/relationships/slideLayout" Target="../slideLayouts/slideLayout269.xml"/><Relationship Id="rId16" Type="http://schemas.openxmlformats.org/officeDocument/2006/relationships/slideLayout" Target="../slideLayouts/slideLayout283.xml"/><Relationship Id="rId20" Type="http://schemas.openxmlformats.org/officeDocument/2006/relationships/slideLayout" Target="../slideLayouts/slideLayout287.xml"/><Relationship Id="rId29" Type="http://schemas.openxmlformats.org/officeDocument/2006/relationships/slideLayout" Target="../slideLayouts/slideLayout296.xml"/><Relationship Id="rId41" Type="http://schemas.openxmlformats.org/officeDocument/2006/relationships/theme" Target="../theme/theme10.xml"/><Relationship Id="rId1" Type="http://schemas.openxmlformats.org/officeDocument/2006/relationships/slideLayout" Target="../slideLayouts/slideLayout268.xml"/><Relationship Id="rId6" Type="http://schemas.openxmlformats.org/officeDocument/2006/relationships/slideLayout" Target="../slideLayouts/slideLayout273.xml"/><Relationship Id="rId11" Type="http://schemas.openxmlformats.org/officeDocument/2006/relationships/slideLayout" Target="../slideLayouts/slideLayout278.xml"/><Relationship Id="rId24" Type="http://schemas.openxmlformats.org/officeDocument/2006/relationships/slideLayout" Target="../slideLayouts/slideLayout291.xml"/><Relationship Id="rId32" Type="http://schemas.openxmlformats.org/officeDocument/2006/relationships/slideLayout" Target="../slideLayouts/slideLayout299.xml"/><Relationship Id="rId37" Type="http://schemas.openxmlformats.org/officeDocument/2006/relationships/slideLayout" Target="../slideLayouts/slideLayout304.xml"/><Relationship Id="rId40" Type="http://schemas.openxmlformats.org/officeDocument/2006/relationships/slideLayout" Target="../slideLayouts/slideLayout307.xml"/><Relationship Id="rId5" Type="http://schemas.openxmlformats.org/officeDocument/2006/relationships/slideLayout" Target="../slideLayouts/slideLayout272.xml"/><Relationship Id="rId15" Type="http://schemas.openxmlformats.org/officeDocument/2006/relationships/slideLayout" Target="../slideLayouts/slideLayout282.xml"/><Relationship Id="rId23" Type="http://schemas.openxmlformats.org/officeDocument/2006/relationships/slideLayout" Target="../slideLayouts/slideLayout290.xml"/><Relationship Id="rId28" Type="http://schemas.openxmlformats.org/officeDocument/2006/relationships/slideLayout" Target="../slideLayouts/slideLayout295.xml"/><Relationship Id="rId36" Type="http://schemas.openxmlformats.org/officeDocument/2006/relationships/slideLayout" Target="../slideLayouts/slideLayout303.xml"/><Relationship Id="rId10" Type="http://schemas.openxmlformats.org/officeDocument/2006/relationships/slideLayout" Target="../slideLayouts/slideLayout277.xml"/><Relationship Id="rId19" Type="http://schemas.openxmlformats.org/officeDocument/2006/relationships/slideLayout" Target="../slideLayouts/slideLayout286.xml"/><Relationship Id="rId31" Type="http://schemas.openxmlformats.org/officeDocument/2006/relationships/slideLayout" Target="../slideLayouts/slideLayout298.xml"/><Relationship Id="rId4" Type="http://schemas.openxmlformats.org/officeDocument/2006/relationships/slideLayout" Target="../slideLayouts/slideLayout271.xml"/><Relationship Id="rId9" Type="http://schemas.openxmlformats.org/officeDocument/2006/relationships/slideLayout" Target="../slideLayouts/slideLayout276.xml"/><Relationship Id="rId14" Type="http://schemas.openxmlformats.org/officeDocument/2006/relationships/slideLayout" Target="../slideLayouts/slideLayout281.xml"/><Relationship Id="rId22" Type="http://schemas.openxmlformats.org/officeDocument/2006/relationships/slideLayout" Target="../slideLayouts/slideLayout289.xml"/><Relationship Id="rId27" Type="http://schemas.openxmlformats.org/officeDocument/2006/relationships/slideLayout" Target="../slideLayouts/slideLayout294.xml"/><Relationship Id="rId30" Type="http://schemas.openxmlformats.org/officeDocument/2006/relationships/slideLayout" Target="../slideLayouts/slideLayout297.xml"/><Relationship Id="rId35" Type="http://schemas.openxmlformats.org/officeDocument/2006/relationships/slideLayout" Target="../slideLayouts/slideLayout302.xml"/><Relationship Id="rId8" Type="http://schemas.openxmlformats.org/officeDocument/2006/relationships/slideLayout" Target="../slideLayouts/slideLayout275.xml"/><Relationship Id="rId3" Type="http://schemas.openxmlformats.org/officeDocument/2006/relationships/slideLayout" Target="../slideLayouts/slideLayout270.xml"/><Relationship Id="rId12" Type="http://schemas.openxmlformats.org/officeDocument/2006/relationships/slideLayout" Target="../slideLayouts/slideLayout279.xml"/><Relationship Id="rId17" Type="http://schemas.openxmlformats.org/officeDocument/2006/relationships/slideLayout" Target="../slideLayouts/slideLayout284.xml"/><Relationship Id="rId25" Type="http://schemas.openxmlformats.org/officeDocument/2006/relationships/slideLayout" Target="../slideLayouts/slideLayout292.xml"/><Relationship Id="rId33" Type="http://schemas.openxmlformats.org/officeDocument/2006/relationships/slideLayout" Target="../slideLayouts/slideLayout300.xml"/><Relationship Id="rId38" Type="http://schemas.openxmlformats.org/officeDocument/2006/relationships/slideLayout" Target="../slideLayouts/slideLayout305.xml"/></Relationships>
</file>

<file path=ppt/slideMasters/_rels/slideMaster1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320.xml"/><Relationship Id="rId18" Type="http://schemas.openxmlformats.org/officeDocument/2006/relationships/slideLayout" Target="../slideLayouts/slideLayout325.xml"/><Relationship Id="rId26" Type="http://schemas.openxmlformats.org/officeDocument/2006/relationships/slideLayout" Target="../slideLayouts/slideLayout333.xml"/><Relationship Id="rId21" Type="http://schemas.openxmlformats.org/officeDocument/2006/relationships/slideLayout" Target="../slideLayouts/slideLayout328.xml"/><Relationship Id="rId34" Type="http://schemas.openxmlformats.org/officeDocument/2006/relationships/slideLayout" Target="../slideLayouts/slideLayout341.xml"/><Relationship Id="rId7" Type="http://schemas.openxmlformats.org/officeDocument/2006/relationships/slideLayout" Target="../slideLayouts/slideLayout314.xml"/><Relationship Id="rId12" Type="http://schemas.openxmlformats.org/officeDocument/2006/relationships/slideLayout" Target="../slideLayouts/slideLayout319.xml"/><Relationship Id="rId17" Type="http://schemas.openxmlformats.org/officeDocument/2006/relationships/slideLayout" Target="../slideLayouts/slideLayout324.xml"/><Relationship Id="rId25" Type="http://schemas.openxmlformats.org/officeDocument/2006/relationships/slideLayout" Target="../slideLayouts/slideLayout332.xml"/><Relationship Id="rId33" Type="http://schemas.openxmlformats.org/officeDocument/2006/relationships/slideLayout" Target="../slideLayouts/slideLayout340.xml"/><Relationship Id="rId38" Type="http://schemas.openxmlformats.org/officeDocument/2006/relationships/theme" Target="../theme/theme11.xml"/><Relationship Id="rId2" Type="http://schemas.openxmlformats.org/officeDocument/2006/relationships/slideLayout" Target="../slideLayouts/slideLayout309.xml"/><Relationship Id="rId16" Type="http://schemas.openxmlformats.org/officeDocument/2006/relationships/slideLayout" Target="../slideLayouts/slideLayout323.xml"/><Relationship Id="rId20" Type="http://schemas.openxmlformats.org/officeDocument/2006/relationships/slideLayout" Target="../slideLayouts/slideLayout327.xml"/><Relationship Id="rId29" Type="http://schemas.openxmlformats.org/officeDocument/2006/relationships/slideLayout" Target="../slideLayouts/slideLayout336.xml"/><Relationship Id="rId1" Type="http://schemas.openxmlformats.org/officeDocument/2006/relationships/slideLayout" Target="../slideLayouts/slideLayout308.xml"/><Relationship Id="rId6" Type="http://schemas.openxmlformats.org/officeDocument/2006/relationships/slideLayout" Target="../slideLayouts/slideLayout313.xml"/><Relationship Id="rId11" Type="http://schemas.openxmlformats.org/officeDocument/2006/relationships/slideLayout" Target="../slideLayouts/slideLayout318.xml"/><Relationship Id="rId24" Type="http://schemas.openxmlformats.org/officeDocument/2006/relationships/slideLayout" Target="../slideLayouts/slideLayout331.xml"/><Relationship Id="rId32" Type="http://schemas.openxmlformats.org/officeDocument/2006/relationships/slideLayout" Target="../slideLayouts/slideLayout339.xml"/><Relationship Id="rId37" Type="http://schemas.openxmlformats.org/officeDocument/2006/relationships/slideLayout" Target="../slideLayouts/slideLayout344.xml"/><Relationship Id="rId5" Type="http://schemas.openxmlformats.org/officeDocument/2006/relationships/slideLayout" Target="../slideLayouts/slideLayout312.xml"/><Relationship Id="rId15" Type="http://schemas.openxmlformats.org/officeDocument/2006/relationships/slideLayout" Target="../slideLayouts/slideLayout322.xml"/><Relationship Id="rId23" Type="http://schemas.openxmlformats.org/officeDocument/2006/relationships/slideLayout" Target="../slideLayouts/slideLayout330.xml"/><Relationship Id="rId28" Type="http://schemas.openxmlformats.org/officeDocument/2006/relationships/slideLayout" Target="../slideLayouts/slideLayout335.xml"/><Relationship Id="rId36" Type="http://schemas.openxmlformats.org/officeDocument/2006/relationships/slideLayout" Target="../slideLayouts/slideLayout343.xml"/><Relationship Id="rId10" Type="http://schemas.openxmlformats.org/officeDocument/2006/relationships/slideLayout" Target="../slideLayouts/slideLayout317.xml"/><Relationship Id="rId19" Type="http://schemas.openxmlformats.org/officeDocument/2006/relationships/slideLayout" Target="../slideLayouts/slideLayout326.xml"/><Relationship Id="rId31" Type="http://schemas.openxmlformats.org/officeDocument/2006/relationships/slideLayout" Target="../slideLayouts/slideLayout338.xml"/><Relationship Id="rId4" Type="http://schemas.openxmlformats.org/officeDocument/2006/relationships/slideLayout" Target="../slideLayouts/slideLayout311.xml"/><Relationship Id="rId9" Type="http://schemas.openxmlformats.org/officeDocument/2006/relationships/slideLayout" Target="../slideLayouts/slideLayout316.xml"/><Relationship Id="rId14" Type="http://schemas.openxmlformats.org/officeDocument/2006/relationships/slideLayout" Target="../slideLayouts/slideLayout321.xml"/><Relationship Id="rId22" Type="http://schemas.openxmlformats.org/officeDocument/2006/relationships/slideLayout" Target="../slideLayouts/slideLayout329.xml"/><Relationship Id="rId27" Type="http://schemas.openxmlformats.org/officeDocument/2006/relationships/slideLayout" Target="../slideLayouts/slideLayout334.xml"/><Relationship Id="rId30" Type="http://schemas.openxmlformats.org/officeDocument/2006/relationships/slideLayout" Target="../slideLayouts/slideLayout337.xml"/><Relationship Id="rId35" Type="http://schemas.openxmlformats.org/officeDocument/2006/relationships/slideLayout" Target="../slideLayouts/slideLayout342.xml"/><Relationship Id="rId8" Type="http://schemas.openxmlformats.org/officeDocument/2006/relationships/slideLayout" Target="../slideLayouts/slideLayout315.xml"/><Relationship Id="rId3" Type="http://schemas.openxmlformats.org/officeDocument/2006/relationships/slideLayout" Target="../slideLayouts/slideLayout310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5.xml"/><Relationship Id="rId13" Type="http://schemas.openxmlformats.org/officeDocument/2006/relationships/image" Target="../media/image5.png"/><Relationship Id="rId3" Type="http://schemas.openxmlformats.org/officeDocument/2006/relationships/slideLayout" Target="../slideLayouts/slideLayout40.xml"/><Relationship Id="rId7" Type="http://schemas.openxmlformats.org/officeDocument/2006/relationships/slideLayout" Target="../slideLayouts/slideLayout44.xml"/><Relationship Id="rId12" Type="http://schemas.openxmlformats.org/officeDocument/2006/relationships/image" Target="../media/image4.jpeg"/><Relationship Id="rId2" Type="http://schemas.openxmlformats.org/officeDocument/2006/relationships/slideLayout" Target="../slideLayouts/slideLayout39.xml"/><Relationship Id="rId1" Type="http://schemas.openxmlformats.org/officeDocument/2006/relationships/slideLayout" Target="../slideLayouts/slideLayout38.xml"/><Relationship Id="rId6" Type="http://schemas.openxmlformats.org/officeDocument/2006/relationships/slideLayout" Target="../slideLayouts/slideLayout43.xml"/><Relationship Id="rId11" Type="http://schemas.openxmlformats.org/officeDocument/2006/relationships/image" Target="../media/image3.emf"/><Relationship Id="rId5" Type="http://schemas.openxmlformats.org/officeDocument/2006/relationships/slideLayout" Target="../slideLayouts/slideLayout42.xml"/><Relationship Id="rId10" Type="http://schemas.openxmlformats.org/officeDocument/2006/relationships/slide" Target="../slides/slide36.xml"/><Relationship Id="rId4" Type="http://schemas.openxmlformats.org/officeDocument/2006/relationships/slideLayout" Target="../slideLayouts/slideLayout41.xml"/><Relationship Id="rId9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58.xml"/><Relationship Id="rId18" Type="http://schemas.openxmlformats.org/officeDocument/2006/relationships/slideLayout" Target="../slideLayouts/slideLayout63.xml"/><Relationship Id="rId26" Type="http://schemas.openxmlformats.org/officeDocument/2006/relationships/slideLayout" Target="../slideLayouts/slideLayout71.xml"/><Relationship Id="rId21" Type="http://schemas.openxmlformats.org/officeDocument/2006/relationships/slideLayout" Target="../slideLayouts/slideLayout66.xml"/><Relationship Id="rId34" Type="http://schemas.openxmlformats.org/officeDocument/2006/relationships/slideLayout" Target="../slideLayouts/slideLayout79.xml"/><Relationship Id="rId7" Type="http://schemas.openxmlformats.org/officeDocument/2006/relationships/slideLayout" Target="../slideLayouts/slideLayout52.xml"/><Relationship Id="rId12" Type="http://schemas.openxmlformats.org/officeDocument/2006/relationships/slideLayout" Target="../slideLayouts/slideLayout57.xml"/><Relationship Id="rId17" Type="http://schemas.openxmlformats.org/officeDocument/2006/relationships/slideLayout" Target="../slideLayouts/slideLayout62.xml"/><Relationship Id="rId25" Type="http://schemas.openxmlformats.org/officeDocument/2006/relationships/slideLayout" Target="../slideLayouts/slideLayout70.xml"/><Relationship Id="rId33" Type="http://schemas.openxmlformats.org/officeDocument/2006/relationships/slideLayout" Target="../slideLayouts/slideLayout78.xml"/><Relationship Id="rId38" Type="http://schemas.openxmlformats.org/officeDocument/2006/relationships/theme" Target="../theme/theme3.xml"/><Relationship Id="rId2" Type="http://schemas.openxmlformats.org/officeDocument/2006/relationships/slideLayout" Target="../slideLayouts/slideLayout47.xml"/><Relationship Id="rId16" Type="http://schemas.openxmlformats.org/officeDocument/2006/relationships/slideLayout" Target="../slideLayouts/slideLayout61.xml"/><Relationship Id="rId20" Type="http://schemas.openxmlformats.org/officeDocument/2006/relationships/slideLayout" Target="../slideLayouts/slideLayout65.xml"/><Relationship Id="rId29" Type="http://schemas.openxmlformats.org/officeDocument/2006/relationships/slideLayout" Target="../slideLayouts/slideLayout74.xml"/><Relationship Id="rId1" Type="http://schemas.openxmlformats.org/officeDocument/2006/relationships/slideLayout" Target="../slideLayouts/slideLayout46.xml"/><Relationship Id="rId6" Type="http://schemas.openxmlformats.org/officeDocument/2006/relationships/slideLayout" Target="../slideLayouts/slideLayout51.xml"/><Relationship Id="rId11" Type="http://schemas.openxmlformats.org/officeDocument/2006/relationships/slideLayout" Target="../slideLayouts/slideLayout56.xml"/><Relationship Id="rId24" Type="http://schemas.openxmlformats.org/officeDocument/2006/relationships/slideLayout" Target="../slideLayouts/slideLayout69.xml"/><Relationship Id="rId32" Type="http://schemas.openxmlformats.org/officeDocument/2006/relationships/slideLayout" Target="../slideLayouts/slideLayout77.xml"/><Relationship Id="rId37" Type="http://schemas.openxmlformats.org/officeDocument/2006/relationships/slideLayout" Target="../slideLayouts/slideLayout82.xml"/><Relationship Id="rId5" Type="http://schemas.openxmlformats.org/officeDocument/2006/relationships/slideLayout" Target="../slideLayouts/slideLayout50.xml"/><Relationship Id="rId15" Type="http://schemas.openxmlformats.org/officeDocument/2006/relationships/slideLayout" Target="../slideLayouts/slideLayout60.xml"/><Relationship Id="rId23" Type="http://schemas.openxmlformats.org/officeDocument/2006/relationships/slideLayout" Target="../slideLayouts/slideLayout68.xml"/><Relationship Id="rId28" Type="http://schemas.openxmlformats.org/officeDocument/2006/relationships/slideLayout" Target="../slideLayouts/slideLayout73.xml"/><Relationship Id="rId36" Type="http://schemas.openxmlformats.org/officeDocument/2006/relationships/slideLayout" Target="../slideLayouts/slideLayout81.xml"/><Relationship Id="rId10" Type="http://schemas.openxmlformats.org/officeDocument/2006/relationships/slideLayout" Target="../slideLayouts/slideLayout55.xml"/><Relationship Id="rId19" Type="http://schemas.openxmlformats.org/officeDocument/2006/relationships/slideLayout" Target="../slideLayouts/slideLayout64.xml"/><Relationship Id="rId31" Type="http://schemas.openxmlformats.org/officeDocument/2006/relationships/slideLayout" Target="../slideLayouts/slideLayout76.xml"/><Relationship Id="rId4" Type="http://schemas.openxmlformats.org/officeDocument/2006/relationships/slideLayout" Target="../slideLayouts/slideLayout49.xml"/><Relationship Id="rId9" Type="http://schemas.openxmlformats.org/officeDocument/2006/relationships/slideLayout" Target="../slideLayouts/slideLayout54.xml"/><Relationship Id="rId14" Type="http://schemas.openxmlformats.org/officeDocument/2006/relationships/slideLayout" Target="../slideLayouts/slideLayout59.xml"/><Relationship Id="rId22" Type="http://schemas.openxmlformats.org/officeDocument/2006/relationships/slideLayout" Target="../slideLayouts/slideLayout67.xml"/><Relationship Id="rId27" Type="http://schemas.openxmlformats.org/officeDocument/2006/relationships/slideLayout" Target="../slideLayouts/slideLayout72.xml"/><Relationship Id="rId30" Type="http://schemas.openxmlformats.org/officeDocument/2006/relationships/slideLayout" Target="../slideLayouts/slideLayout75.xml"/><Relationship Id="rId35" Type="http://schemas.openxmlformats.org/officeDocument/2006/relationships/slideLayout" Target="../slideLayouts/slideLayout80.xml"/><Relationship Id="rId8" Type="http://schemas.openxmlformats.org/officeDocument/2006/relationships/slideLayout" Target="../slideLayouts/slideLayout53.xml"/><Relationship Id="rId3" Type="http://schemas.openxmlformats.org/officeDocument/2006/relationships/slideLayout" Target="../slideLayouts/slideLayout48.xml"/></Relationships>
</file>

<file path=ppt/slideMasters/_rels/slideMaster4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95.xml"/><Relationship Id="rId18" Type="http://schemas.openxmlformats.org/officeDocument/2006/relationships/slideLayout" Target="../slideLayouts/slideLayout100.xml"/><Relationship Id="rId26" Type="http://schemas.openxmlformats.org/officeDocument/2006/relationships/slideLayout" Target="../slideLayouts/slideLayout108.xml"/><Relationship Id="rId39" Type="http://schemas.openxmlformats.org/officeDocument/2006/relationships/slideLayout" Target="../slideLayouts/slideLayout121.xml"/><Relationship Id="rId21" Type="http://schemas.openxmlformats.org/officeDocument/2006/relationships/slideLayout" Target="../slideLayouts/slideLayout103.xml"/><Relationship Id="rId34" Type="http://schemas.openxmlformats.org/officeDocument/2006/relationships/slideLayout" Target="../slideLayouts/slideLayout116.xml"/><Relationship Id="rId7" Type="http://schemas.openxmlformats.org/officeDocument/2006/relationships/slideLayout" Target="../slideLayouts/slideLayout89.xml"/><Relationship Id="rId12" Type="http://schemas.openxmlformats.org/officeDocument/2006/relationships/slideLayout" Target="../slideLayouts/slideLayout94.xml"/><Relationship Id="rId17" Type="http://schemas.openxmlformats.org/officeDocument/2006/relationships/slideLayout" Target="../slideLayouts/slideLayout99.xml"/><Relationship Id="rId25" Type="http://schemas.openxmlformats.org/officeDocument/2006/relationships/slideLayout" Target="../slideLayouts/slideLayout107.xml"/><Relationship Id="rId33" Type="http://schemas.openxmlformats.org/officeDocument/2006/relationships/slideLayout" Target="../slideLayouts/slideLayout115.xml"/><Relationship Id="rId38" Type="http://schemas.openxmlformats.org/officeDocument/2006/relationships/slideLayout" Target="../slideLayouts/slideLayout120.xml"/><Relationship Id="rId2" Type="http://schemas.openxmlformats.org/officeDocument/2006/relationships/slideLayout" Target="../slideLayouts/slideLayout84.xml"/><Relationship Id="rId16" Type="http://schemas.openxmlformats.org/officeDocument/2006/relationships/slideLayout" Target="../slideLayouts/slideLayout98.xml"/><Relationship Id="rId20" Type="http://schemas.openxmlformats.org/officeDocument/2006/relationships/slideLayout" Target="../slideLayouts/slideLayout102.xml"/><Relationship Id="rId29" Type="http://schemas.openxmlformats.org/officeDocument/2006/relationships/slideLayout" Target="../slideLayouts/slideLayout111.xml"/><Relationship Id="rId1" Type="http://schemas.openxmlformats.org/officeDocument/2006/relationships/slideLayout" Target="../slideLayouts/slideLayout83.xml"/><Relationship Id="rId6" Type="http://schemas.openxmlformats.org/officeDocument/2006/relationships/slideLayout" Target="../slideLayouts/slideLayout88.xml"/><Relationship Id="rId11" Type="http://schemas.openxmlformats.org/officeDocument/2006/relationships/slideLayout" Target="../slideLayouts/slideLayout93.xml"/><Relationship Id="rId24" Type="http://schemas.openxmlformats.org/officeDocument/2006/relationships/slideLayout" Target="../slideLayouts/slideLayout106.xml"/><Relationship Id="rId32" Type="http://schemas.openxmlformats.org/officeDocument/2006/relationships/slideLayout" Target="../slideLayouts/slideLayout114.xml"/><Relationship Id="rId37" Type="http://schemas.openxmlformats.org/officeDocument/2006/relationships/slideLayout" Target="../slideLayouts/slideLayout119.xml"/><Relationship Id="rId40" Type="http://schemas.openxmlformats.org/officeDocument/2006/relationships/theme" Target="../theme/theme4.xml"/><Relationship Id="rId5" Type="http://schemas.openxmlformats.org/officeDocument/2006/relationships/slideLayout" Target="../slideLayouts/slideLayout87.xml"/><Relationship Id="rId15" Type="http://schemas.openxmlformats.org/officeDocument/2006/relationships/slideLayout" Target="../slideLayouts/slideLayout97.xml"/><Relationship Id="rId23" Type="http://schemas.openxmlformats.org/officeDocument/2006/relationships/slideLayout" Target="../slideLayouts/slideLayout105.xml"/><Relationship Id="rId28" Type="http://schemas.openxmlformats.org/officeDocument/2006/relationships/slideLayout" Target="../slideLayouts/slideLayout110.xml"/><Relationship Id="rId36" Type="http://schemas.openxmlformats.org/officeDocument/2006/relationships/slideLayout" Target="../slideLayouts/slideLayout118.xml"/><Relationship Id="rId10" Type="http://schemas.openxmlformats.org/officeDocument/2006/relationships/slideLayout" Target="../slideLayouts/slideLayout92.xml"/><Relationship Id="rId19" Type="http://schemas.openxmlformats.org/officeDocument/2006/relationships/slideLayout" Target="../slideLayouts/slideLayout101.xml"/><Relationship Id="rId31" Type="http://schemas.openxmlformats.org/officeDocument/2006/relationships/slideLayout" Target="../slideLayouts/slideLayout113.xml"/><Relationship Id="rId4" Type="http://schemas.openxmlformats.org/officeDocument/2006/relationships/slideLayout" Target="../slideLayouts/slideLayout86.xml"/><Relationship Id="rId9" Type="http://schemas.openxmlformats.org/officeDocument/2006/relationships/slideLayout" Target="../slideLayouts/slideLayout91.xml"/><Relationship Id="rId14" Type="http://schemas.openxmlformats.org/officeDocument/2006/relationships/slideLayout" Target="../slideLayouts/slideLayout96.xml"/><Relationship Id="rId22" Type="http://schemas.openxmlformats.org/officeDocument/2006/relationships/slideLayout" Target="../slideLayouts/slideLayout104.xml"/><Relationship Id="rId27" Type="http://schemas.openxmlformats.org/officeDocument/2006/relationships/slideLayout" Target="../slideLayouts/slideLayout109.xml"/><Relationship Id="rId30" Type="http://schemas.openxmlformats.org/officeDocument/2006/relationships/slideLayout" Target="../slideLayouts/slideLayout112.xml"/><Relationship Id="rId35" Type="http://schemas.openxmlformats.org/officeDocument/2006/relationships/slideLayout" Target="../slideLayouts/slideLayout117.xml"/><Relationship Id="rId8" Type="http://schemas.openxmlformats.org/officeDocument/2006/relationships/slideLayout" Target="../slideLayouts/slideLayout90.xml"/><Relationship Id="rId3" Type="http://schemas.openxmlformats.org/officeDocument/2006/relationships/slideLayout" Target="../slideLayouts/slideLayout85.xml"/></Relationships>
</file>

<file path=ppt/slideMasters/_rels/slideMaster5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4.xml"/><Relationship Id="rId18" Type="http://schemas.openxmlformats.org/officeDocument/2006/relationships/slideLayout" Target="../slideLayouts/slideLayout139.xml"/><Relationship Id="rId26" Type="http://schemas.openxmlformats.org/officeDocument/2006/relationships/slideLayout" Target="../slideLayouts/slideLayout147.xml"/><Relationship Id="rId39" Type="http://schemas.openxmlformats.org/officeDocument/2006/relationships/theme" Target="../theme/theme5.xml"/><Relationship Id="rId21" Type="http://schemas.openxmlformats.org/officeDocument/2006/relationships/slideLayout" Target="../slideLayouts/slideLayout142.xml"/><Relationship Id="rId34" Type="http://schemas.openxmlformats.org/officeDocument/2006/relationships/slideLayout" Target="../slideLayouts/slideLayout155.xml"/><Relationship Id="rId7" Type="http://schemas.openxmlformats.org/officeDocument/2006/relationships/slideLayout" Target="../slideLayouts/slideLayout128.xml"/><Relationship Id="rId12" Type="http://schemas.openxmlformats.org/officeDocument/2006/relationships/slideLayout" Target="../slideLayouts/slideLayout133.xml"/><Relationship Id="rId17" Type="http://schemas.openxmlformats.org/officeDocument/2006/relationships/slideLayout" Target="../slideLayouts/slideLayout138.xml"/><Relationship Id="rId25" Type="http://schemas.openxmlformats.org/officeDocument/2006/relationships/slideLayout" Target="../slideLayouts/slideLayout146.xml"/><Relationship Id="rId33" Type="http://schemas.openxmlformats.org/officeDocument/2006/relationships/slideLayout" Target="../slideLayouts/slideLayout154.xml"/><Relationship Id="rId38" Type="http://schemas.openxmlformats.org/officeDocument/2006/relationships/slideLayout" Target="../slideLayouts/slideLayout159.xml"/><Relationship Id="rId2" Type="http://schemas.openxmlformats.org/officeDocument/2006/relationships/slideLayout" Target="../slideLayouts/slideLayout123.xml"/><Relationship Id="rId16" Type="http://schemas.openxmlformats.org/officeDocument/2006/relationships/slideLayout" Target="../slideLayouts/slideLayout137.xml"/><Relationship Id="rId20" Type="http://schemas.openxmlformats.org/officeDocument/2006/relationships/slideLayout" Target="../slideLayouts/slideLayout141.xml"/><Relationship Id="rId29" Type="http://schemas.openxmlformats.org/officeDocument/2006/relationships/slideLayout" Target="../slideLayouts/slideLayout150.xml"/><Relationship Id="rId1" Type="http://schemas.openxmlformats.org/officeDocument/2006/relationships/slideLayout" Target="../slideLayouts/slideLayout122.xml"/><Relationship Id="rId6" Type="http://schemas.openxmlformats.org/officeDocument/2006/relationships/slideLayout" Target="../slideLayouts/slideLayout127.xml"/><Relationship Id="rId11" Type="http://schemas.openxmlformats.org/officeDocument/2006/relationships/slideLayout" Target="../slideLayouts/slideLayout132.xml"/><Relationship Id="rId24" Type="http://schemas.openxmlformats.org/officeDocument/2006/relationships/slideLayout" Target="../slideLayouts/slideLayout145.xml"/><Relationship Id="rId32" Type="http://schemas.openxmlformats.org/officeDocument/2006/relationships/slideLayout" Target="../slideLayouts/slideLayout153.xml"/><Relationship Id="rId37" Type="http://schemas.openxmlformats.org/officeDocument/2006/relationships/slideLayout" Target="../slideLayouts/slideLayout158.xml"/><Relationship Id="rId5" Type="http://schemas.openxmlformats.org/officeDocument/2006/relationships/slideLayout" Target="../slideLayouts/slideLayout126.xml"/><Relationship Id="rId15" Type="http://schemas.openxmlformats.org/officeDocument/2006/relationships/slideLayout" Target="../slideLayouts/slideLayout136.xml"/><Relationship Id="rId23" Type="http://schemas.openxmlformats.org/officeDocument/2006/relationships/slideLayout" Target="../slideLayouts/slideLayout144.xml"/><Relationship Id="rId28" Type="http://schemas.openxmlformats.org/officeDocument/2006/relationships/slideLayout" Target="../slideLayouts/slideLayout149.xml"/><Relationship Id="rId36" Type="http://schemas.openxmlformats.org/officeDocument/2006/relationships/slideLayout" Target="../slideLayouts/slideLayout157.xml"/><Relationship Id="rId10" Type="http://schemas.openxmlformats.org/officeDocument/2006/relationships/slideLayout" Target="../slideLayouts/slideLayout131.xml"/><Relationship Id="rId19" Type="http://schemas.openxmlformats.org/officeDocument/2006/relationships/slideLayout" Target="../slideLayouts/slideLayout140.xml"/><Relationship Id="rId31" Type="http://schemas.openxmlformats.org/officeDocument/2006/relationships/slideLayout" Target="../slideLayouts/slideLayout152.xml"/><Relationship Id="rId4" Type="http://schemas.openxmlformats.org/officeDocument/2006/relationships/slideLayout" Target="../slideLayouts/slideLayout125.xml"/><Relationship Id="rId9" Type="http://schemas.openxmlformats.org/officeDocument/2006/relationships/slideLayout" Target="../slideLayouts/slideLayout130.xml"/><Relationship Id="rId14" Type="http://schemas.openxmlformats.org/officeDocument/2006/relationships/slideLayout" Target="../slideLayouts/slideLayout135.xml"/><Relationship Id="rId22" Type="http://schemas.openxmlformats.org/officeDocument/2006/relationships/slideLayout" Target="../slideLayouts/slideLayout143.xml"/><Relationship Id="rId27" Type="http://schemas.openxmlformats.org/officeDocument/2006/relationships/slideLayout" Target="../slideLayouts/slideLayout148.xml"/><Relationship Id="rId30" Type="http://schemas.openxmlformats.org/officeDocument/2006/relationships/slideLayout" Target="../slideLayouts/slideLayout151.xml"/><Relationship Id="rId35" Type="http://schemas.openxmlformats.org/officeDocument/2006/relationships/slideLayout" Target="../slideLayouts/slideLayout156.xml"/><Relationship Id="rId8" Type="http://schemas.openxmlformats.org/officeDocument/2006/relationships/slideLayout" Target="../slideLayouts/slideLayout129.xml"/><Relationship Id="rId3" Type="http://schemas.openxmlformats.org/officeDocument/2006/relationships/slideLayout" Target="../slideLayouts/slideLayout124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emf"/><Relationship Id="rId3" Type="http://schemas.openxmlformats.org/officeDocument/2006/relationships/slideLayout" Target="../slideLayouts/slideLayout162.xml"/><Relationship Id="rId7" Type="http://schemas.openxmlformats.org/officeDocument/2006/relationships/theme" Target="../theme/theme6.xml"/><Relationship Id="rId2" Type="http://schemas.openxmlformats.org/officeDocument/2006/relationships/slideLayout" Target="../slideLayouts/slideLayout161.xml"/><Relationship Id="rId1" Type="http://schemas.openxmlformats.org/officeDocument/2006/relationships/slideLayout" Target="../slideLayouts/slideLayout160.xml"/><Relationship Id="rId6" Type="http://schemas.openxmlformats.org/officeDocument/2006/relationships/slideLayout" Target="../slideLayouts/slideLayout165.xml"/><Relationship Id="rId5" Type="http://schemas.openxmlformats.org/officeDocument/2006/relationships/slideLayout" Target="../slideLayouts/slideLayout164.xml"/><Relationship Id="rId10" Type="http://schemas.openxmlformats.org/officeDocument/2006/relationships/image" Target="../media/image5.png"/><Relationship Id="rId4" Type="http://schemas.openxmlformats.org/officeDocument/2006/relationships/slideLayout" Target="../slideLayouts/slideLayout163.xml"/><Relationship Id="rId9" Type="http://schemas.openxmlformats.org/officeDocument/2006/relationships/image" Target="../media/image4.jpeg"/></Relationships>
</file>

<file path=ppt/slideMasters/_rels/slideMaster7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78.xml"/><Relationship Id="rId18" Type="http://schemas.openxmlformats.org/officeDocument/2006/relationships/slideLayout" Target="../slideLayouts/slideLayout183.xml"/><Relationship Id="rId26" Type="http://schemas.openxmlformats.org/officeDocument/2006/relationships/slideLayout" Target="../slideLayouts/slideLayout191.xml"/><Relationship Id="rId39" Type="http://schemas.openxmlformats.org/officeDocument/2006/relationships/slideLayout" Target="../slideLayouts/slideLayout204.xml"/><Relationship Id="rId21" Type="http://schemas.openxmlformats.org/officeDocument/2006/relationships/slideLayout" Target="../slideLayouts/slideLayout186.xml"/><Relationship Id="rId34" Type="http://schemas.openxmlformats.org/officeDocument/2006/relationships/slideLayout" Target="../slideLayouts/slideLayout199.xml"/><Relationship Id="rId7" Type="http://schemas.openxmlformats.org/officeDocument/2006/relationships/slideLayout" Target="../slideLayouts/slideLayout172.xml"/><Relationship Id="rId2" Type="http://schemas.openxmlformats.org/officeDocument/2006/relationships/slideLayout" Target="../slideLayouts/slideLayout167.xml"/><Relationship Id="rId16" Type="http://schemas.openxmlformats.org/officeDocument/2006/relationships/slideLayout" Target="../slideLayouts/slideLayout181.xml"/><Relationship Id="rId20" Type="http://schemas.openxmlformats.org/officeDocument/2006/relationships/slideLayout" Target="../slideLayouts/slideLayout185.xml"/><Relationship Id="rId29" Type="http://schemas.openxmlformats.org/officeDocument/2006/relationships/slideLayout" Target="../slideLayouts/slideLayout194.xml"/><Relationship Id="rId41" Type="http://schemas.openxmlformats.org/officeDocument/2006/relationships/theme" Target="../theme/theme7.xml"/><Relationship Id="rId1" Type="http://schemas.openxmlformats.org/officeDocument/2006/relationships/slideLayout" Target="../slideLayouts/slideLayout166.xml"/><Relationship Id="rId6" Type="http://schemas.openxmlformats.org/officeDocument/2006/relationships/slideLayout" Target="../slideLayouts/slideLayout171.xml"/><Relationship Id="rId11" Type="http://schemas.openxmlformats.org/officeDocument/2006/relationships/slideLayout" Target="../slideLayouts/slideLayout176.xml"/><Relationship Id="rId24" Type="http://schemas.openxmlformats.org/officeDocument/2006/relationships/slideLayout" Target="../slideLayouts/slideLayout189.xml"/><Relationship Id="rId32" Type="http://schemas.openxmlformats.org/officeDocument/2006/relationships/slideLayout" Target="../slideLayouts/slideLayout197.xml"/><Relationship Id="rId37" Type="http://schemas.openxmlformats.org/officeDocument/2006/relationships/slideLayout" Target="../slideLayouts/slideLayout202.xml"/><Relationship Id="rId40" Type="http://schemas.openxmlformats.org/officeDocument/2006/relationships/slideLayout" Target="../slideLayouts/slideLayout205.xml"/><Relationship Id="rId5" Type="http://schemas.openxmlformats.org/officeDocument/2006/relationships/slideLayout" Target="../slideLayouts/slideLayout170.xml"/><Relationship Id="rId15" Type="http://schemas.openxmlformats.org/officeDocument/2006/relationships/slideLayout" Target="../slideLayouts/slideLayout180.xml"/><Relationship Id="rId23" Type="http://schemas.openxmlformats.org/officeDocument/2006/relationships/slideLayout" Target="../slideLayouts/slideLayout188.xml"/><Relationship Id="rId28" Type="http://schemas.openxmlformats.org/officeDocument/2006/relationships/slideLayout" Target="../slideLayouts/slideLayout193.xml"/><Relationship Id="rId36" Type="http://schemas.openxmlformats.org/officeDocument/2006/relationships/slideLayout" Target="../slideLayouts/slideLayout201.xml"/><Relationship Id="rId10" Type="http://schemas.openxmlformats.org/officeDocument/2006/relationships/slideLayout" Target="../slideLayouts/slideLayout175.xml"/><Relationship Id="rId19" Type="http://schemas.openxmlformats.org/officeDocument/2006/relationships/slideLayout" Target="../slideLayouts/slideLayout184.xml"/><Relationship Id="rId31" Type="http://schemas.openxmlformats.org/officeDocument/2006/relationships/slideLayout" Target="../slideLayouts/slideLayout196.xml"/><Relationship Id="rId4" Type="http://schemas.openxmlformats.org/officeDocument/2006/relationships/slideLayout" Target="../slideLayouts/slideLayout169.xml"/><Relationship Id="rId9" Type="http://schemas.openxmlformats.org/officeDocument/2006/relationships/slideLayout" Target="../slideLayouts/slideLayout174.xml"/><Relationship Id="rId14" Type="http://schemas.openxmlformats.org/officeDocument/2006/relationships/slideLayout" Target="../slideLayouts/slideLayout179.xml"/><Relationship Id="rId22" Type="http://schemas.openxmlformats.org/officeDocument/2006/relationships/slideLayout" Target="../slideLayouts/slideLayout187.xml"/><Relationship Id="rId27" Type="http://schemas.openxmlformats.org/officeDocument/2006/relationships/slideLayout" Target="../slideLayouts/slideLayout192.xml"/><Relationship Id="rId30" Type="http://schemas.openxmlformats.org/officeDocument/2006/relationships/slideLayout" Target="../slideLayouts/slideLayout195.xml"/><Relationship Id="rId35" Type="http://schemas.openxmlformats.org/officeDocument/2006/relationships/slideLayout" Target="../slideLayouts/slideLayout200.xml"/><Relationship Id="rId8" Type="http://schemas.openxmlformats.org/officeDocument/2006/relationships/slideLayout" Target="../slideLayouts/slideLayout173.xml"/><Relationship Id="rId3" Type="http://schemas.openxmlformats.org/officeDocument/2006/relationships/slideLayout" Target="../slideLayouts/slideLayout168.xml"/><Relationship Id="rId12" Type="http://schemas.openxmlformats.org/officeDocument/2006/relationships/slideLayout" Target="../slideLayouts/slideLayout177.xml"/><Relationship Id="rId17" Type="http://schemas.openxmlformats.org/officeDocument/2006/relationships/slideLayout" Target="../slideLayouts/slideLayout182.xml"/><Relationship Id="rId25" Type="http://schemas.openxmlformats.org/officeDocument/2006/relationships/slideLayout" Target="../slideLayouts/slideLayout190.xml"/><Relationship Id="rId33" Type="http://schemas.openxmlformats.org/officeDocument/2006/relationships/slideLayout" Target="../slideLayouts/slideLayout198.xml"/><Relationship Id="rId38" Type="http://schemas.openxmlformats.org/officeDocument/2006/relationships/slideLayout" Target="../slideLayouts/slideLayout203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3.xml"/><Relationship Id="rId13" Type="http://schemas.openxmlformats.org/officeDocument/2006/relationships/slideLayout" Target="../slideLayouts/slideLayout218.xml"/><Relationship Id="rId18" Type="http://schemas.openxmlformats.org/officeDocument/2006/relationships/slideLayout" Target="../slideLayouts/slideLayout223.xml"/><Relationship Id="rId3" Type="http://schemas.openxmlformats.org/officeDocument/2006/relationships/slideLayout" Target="../slideLayouts/slideLayout208.xml"/><Relationship Id="rId21" Type="http://schemas.openxmlformats.org/officeDocument/2006/relationships/slideLayout" Target="../slideLayouts/slideLayout226.xml"/><Relationship Id="rId7" Type="http://schemas.openxmlformats.org/officeDocument/2006/relationships/slideLayout" Target="../slideLayouts/slideLayout212.xml"/><Relationship Id="rId12" Type="http://schemas.openxmlformats.org/officeDocument/2006/relationships/slideLayout" Target="../slideLayouts/slideLayout217.xml"/><Relationship Id="rId17" Type="http://schemas.openxmlformats.org/officeDocument/2006/relationships/slideLayout" Target="../slideLayouts/slideLayout222.xml"/><Relationship Id="rId2" Type="http://schemas.openxmlformats.org/officeDocument/2006/relationships/slideLayout" Target="../slideLayouts/slideLayout207.xml"/><Relationship Id="rId16" Type="http://schemas.openxmlformats.org/officeDocument/2006/relationships/slideLayout" Target="../slideLayouts/slideLayout221.xml"/><Relationship Id="rId20" Type="http://schemas.openxmlformats.org/officeDocument/2006/relationships/slideLayout" Target="../slideLayouts/slideLayout225.xml"/><Relationship Id="rId1" Type="http://schemas.openxmlformats.org/officeDocument/2006/relationships/slideLayout" Target="../slideLayouts/slideLayout206.xml"/><Relationship Id="rId6" Type="http://schemas.openxmlformats.org/officeDocument/2006/relationships/slideLayout" Target="../slideLayouts/slideLayout211.xml"/><Relationship Id="rId11" Type="http://schemas.openxmlformats.org/officeDocument/2006/relationships/slideLayout" Target="../slideLayouts/slideLayout216.xml"/><Relationship Id="rId5" Type="http://schemas.openxmlformats.org/officeDocument/2006/relationships/slideLayout" Target="../slideLayouts/slideLayout210.xml"/><Relationship Id="rId15" Type="http://schemas.openxmlformats.org/officeDocument/2006/relationships/slideLayout" Target="../slideLayouts/slideLayout220.xml"/><Relationship Id="rId23" Type="http://schemas.openxmlformats.org/officeDocument/2006/relationships/theme" Target="../theme/theme8.xml"/><Relationship Id="rId10" Type="http://schemas.openxmlformats.org/officeDocument/2006/relationships/slideLayout" Target="../slideLayouts/slideLayout215.xml"/><Relationship Id="rId19" Type="http://schemas.openxmlformats.org/officeDocument/2006/relationships/slideLayout" Target="../slideLayouts/slideLayout224.xml"/><Relationship Id="rId4" Type="http://schemas.openxmlformats.org/officeDocument/2006/relationships/slideLayout" Target="../slideLayouts/slideLayout209.xml"/><Relationship Id="rId9" Type="http://schemas.openxmlformats.org/officeDocument/2006/relationships/slideLayout" Target="../slideLayouts/slideLayout214.xml"/><Relationship Id="rId14" Type="http://schemas.openxmlformats.org/officeDocument/2006/relationships/slideLayout" Target="../slideLayouts/slideLayout219.xml"/><Relationship Id="rId22" Type="http://schemas.openxmlformats.org/officeDocument/2006/relationships/slideLayout" Target="../slideLayouts/slideLayout227.xml"/></Relationships>
</file>

<file path=ppt/slideMasters/_rels/slideMaster9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40.xml"/><Relationship Id="rId18" Type="http://schemas.openxmlformats.org/officeDocument/2006/relationships/slideLayout" Target="../slideLayouts/slideLayout245.xml"/><Relationship Id="rId26" Type="http://schemas.openxmlformats.org/officeDocument/2006/relationships/slideLayout" Target="../slideLayouts/slideLayout253.xml"/><Relationship Id="rId39" Type="http://schemas.openxmlformats.org/officeDocument/2006/relationships/slideLayout" Target="../slideLayouts/slideLayout266.xml"/><Relationship Id="rId21" Type="http://schemas.openxmlformats.org/officeDocument/2006/relationships/slideLayout" Target="../slideLayouts/slideLayout248.xml"/><Relationship Id="rId34" Type="http://schemas.openxmlformats.org/officeDocument/2006/relationships/slideLayout" Target="../slideLayouts/slideLayout261.xml"/><Relationship Id="rId7" Type="http://schemas.openxmlformats.org/officeDocument/2006/relationships/slideLayout" Target="../slideLayouts/slideLayout234.xml"/><Relationship Id="rId2" Type="http://schemas.openxmlformats.org/officeDocument/2006/relationships/slideLayout" Target="../slideLayouts/slideLayout229.xml"/><Relationship Id="rId16" Type="http://schemas.openxmlformats.org/officeDocument/2006/relationships/slideLayout" Target="../slideLayouts/slideLayout243.xml"/><Relationship Id="rId20" Type="http://schemas.openxmlformats.org/officeDocument/2006/relationships/slideLayout" Target="../slideLayouts/slideLayout247.xml"/><Relationship Id="rId29" Type="http://schemas.openxmlformats.org/officeDocument/2006/relationships/slideLayout" Target="../slideLayouts/slideLayout256.xml"/><Relationship Id="rId41" Type="http://schemas.openxmlformats.org/officeDocument/2006/relationships/theme" Target="../theme/theme9.xml"/><Relationship Id="rId1" Type="http://schemas.openxmlformats.org/officeDocument/2006/relationships/slideLayout" Target="../slideLayouts/slideLayout228.xml"/><Relationship Id="rId6" Type="http://schemas.openxmlformats.org/officeDocument/2006/relationships/slideLayout" Target="../slideLayouts/slideLayout233.xml"/><Relationship Id="rId11" Type="http://schemas.openxmlformats.org/officeDocument/2006/relationships/slideLayout" Target="../slideLayouts/slideLayout238.xml"/><Relationship Id="rId24" Type="http://schemas.openxmlformats.org/officeDocument/2006/relationships/slideLayout" Target="../slideLayouts/slideLayout251.xml"/><Relationship Id="rId32" Type="http://schemas.openxmlformats.org/officeDocument/2006/relationships/slideLayout" Target="../slideLayouts/slideLayout259.xml"/><Relationship Id="rId37" Type="http://schemas.openxmlformats.org/officeDocument/2006/relationships/slideLayout" Target="../slideLayouts/slideLayout264.xml"/><Relationship Id="rId40" Type="http://schemas.openxmlformats.org/officeDocument/2006/relationships/slideLayout" Target="../slideLayouts/slideLayout267.xml"/><Relationship Id="rId5" Type="http://schemas.openxmlformats.org/officeDocument/2006/relationships/slideLayout" Target="../slideLayouts/slideLayout232.xml"/><Relationship Id="rId15" Type="http://schemas.openxmlformats.org/officeDocument/2006/relationships/slideLayout" Target="../slideLayouts/slideLayout242.xml"/><Relationship Id="rId23" Type="http://schemas.openxmlformats.org/officeDocument/2006/relationships/slideLayout" Target="../slideLayouts/slideLayout250.xml"/><Relationship Id="rId28" Type="http://schemas.openxmlformats.org/officeDocument/2006/relationships/slideLayout" Target="../slideLayouts/slideLayout255.xml"/><Relationship Id="rId36" Type="http://schemas.openxmlformats.org/officeDocument/2006/relationships/slideLayout" Target="../slideLayouts/slideLayout263.xml"/><Relationship Id="rId10" Type="http://schemas.openxmlformats.org/officeDocument/2006/relationships/slideLayout" Target="../slideLayouts/slideLayout237.xml"/><Relationship Id="rId19" Type="http://schemas.openxmlformats.org/officeDocument/2006/relationships/slideLayout" Target="../slideLayouts/slideLayout246.xml"/><Relationship Id="rId31" Type="http://schemas.openxmlformats.org/officeDocument/2006/relationships/slideLayout" Target="../slideLayouts/slideLayout258.xml"/><Relationship Id="rId4" Type="http://schemas.openxmlformats.org/officeDocument/2006/relationships/slideLayout" Target="../slideLayouts/slideLayout231.xml"/><Relationship Id="rId9" Type="http://schemas.openxmlformats.org/officeDocument/2006/relationships/slideLayout" Target="../slideLayouts/slideLayout236.xml"/><Relationship Id="rId14" Type="http://schemas.openxmlformats.org/officeDocument/2006/relationships/slideLayout" Target="../slideLayouts/slideLayout241.xml"/><Relationship Id="rId22" Type="http://schemas.openxmlformats.org/officeDocument/2006/relationships/slideLayout" Target="../slideLayouts/slideLayout249.xml"/><Relationship Id="rId27" Type="http://schemas.openxmlformats.org/officeDocument/2006/relationships/slideLayout" Target="../slideLayouts/slideLayout254.xml"/><Relationship Id="rId30" Type="http://schemas.openxmlformats.org/officeDocument/2006/relationships/slideLayout" Target="../slideLayouts/slideLayout257.xml"/><Relationship Id="rId35" Type="http://schemas.openxmlformats.org/officeDocument/2006/relationships/slideLayout" Target="../slideLayouts/slideLayout262.xml"/><Relationship Id="rId8" Type="http://schemas.openxmlformats.org/officeDocument/2006/relationships/slideLayout" Target="../slideLayouts/slideLayout235.xml"/><Relationship Id="rId3" Type="http://schemas.openxmlformats.org/officeDocument/2006/relationships/slideLayout" Target="../slideLayouts/slideLayout230.xml"/><Relationship Id="rId12" Type="http://schemas.openxmlformats.org/officeDocument/2006/relationships/slideLayout" Target="../slideLayouts/slideLayout239.xml"/><Relationship Id="rId17" Type="http://schemas.openxmlformats.org/officeDocument/2006/relationships/slideLayout" Target="../slideLayouts/slideLayout244.xml"/><Relationship Id="rId25" Type="http://schemas.openxmlformats.org/officeDocument/2006/relationships/slideLayout" Target="../slideLayouts/slideLayout252.xml"/><Relationship Id="rId33" Type="http://schemas.openxmlformats.org/officeDocument/2006/relationships/slideLayout" Target="../slideLayouts/slideLayout260.xml"/><Relationship Id="rId38" Type="http://schemas.openxmlformats.org/officeDocument/2006/relationships/slideLayout" Target="../slideLayouts/slideLayout26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5" name="Group 4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6" name="Rectangle 5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7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8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9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0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63302726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9" r:id="rId1"/>
    <p:sldLayoutId id="2147483723" r:id="rId2"/>
    <p:sldLayoutId id="2147483742" r:id="rId3"/>
    <p:sldLayoutId id="2147483741" r:id="rId4"/>
    <p:sldLayoutId id="2147483670" r:id="rId5"/>
    <p:sldLayoutId id="2147483740" r:id="rId6"/>
    <p:sldLayoutId id="2147483744" r:id="rId7"/>
    <p:sldLayoutId id="2147483743" r:id="rId8"/>
    <p:sldLayoutId id="2147483654" r:id="rId9"/>
    <p:sldLayoutId id="2147483725" r:id="rId10"/>
    <p:sldLayoutId id="2147483738" r:id="rId11"/>
    <p:sldLayoutId id="2147483739" r:id="rId12"/>
    <p:sldLayoutId id="2147483661" r:id="rId13"/>
    <p:sldLayoutId id="2147483726" r:id="rId14"/>
    <p:sldLayoutId id="2147483673" r:id="rId15"/>
    <p:sldLayoutId id="2147483727" r:id="rId16"/>
    <p:sldLayoutId id="2147483662" r:id="rId17"/>
    <p:sldLayoutId id="2147483728" r:id="rId18"/>
    <p:sldLayoutId id="2147483736" r:id="rId19"/>
    <p:sldLayoutId id="2147483737" r:id="rId20"/>
    <p:sldLayoutId id="2147483691" r:id="rId21"/>
    <p:sldLayoutId id="2147483729" r:id="rId22"/>
    <p:sldLayoutId id="2147483692" r:id="rId23"/>
    <p:sldLayoutId id="2147483730" r:id="rId24"/>
    <p:sldLayoutId id="2147483711" r:id="rId25"/>
    <p:sldLayoutId id="2147483731" r:id="rId26"/>
    <p:sldLayoutId id="2147483746" r:id="rId27"/>
    <p:sldLayoutId id="2147483722" r:id="rId28"/>
    <p:sldLayoutId id="2147483732" r:id="rId29"/>
    <p:sldLayoutId id="2147483657" r:id="rId30"/>
    <p:sldLayoutId id="2147483733" r:id="rId31"/>
    <p:sldLayoutId id="2147483659" r:id="rId32"/>
    <p:sldLayoutId id="2147483734" r:id="rId33"/>
    <p:sldLayoutId id="2147483747" r:id="rId34"/>
    <p:sldLayoutId id="2147483748" r:id="rId35"/>
    <p:sldLayoutId id="2147483752" r:id="rId36"/>
    <p:sldLayoutId id="2147483808" r:id="rId37"/>
  </p:sldLayoutIdLst>
  <p:transition spd="med"/>
  <p:hf hdr="0" dt="0"/>
  <p:txStyles>
    <p:titleStyle>
      <a:lvl1pPr algn="ctr" defTabSz="1218987" rtl="0" eaLnBrk="1" latinLnBrk="0" hangingPunct="1">
        <a:spcBef>
          <a:spcPct val="0"/>
        </a:spcBef>
        <a:buNone/>
        <a:defRPr sz="4300" kern="1200" cap="all" baseline="0">
          <a:solidFill>
            <a:schemeClr val="tx1"/>
          </a:solidFill>
          <a:latin typeface="Arial" pitchFamily="34" charset="0"/>
          <a:ea typeface="+mj-ea"/>
          <a:cs typeface="Arial" pitchFamily="34" charset="0"/>
        </a:defRPr>
      </a:lvl1pPr>
    </p:titleStyle>
    <p:bodyStyle>
      <a:lvl1pPr marL="457120" indent="-457120" algn="l" defTabSz="1218987" rtl="0" eaLnBrk="1" latinLnBrk="0" hangingPunct="1">
        <a:spcBef>
          <a:spcPct val="20000"/>
        </a:spcBef>
        <a:buClr>
          <a:schemeClr val="tx2"/>
        </a:buClr>
        <a:buFont typeface="Wingdings" pitchFamily="2" charset="2"/>
        <a:buChar char="§"/>
        <a:defRPr sz="43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1pPr>
      <a:lvl2pPr marL="990427" indent="-380933" algn="l" defTabSz="1218987" rtl="0" eaLnBrk="1" latinLnBrk="0" hangingPunct="1">
        <a:spcBef>
          <a:spcPct val="20000"/>
        </a:spcBef>
        <a:buClr>
          <a:schemeClr val="tx2"/>
        </a:buClr>
        <a:buFont typeface="Wingdings" pitchFamily="2" charset="2"/>
        <a:buChar char="§"/>
        <a:defRPr sz="37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2pPr>
      <a:lvl3pPr marL="1523733" indent="-304747" algn="l" defTabSz="1218987" rtl="0" eaLnBrk="1" latinLnBrk="0" hangingPunct="1">
        <a:spcBef>
          <a:spcPct val="20000"/>
        </a:spcBef>
        <a:buClr>
          <a:schemeClr val="tx2"/>
        </a:buClr>
        <a:buFont typeface="Wingdings" pitchFamily="2" charset="2"/>
        <a:buChar char="§"/>
        <a:defRPr sz="32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3pPr>
      <a:lvl4pPr marL="2133227" indent="-304747" algn="l" defTabSz="1218987" rtl="0" eaLnBrk="1" latinLnBrk="0" hangingPunct="1">
        <a:spcBef>
          <a:spcPct val="20000"/>
        </a:spcBef>
        <a:buClr>
          <a:schemeClr val="tx2"/>
        </a:buClr>
        <a:buFont typeface="Wingdings" pitchFamily="2" charset="2"/>
        <a:buChar char="§"/>
        <a:defRPr sz="27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4pPr>
      <a:lvl5pPr marL="2742720" indent="-304747" algn="l" defTabSz="1218987" rtl="0" eaLnBrk="1" latinLnBrk="0" hangingPunct="1">
        <a:spcBef>
          <a:spcPct val="20000"/>
        </a:spcBef>
        <a:buClr>
          <a:schemeClr val="tx2"/>
        </a:buClr>
        <a:buFont typeface="Wingdings" pitchFamily="2" charset="2"/>
        <a:buChar char="§"/>
        <a:defRPr sz="27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5pPr>
      <a:lvl6pPr marL="3352213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3961707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571200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180693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49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898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48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797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46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696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645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594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669529" y="6400800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E8E58A1D-41DA-DC58-93FB-1ED0F2D56A4A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74" name="Rectangle 73">
              <a:extLst>
                <a:ext uri="{FF2B5EF4-FFF2-40B4-BE49-F238E27FC236}">
                  <a16:creationId xmlns:a16="http://schemas.microsoft.com/office/drawing/2014/main" id="{3BC243CA-E9F6-42B7-4EBD-174C6A6167E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7">
              <a:extLst>
                <a:ext uri="{FF2B5EF4-FFF2-40B4-BE49-F238E27FC236}">
                  <a16:creationId xmlns:a16="http://schemas.microsoft.com/office/drawing/2014/main" id="{AF0893DC-4B4F-34BC-2BE3-54AE043B95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8">
              <a:extLst>
                <a:ext uri="{FF2B5EF4-FFF2-40B4-BE49-F238E27FC236}">
                  <a16:creationId xmlns:a16="http://schemas.microsoft.com/office/drawing/2014/main" id="{2E9ED647-0AE4-33D4-5156-46F4EDDDEC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9">
              <a:extLst>
                <a:ext uri="{FF2B5EF4-FFF2-40B4-BE49-F238E27FC236}">
                  <a16:creationId xmlns:a16="http://schemas.microsoft.com/office/drawing/2014/main" id="{05BD8F00-F164-080D-BE9D-F8D1C4DFAED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10">
              <a:extLst>
                <a:ext uri="{FF2B5EF4-FFF2-40B4-BE49-F238E27FC236}">
                  <a16:creationId xmlns:a16="http://schemas.microsoft.com/office/drawing/2014/main" id="{5270BA00-DD8B-D870-AA01-525F7B1325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10">
              <a:extLst>
                <a:ext uri="{FF2B5EF4-FFF2-40B4-BE49-F238E27FC236}">
                  <a16:creationId xmlns:a16="http://schemas.microsoft.com/office/drawing/2014/main" id="{8214A0A3-3CC6-58A0-8F76-87CEE5EF1B5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11">
              <a:extLst>
                <a:ext uri="{FF2B5EF4-FFF2-40B4-BE49-F238E27FC236}">
                  <a16:creationId xmlns:a16="http://schemas.microsoft.com/office/drawing/2014/main" id="{D4ACFFF1-B65B-C5F8-C71D-FED0359A305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4703581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01" r:id="rId1"/>
    <p:sldLayoutId id="2147484002" r:id="rId2"/>
    <p:sldLayoutId id="2147484003" r:id="rId3"/>
    <p:sldLayoutId id="2147484004" r:id="rId4"/>
    <p:sldLayoutId id="2147484005" r:id="rId5"/>
    <p:sldLayoutId id="2147484006" r:id="rId6"/>
    <p:sldLayoutId id="2147484007" r:id="rId7"/>
    <p:sldLayoutId id="2147484008" r:id="rId8"/>
    <p:sldLayoutId id="2147484009" r:id="rId9"/>
    <p:sldLayoutId id="2147484010" r:id="rId10"/>
    <p:sldLayoutId id="2147484011" r:id="rId11"/>
    <p:sldLayoutId id="2147484012" r:id="rId12"/>
    <p:sldLayoutId id="2147484013" r:id="rId13"/>
    <p:sldLayoutId id="2147484014" r:id="rId14"/>
    <p:sldLayoutId id="2147484015" r:id="rId15"/>
    <p:sldLayoutId id="2147484016" r:id="rId16"/>
    <p:sldLayoutId id="2147484017" r:id="rId17"/>
    <p:sldLayoutId id="2147484018" r:id="rId18"/>
    <p:sldLayoutId id="2147484019" r:id="rId19"/>
    <p:sldLayoutId id="2147484020" r:id="rId20"/>
    <p:sldLayoutId id="2147484021" r:id="rId21"/>
    <p:sldLayoutId id="2147484022" r:id="rId22"/>
    <p:sldLayoutId id="2147484023" r:id="rId23"/>
    <p:sldLayoutId id="2147484024" r:id="rId24"/>
    <p:sldLayoutId id="2147484025" r:id="rId25"/>
    <p:sldLayoutId id="2147484026" r:id="rId26"/>
    <p:sldLayoutId id="2147484027" r:id="rId27"/>
    <p:sldLayoutId id="2147484028" r:id="rId28"/>
    <p:sldLayoutId id="2147484029" r:id="rId29"/>
    <p:sldLayoutId id="2147484030" r:id="rId30"/>
    <p:sldLayoutId id="2147484031" r:id="rId31"/>
    <p:sldLayoutId id="2147484032" r:id="rId32"/>
    <p:sldLayoutId id="2147484033" r:id="rId33"/>
    <p:sldLayoutId id="2147484034" r:id="rId34"/>
    <p:sldLayoutId id="2147484035" r:id="rId35"/>
    <p:sldLayoutId id="2147484036" r:id="rId36"/>
    <p:sldLayoutId id="2147484037" r:id="rId37"/>
    <p:sldLayoutId id="2147484038" r:id="rId38"/>
    <p:sldLayoutId id="2147484039" r:id="rId39"/>
    <p:sldLayoutId id="2147484040" r:id="rId40"/>
  </p:sldLayoutIdLst>
  <p:transition spd="med"/>
  <p:hf hdr="0" ftr="0" dt="0"/>
  <p:txStyles>
    <p:titleStyle>
      <a:lvl1pPr algn="ctr" defTabSz="1218987" rtl="0" eaLnBrk="1" latinLnBrk="0" hangingPunct="1">
        <a:spcBef>
          <a:spcPct val="0"/>
        </a:spcBef>
        <a:buNone/>
        <a:defRPr sz="4300" kern="1200" cap="all" baseline="0">
          <a:solidFill>
            <a:schemeClr val="tx1"/>
          </a:solidFill>
          <a:latin typeface="Arial" pitchFamily="34" charset="0"/>
          <a:ea typeface="+mj-ea"/>
          <a:cs typeface="Arial" pitchFamily="34" charset="0"/>
        </a:defRPr>
      </a:lvl1pPr>
    </p:titleStyle>
    <p:bodyStyle>
      <a:lvl1pPr marL="457120" indent="-457120" algn="l" defTabSz="1218987" rtl="0" eaLnBrk="1" latinLnBrk="0" hangingPunct="1">
        <a:spcBef>
          <a:spcPct val="20000"/>
        </a:spcBef>
        <a:buClrTx/>
        <a:buFont typeface="Arial" panose="020B0604020202020204" pitchFamily="34" charset="0"/>
        <a:buChar char="•"/>
        <a:defRPr sz="43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1pPr>
      <a:lvl2pPr marL="990427" indent="-380933" algn="l" defTabSz="1218987" rtl="0" eaLnBrk="1" latinLnBrk="0" hangingPunct="1">
        <a:spcBef>
          <a:spcPct val="20000"/>
        </a:spcBef>
        <a:buClrTx/>
        <a:buFont typeface="Arial" panose="020B0604020202020204" pitchFamily="34" charset="0"/>
        <a:buChar char="–"/>
        <a:defRPr sz="37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2pPr>
      <a:lvl3pPr marL="1523733" indent="-304747" algn="l" defTabSz="1218987" rtl="0" eaLnBrk="1" latinLnBrk="0" hangingPunct="1">
        <a:spcBef>
          <a:spcPct val="20000"/>
        </a:spcBef>
        <a:buClrTx/>
        <a:buFont typeface="Arial" panose="020B0604020202020204" pitchFamily="34" charset="0"/>
        <a:buChar char="-"/>
        <a:defRPr sz="32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3pPr>
      <a:lvl4pPr marL="2133227" indent="-304747" algn="l" defTabSz="1218987" rtl="0" eaLnBrk="1" latinLnBrk="0" hangingPunct="1">
        <a:spcBef>
          <a:spcPct val="20000"/>
        </a:spcBef>
        <a:buClrTx/>
        <a:buFont typeface="Arial" panose="020B0604020202020204" pitchFamily="34" charset="0"/>
        <a:buChar char="-"/>
        <a:defRPr sz="27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4pPr>
      <a:lvl5pPr marL="2742720" indent="-304747" algn="l" defTabSz="1218987" rtl="0" eaLnBrk="1" latinLnBrk="0" hangingPunct="1">
        <a:spcBef>
          <a:spcPct val="20000"/>
        </a:spcBef>
        <a:buClrTx/>
        <a:buFont typeface="Arial" panose="020B0604020202020204" pitchFamily="34" charset="0"/>
        <a:buChar char="-"/>
        <a:defRPr sz="27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5pPr>
      <a:lvl6pPr marL="3352213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3961707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571200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180693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49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898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48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797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46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696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645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594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440">
          <p15:clr>
            <a:srgbClr val="F26B43"/>
          </p15:clr>
        </p15:guide>
        <p15:guide id="2" pos="6719">
          <p15:clr>
            <a:srgbClr val="F26B43"/>
          </p15:clr>
        </p15:guide>
        <p15:guide id="3" orient="horz" pos="2880">
          <p15:clr>
            <a:srgbClr val="F26B43"/>
          </p15:clr>
        </p15:guide>
        <p15:guide id="4" pos="3839">
          <p15:clr>
            <a:srgbClr val="F26B43"/>
          </p15:clr>
        </p15:guide>
        <p15:guide id="5" pos="5279">
          <p15:clr>
            <a:srgbClr val="F26B43"/>
          </p15:clr>
        </p15:guide>
        <p15:guide id="6" pos="2399">
          <p15:clr>
            <a:srgbClr val="F26B43"/>
          </p15:clr>
        </p15:guide>
        <p15:guide id="7" pos="959">
          <p15:clr>
            <a:srgbClr val="F26B43"/>
          </p15:clr>
        </p15:guide>
        <p15:guide id="8" pos="7199">
          <p15:clr>
            <a:srgbClr val="FDE53C"/>
          </p15:clr>
        </p15:guide>
        <p15:guide id="9" pos="6239">
          <p15:clr>
            <a:srgbClr val="FDE53C"/>
          </p15:clr>
        </p15:guide>
        <p15:guide id="10" pos="5759">
          <p15:clr>
            <a:srgbClr val="FDE53C"/>
          </p15:clr>
        </p15:guide>
        <p15:guide id="11" pos="4319">
          <p15:clr>
            <a:srgbClr val="FDE53C"/>
          </p15:clr>
        </p15:guide>
        <p15:guide id="12" pos="4799">
          <p15:clr>
            <a:srgbClr val="FDE53C"/>
          </p15:clr>
        </p15:guide>
        <p15:guide id="13" pos="3335">
          <p15:clr>
            <a:srgbClr val="FDE53C"/>
          </p15:clr>
        </p15:guide>
        <p15:guide id="14" pos="2879">
          <p15:clr>
            <a:srgbClr val="FDE53C"/>
          </p15:clr>
        </p15:guide>
        <p15:guide id="15" pos="1919">
          <p15:clr>
            <a:srgbClr val="FDE53C"/>
          </p15:clr>
        </p15:guide>
        <p15:guide id="16" pos="1439">
          <p15:clr>
            <a:srgbClr val="FDE53C"/>
          </p15:clr>
        </p15:guide>
        <p15:guide id="17" pos="479">
          <p15:clr>
            <a:srgbClr val="FDE53C"/>
          </p15:clr>
        </p15:guide>
        <p15:guide id="18" orient="horz" pos="960">
          <p15:clr>
            <a:srgbClr val="FDE53C"/>
          </p15:clr>
        </p15:guide>
        <p15:guide id="19" orient="horz" pos="480">
          <p15:clr>
            <a:srgbClr val="FDE53C"/>
          </p15:clr>
        </p15:guide>
        <p15:guide id="20" orient="horz" pos="1920">
          <p15:clr>
            <a:srgbClr val="FDE53C"/>
          </p15:clr>
        </p15:guide>
        <p15:guide id="21" orient="horz" pos="2400">
          <p15:clr>
            <a:srgbClr val="FDE53C"/>
          </p15:clr>
        </p15:guide>
        <p15:guide id="22" orient="horz" pos="3360">
          <p15:clr>
            <a:srgbClr val="FDE53C"/>
          </p15:clr>
        </p15:guide>
        <p15:guide id="23" orient="horz" pos="3840">
          <p15:clr>
            <a:srgbClr val="FDE53C"/>
          </p15:clr>
        </p15:guide>
      </p15:sldGuideLst>
    </p:ext>
  </p:extLst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669529" y="6400800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E8E58A1D-41DA-DC58-93FB-1ED0F2D56A4A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74" name="Rectangle 73">
              <a:extLst>
                <a:ext uri="{FF2B5EF4-FFF2-40B4-BE49-F238E27FC236}">
                  <a16:creationId xmlns:a16="http://schemas.microsoft.com/office/drawing/2014/main" id="{3BC243CA-E9F6-42B7-4EBD-174C6A6167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75" name="Freeform 7">
              <a:extLst>
                <a:ext uri="{FF2B5EF4-FFF2-40B4-BE49-F238E27FC236}">
                  <a16:creationId xmlns:a16="http://schemas.microsoft.com/office/drawing/2014/main" id="{AF0893DC-4B4F-34BC-2BE3-54AE043B9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76" name="Freeform 8">
              <a:extLst>
                <a:ext uri="{FF2B5EF4-FFF2-40B4-BE49-F238E27FC236}">
                  <a16:creationId xmlns:a16="http://schemas.microsoft.com/office/drawing/2014/main" id="{2E9ED647-0AE4-33D4-5156-46F4EDDDE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77" name="Freeform 9">
              <a:extLst>
                <a:ext uri="{FF2B5EF4-FFF2-40B4-BE49-F238E27FC236}">
                  <a16:creationId xmlns:a16="http://schemas.microsoft.com/office/drawing/2014/main" id="{05BD8F00-F164-080D-BE9D-F8D1C4DFAE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78" name="Freeform 10">
              <a:extLst>
                <a:ext uri="{FF2B5EF4-FFF2-40B4-BE49-F238E27FC236}">
                  <a16:creationId xmlns:a16="http://schemas.microsoft.com/office/drawing/2014/main" id="{5270BA00-DD8B-D870-AA01-525F7B132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79" name="Freeform 10">
              <a:extLst>
                <a:ext uri="{FF2B5EF4-FFF2-40B4-BE49-F238E27FC236}">
                  <a16:creationId xmlns:a16="http://schemas.microsoft.com/office/drawing/2014/main" id="{8214A0A3-3CC6-58A0-8F76-87CEE5EF1B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80" name="Freeform 11">
              <a:extLst>
                <a:ext uri="{FF2B5EF4-FFF2-40B4-BE49-F238E27FC236}">
                  <a16:creationId xmlns:a16="http://schemas.microsoft.com/office/drawing/2014/main" id="{D4ACFFF1-B65B-C5F8-C71D-FED0359A30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</p:spTree>
    <p:extLst>
      <p:ext uri="{BB962C8B-B14F-4D97-AF65-F5344CB8AC3E}">
        <p14:creationId xmlns:p14="http://schemas.microsoft.com/office/powerpoint/2010/main" val="4115369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42" r:id="rId1"/>
    <p:sldLayoutId id="2147484043" r:id="rId2"/>
    <p:sldLayoutId id="2147484044" r:id="rId3"/>
    <p:sldLayoutId id="2147484045" r:id="rId4"/>
    <p:sldLayoutId id="2147484046" r:id="rId5"/>
    <p:sldLayoutId id="2147484047" r:id="rId6"/>
    <p:sldLayoutId id="2147484048" r:id="rId7"/>
    <p:sldLayoutId id="2147484049" r:id="rId8"/>
    <p:sldLayoutId id="2147484050" r:id="rId9"/>
    <p:sldLayoutId id="2147484051" r:id="rId10"/>
    <p:sldLayoutId id="2147484052" r:id="rId11"/>
    <p:sldLayoutId id="2147484053" r:id="rId12"/>
    <p:sldLayoutId id="2147484054" r:id="rId13"/>
    <p:sldLayoutId id="2147484055" r:id="rId14"/>
    <p:sldLayoutId id="2147484056" r:id="rId15"/>
    <p:sldLayoutId id="2147484057" r:id="rId16"/>
    <p:sldLayoutId id="2147484058" r:id="rId17"/>
    <p:sldLayoutId id="2147484059" r:id="rId18"/>
    <p:sldLayoutId id="2147484060" r:id="rId19"/>
    <p:sldLayoutId id="2147484061" r:id="rId20"/>
    <p:sldLayoutId id="2147484062" r:id="rId21"/>
    <p:sldLayoutId id="2147484063" r:id="rId22"/>
    <p:sldLayoutId id="2147484064" r:id="rId23"/>
    <p:sldLayoutId id="2147484065" r:id="rId24"/>
    <p:sldLayoutId id="2147484066" r:id="rId25"/>
    <p:sldLayoutId id="2147484067" r:id="rId26"/>
    <p:sldLayoutId id="2147484068" r:id="rId27"/>
    <p:sldLayoutId id="2147484069" r:id="rId28"/>
    <p:sldLayoutId id="2147484070" r:id="rId29"/>
    <p:sldLayoutId id="2147484071" r:id="rId30"/>
    <p:sldLayoutId id="2147484072" r:id="rId31"/>
    <p:sldLayoutId id="2147484073" r:id="rId32"/>
    <p:sldLayoutId id="2147484074" r:id="rId33"/>
    <p:sldLayoutId id="2147484075" r:id="rId34"/>
    <p:sldLayoutId id="2147484076" r:id="rId35"/>
    <p:sldLayoutId id="2147484077" r:id="rId36"/>
    <p:sldLayoutId id="2147484078" r:id="rId37"/>
  </p:sldLayoutIdLst>
  <p:transition spd="med"/>
  <p:txStyles>
    <p:titleStyle>
      <a:lvl1pPr algn="ctr" defTabSz="1218621" rtl="0" eaLnBrk="1" latinLnBrk="0" hangingPunct="1">
        <a:spcBef>
          <a:spcPct val="0"/>
        </a:spcBef>
        <a:buNone/>
        <a:defRPr sz="4299" kern="1200" cap="all" baseline="0">
          <a:solidFill>
            <a:schemeClr val="tx1"/>
          </a:solidFill>
          <a:latin typeface="Arial" pitchFamily="34" charset="0"/>
          <a:ea typeface="+mj-ea"/>
          <a:cs typeface="Arial" pitchFamily="34" charset="0"/>
        </a:defRPr>
      </a:lvl1pPr>
    </p:titleStyle>
    <p:bodyStyle>
      <a:lvl1pPr marL="456983" indent="-456983" algn="l" defTabSz="1218621" rtl="0" eaLnBrk="1" latinLnBrk="0" hangingPunct="1">
        <a:spcBef>
          <a:spcPct val="20000"/>
        </a:spcBef>
        <a:buClrTx/>
        <a:buFont typeface="Arial" panose="020B0604020202020204" pitchFamily="34" charset="0"/>
        <a:buChar char="•"/>
        <a:defRPr sz="4299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1pPr>
      <a:lvl2pPr marL="990130" indent="-380819" algn="l" defTabSz="1218621" rtl="0" eaLnBrk="1" latinLnBrk="0" hangingPunct="1">
        <a:spcBef>
          <a:spcPct val="20000"/>
        </a:spcBef>
        <a:buClrTx/>
        <a:buFont typeface="Arial" panose="020B0604020202020204" pitchFamily="34" charset="0"/>
        <a:buChar char="–"/>
        <a:defRPr sz="3699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2pPr>
      <a:lvl3pPr marL="1523276" indent="-304656" algn="l" defTabSz="1218621" rtl="0" eaLnBrk="1" latinLnBrk="0" hangingPunct="1">
        <a:spcBef>
          <a:spcPct val="20000"/>
        </a:spcBef>
        <a:buClrTx/>
        <a:buFont typeface="Arial" panose="020B0604020202020204" pitchFamily="34" charset="0"/>
        <a:buChar char="-"/>
        <a:defRPr sz="3199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3pPr>
      <a:lvl4pPr marL="2132587" indent="-304656" algn="l" defTabSz="1218621" rtl="0" eaLnBrk="1" latinLnBrk="0" hangingPunct="1">
        <a:spcBef>
          <a:spcPct val="20000"/>
        </a:spcBef>
        <a:buClrTx/>
        <a:buFont typeface="Arial" panose="020B0604020202020204" pitchFamily="34" charset="0"/>
        <a:buChar char="-"/>
        <a:defRPr sz="2699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4pPr>
      <a:lvl5pPr marL="2741897" indent="-304656" algn="l" defTabSz="1218621" rtl="0" eaLnBrk="1" latinLnBrk="0" hangingPunct="1">
        <a:spcBef>
          <a:spcPct val="20000"/>
        </a:spcBef>
        <a:buClrTx/>
        <a:buFont typeface="Arial" panose="020B0604020202020204" pitchFamily="34" charset="0"/>
        <a:buChar char="-"/>
        <a:defRPr sz="2699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5pPr>
      <a:lvl6pPr marL="3351207" indent="-304656" algn="l" defTabSz="1218621" rtl="0" eaLnBrk="1" latinLnBrk="0" hangingPunct="1">
        <a:spcBef>
          <a:spcPct val="20000"/>
        </a:spcBef>
        <a:buFont typeface="Arial" pitchFamily="34" charset="0"/>
        <a:buChar char="•"/>
        <a:defRPr sz="2699" kern="1200">
          <a:solidFill>
            <a:schemeClr val="tx1"/>
          </a:solidFill>
          <a:latin typeface="+mn-lt"/>
          <a:ea typeface="+mn-ea"/>
          <a:cs typeface="+mn-cs"/>
        </a:defRPr>
      </a:lvl6pPr>
      <a:lvl7pPr marL="3960518" indent="-304656" algn="l" defTabSz="1218621" rtl="0" eaLnBrk="1" latinLnBrk="0" hangingPunct="1">
        <a:spcBef>
          <a:spcPct val="20000"/>
        </a:spcBef>
        <a:buFont typeface="Arial" pitchFamily="34" charset="0"/>
        <a:buChar char="•"/>
        <a:defRPr sz="2699" kern="1200">
          <a:solidFill>
            <a:schemeClr val="tx1"/>
          </a:solidFill>
          <a:latin typeface="+mn-lt"/>
          <a:ea typeface="+mn-ea"/>
          <a:cs typeface="+mn-cs"/>
        </a:defRPr>
      </a:lvl7pPr>
      <a:lvl8pPr marL="4569829" indent="-304656" algn="l" defTabSz="1218621" rtl="0" eaLnBrk="1" latinLnBrk="0" hangingPunct="1">
        <a:spcBef>
          <a:spcPct val="20000"/>
        </a:spcBef>
        <a:buFont typeface="Arial" pitchFamily="34" charset="0"/>
        <a:buChar char="•"/>
        <a:defRPr sz="2699" kern="1200">
          <a:solidFill>
            <a:schemeClr val="tx1"/>
          </a:solidFill>
          <a:latin typeface="+mn-lt"/>
          <a:ea typeface="+mn-ea"/>
          <a:cs typeface="+mn-cs"/>
        </a:defRPr>
      </a:lvl8pPr>
      <a:lvl9pPr marL="5179139" indent="-304656" algn="l" defTabSz="1218621" rtl="0" eaLnBrk="1" latinLnBrk="0" hangingPunct="1">
        <a:spcBef>
          <a:spcPct val="20000"/>
        </a:spcBef>
        <a:buFont typeface="Arial" pitchFamily="34" charset="0"/>
        <a:buChar char="•"/>
        <a:defRPr sz="2699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8621" rtl="0" eaLnBrk="1" latinLnBrk="0" hangingPunct="1">
        <a:defRPr sz="2399" kern="1200">
          <a:solidFill>
            <a:schemeClr val="tx1"/>
          </a:solidFill>
          <a:latin typeface="+mn-lt"/>
          <a:ea typeface="+mn-ea"/>
          <a:cs typeface="+mn-cs"/>
        </a:defRPr>
      </a:lvl1pPr>
      <a:lvl2pPr marL="609310" algn="l" defTabSz="1218621" rtl="0" eaLnBrk="1" latinLnBrk="0" hangingPunct="1">
        <a:defRPr sz="2399" kern="1200">
          <a:solidFill>
            <a:schemeClr val="tx1"/>
          </a:solidFill>
          <a:latin typeface="+mn-lt"/>
          <a:ea typeface="+mn-ea"/>
          <a:cs typeface="+mn-cs"/>
        </a:defRPr>
      </a:lvl2pPr>
      <a:lvl3pPr marL="1218621" algn="l" defTabSz="1218621" rtl="0" eaLnBrk="1" latinLnBrk="0" hangingPunct="1">
        <a:defRPr sz="2399" kern="1200">
          <a:solidFill>
            <a:schemeClr val="tx1"/>
          </a:solidFill>
          <a:latin typeface="+mn-lt"/>
          <a:ea typeface="+mn-ea"/>
          <a:cs typeface="+mn-cs"/>
        </a:defRPr>
      </a:lvl3pPr>
      <a:lvl4pPr marL="1827931" algn="l" defTabSz="1218621" rtl="0" eaLnBrk="1" latinLnBrk="0" hangingPunct="1">
        <a:defRPr sz="2399" kern="1200">
          <a:solidFill>
            <a:schemeClr val="tx1"/>
          </a:solidFill>
          <a:latin typeface="+mn-lt"/>
          <a:ea typeface="+mn-ea"/>
          <a:cs typeface="+mn-cs"/>
        </a:defRPr>
      </a:lvl4pPr>
      <a:lvl5pPr marL="2437242" algn="l" defTabSz="1218621" rtl="0" eaLnBrk="1" latinLnBrk="0" hangingPunct="1">
        <a:defRPr sz="2399" kern="1200">
          <a:solidFill>
            <a:schemeClr val="tx1"/>
          </a:solidFill>
          <a:latin typeface="+mn-lt"/>
          <a:ea typeface="+mn-ea"/>
          <a:cs typeface="+mn-cs"/>
        </a:defRPr>
      </a:lvl5pPr>
      <a:lvl6pPr marL="3046553" algn="l" defTabSz="1218621" rtl="0" eaLnBrk="1" latinLnBrk="0" hangingPunct="1">
        <a:defRPr sz="2399" kern="1200">
          <a:solidFill>
            <a:schemeClr val="tx1"/>
          </a:solidFill>
          <a:latin typeface="+mn-lt"/>
          <a:ea typeface="+mn-ea"/>
          <a:cs typeface="+mn-cs"/>
        </a:defRPr>
      </a:lvl6pPr>
      <a:lvl7pPr marL="3655863" algn="l" defTabSz="1218621" rtl="0" eaLnBrk="1" latinLnBrk="0" hangingPunct="1">
        <a:defRPr sz="2399" kern="1200">
          <a:solidFill>
            <a:schemeClr val="tx1"/>
          </a:solidFill>
          <a:latin typeface="+mn-lt"/>
          <a:ea typeface="+mn-ea"/>
          <a:cs typeface="+mn-cs"/>
        </a:defRPr>
      </a:lvl7pPr>
      <a:lvl8pPr marL="4265173" algn="l" defTabSz="1218621" rtl="0" eaLnBrk="1" latinLnBrk="0" hangingPunct="1">
        <a:defRPr sz="2399" kern="1200">
          <a:solidFill>
            <a:schemeClr val="tx1"/>
          </a:solidFill>
          <a:latin typeface="+mn-lt"/>
          <a:ea typeface="+mn-ea"/>
          <a:cs typeface="+mn-cs"/>
        </a:defRPr>
      </a:lvl8pPr>
      <a:lvl9pPr marL="4874484" algn="l" defTabSz="1218621" rtl="0" eaLnBrk="1" latinLnBrk="0" hangingPunct="1">
        <a:defRPr sz="2399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440">
          <p15:clr>
            <a:srgbClr val="F26B43"/>
          </p15:clr>
        </p15:guide>
        <p15:guide id="2" pos="6719">
          <p15:clr>
            <a:srgbClr val="F26B43"/>
          </p15:clr>
        </p15:guide>
        <p15:guide id="3" orient="horz" pos="2880">
          <p15:clr>
            <a:srgbClr val="F26B43"/>
          </p15:clr>
        </p15:guide>
        <p15:guide id="4" pos="3839">
          <p15:clr>
            <a:srgbClr val="F26B43"/>
          </p15:clr>
        </p15:guide>
        <p15:guide id="5" pos="5279">
          <p15:clr>
            <a:srgbClr val="F26B43"/>
          </p15:clr>
        </p15:guide>
        <p15:guide id="6" pos="2399">
          <p15:clr>
            <a:srgbClr val="F26B43"/>
          </p15:clr>
        </p15:guide>
        <p15:guide id="7" pos="959">
          <p15:clr>
            <a:srgbClr val="F26B43"/>
          </p15:clr>
        </p15:guide>
        <p15:guide id="8" pos="7199">
          <p15:clr>
            <a:srgbClr val="FDE53C"/>
          </p15:clr>
        </p15:guide>
        <p15:guide id="9" pos="6239">
          <p15:clr>
            <a:srgbClr val="FDE53C"/>
          </p15:clr>
        </p15:guide>
        <p15:guide id="10" pos="5759">
          <p15:clr>
            <a:srgbClr val="FDE53C"/>
          </p15:clr>
        </p15:guide>
        <p15:guide id="11" pos="4319">
          <p15:clr>
            <a:srgbClr val="FDE53C"/>
          </p15:clr>
        </p15:guide>
        <p15:guide id="12" pos="4799">
          <p15:clr>
            <a:srgbClr val="FDE53C"/>
          </p15:clr>
        </p15:guide>
        <p15:guide id="13" pos="3335">
          <p15:clr>
            <a:srgbClr val="FDE53C"/>
          </p15:clr>
        </p15:guide>
        <p15:guide id="14" pos="2879">
          <p15:clr>
            <a:srgbClr val="FDE53C"/>
          </p15:clr>
        </p15:guide>
        <p15:guide id="15" pos="1919">
          <p15:clr>
            <a:srgbClr val="FDE53C"/>
          </p15:clr>
        </p15:guide>
        <p15:guide id="16" pos="1439">
          <p15:clr>
            <a:srgbClr val="FDE53C"/>
          </p15:clr>
        </p15:guide>
        <p15:guide id="17" pos="479">
          <p15:clr>
            <a:srgbClr val="FDE53C"/>
          </p15:clr>
        </p15:guide>
        <p15:guide id="18" orient="horz" pos="960">
          <p15:clr>
            <a:srgbClr val="FDE53C"/>
          </p15:clr>
        </p15:guide>
        <p15:guide id="19" orient="horz" pos="480">
          <p15:clr>
            <a:srgbClr val="FDE53C"/>
          </p15:clr>
        </p15:guide>
        <p15:guide id="20" orient="horz" pos="1920">
          <p15:clr>
            <a:srgbClr val="FDE53C"/>
          </p15:clr>
        </p15:guide>
        <p15:guide id="21" orient="horz" pos="2400">
          <p15:clr>
            <a:srgbClr val="FDE53C"/>
          </p15:clr>
        </p15:guide>
        <p15:guide id="22" orient="horz" pos="3360">
          <p15:clr>
            <a:srgbClr val="FDE53C"/>
          </p15:clr>
        </p15:guide>
        <p15:guide id="23" orient="horz" pos="3840">
          <p15:clr>
            <a:srgbClr val="FDE53C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27"/>
          <p:cNvSpPr/>
          <p:nvPr userDrawn="1"/>
        </p:nvSpPr>
        <p:spPr bwMode="black">
          <a:xfrm flipV="1">
            <a:off x="3175" y="6309200"/>
            <a:ext cx="12192000" cy="54602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en-US"/>
          </a:p>
        </p:txBody>
      </p:sp>
      <p:sp>
        <p:nvSpPr>
          <p:cNvPr id="18" name="Rectangle 17"/>
          <p:cNvSpPr/>
          <p:nvPr userDrawn="1"/>
        </p:nvSpPr>
        <p:spPr bwMode="black">
          <a:xfrm>
            <a:off x="0" y="6384631"/>
            <a:ext cx="12192000" cy="473369"/>
          </a:xfrm>
          <a:prstGeom prst="rect">
            <a:avLst/>
          </a:prstGeom>
          <a:solidFill>
            <a:srgbClr val="7F7F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en-US"/>
          </a:p>
        </p:txBody>
      </p:sp>
      <p:pic>
        <p:nvPicPr>
          <p:cNvPr id="21" name="Picture 20">
            <a:hlinkClick r:id="rId10" action="ppaction://hlinksldjump"/>
          </p:cNvPr>
          <p:cNvPicPr>
            <a:picLocks noChangeAspect="1"/>
          </p:cNvPicPr>
          <p:nvPr userDrawn="1"/>
        </p:nvPicPr>
        <p:blipFill>
          <a:blip r:embed="rId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253602" y="6484469"/>
            <a:ext cx="302326" cy="261471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 userDrawn="1"/>
        </p:nvPicPr>
        <p:blipFill rotWithShape="1">
          <a:blip r:embed="rId1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2" cy="1283730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 userDrawn="1"/>
        </p:nvPicPr>
        <p:blipFill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6200000">
            <a:off x="11334725" y="428043"/>
            <a:ext cx="1283731" cy="427642"/>
          </a:xfrm>
          <a:prstGeom prst="rect">
            <a:avLst/>
          </a:prstGeom>
        </p:spPr>
      </p:pic>
      <p:sp>
        <p:nvSpPr>
          <p:cNvPr id="17" name="Rectangle 16"/>
          <p:cNvSpPr/>
          <p:nvPr userDrawn="1"/>
        </p:nvSpPr>
        <p:spPr>
          <a:xfrm>
            <a:off x="11720994" y="6387399"/>
            <a:ext cx="467831" cy="467831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 18"/>
          <p:cNvSpPr/>
          <p:nvPr userDrawn="1"/>
        </p:nvSpPr>
        <p:spPr>
          <a:xfrm>
            <a:off x="11720994" y="6475213"/>
            <a:ext cx="47418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fld id="{F65C2B45-5778-4644-966B-AAA6F643DC70}" type="slidenum">
              <a:rPr lang="en-US" sz="1200" smtClean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pPr algn="ctr"/>
              <a:t>‹#›</a:t>
            </a:fld>
            <a:endParaRPr lang="en-US" sz="120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2" name="Rectangle 21"/>
          <p:cNvSpPr/>
          <p:nvPr userDrawn="1"/>
        </p:nvSpPr>
        <p:spPr>
          <a:xfrm>
            <a:off x="145139" y="6452360"/>
            <a:ext cx="3594837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0" i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U.S.  |  TopSeller Quick Reference Guide</a:t>
            </a:r>
          </a:p>
        </p:txBody>
      </p:sp>
    </p:spTree>
    <p:extLst>
      <p:ext uri="{BB962C8B-B14F-4D97-AF65-F5344CB8AC3E}">
        <p14:creationId xmlns:p14="http://schemas.microsoft.com/office/powerpoint/2010/main" val="18779764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4" r:id="rId1"/>
    <p:sldLayoutId id="2147483755" r:id="rId2"/>
    <p:sldLayoutId id="2147483756" r:id="rId3"/>
    <p:sldLayoutId id="2147483757" r:id="rId4"/>
    <p:sldLayoutId id="2147483758" r:id="rId5"/>
    <p:sldLayoutId id="2147483760" r:id="rId6"/>
    <p:sldLayoutId id="2147483766" r:id="rId7"/>
    <p:sldLayoutId id="2147483768" r:id="rId8"/>
  </p:sldLayoutIdLst>
  <p:hf sldNum="0"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669529" y="6400800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E8E58A1D-41DA-DC58-93FB-1ED0F2D56A4A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74" name="Rectangle 73">
              <a:extLst>
                <a:ext uri="{FF2B5EF4-FFF2-40B4-BE49-F238E27FC236}">
                  <a16:creationId xmlns:a16="http://schemas.microsoft.com/office/drawing/2014/main" id="{3BC243CA-E9F6-42B7-4EBD-174C6A6167E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7">
              <a:extLst>
                <a:ext uri="{FF2B5EF4-FFF2-40B4-BE49-F238E27FC236}">
                  <a16:creationId xmlns:a16="http://schemas.microsoft.com/office/drawing/2014/main" id="{AF0893DC-4B4F-34BC-2BE3-54AE043B95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8">
              <a:extLst>
                <a:ext uri="{FF2B5EF4-FFF2-40B4-BE49-F238E27FC236}">
                  <a16:creationId xmlns:a16="http://schemas.microsoft.com/office/drawing/2014/main" id="{2E9ED647-0AE4-33D4-5156-46F4EDDDEC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9">
              <a:extLst>
                <a:ext uri="{FF2B5EF4-FFF2-40B4-BE49-F238E27FC236}">
                  <a16:creationId xmlns:a16="http://schemas.microsoft.com/office/drawing/2014/main" id="{05BD8F00-F164-080D-BE9D-F8D1C4DFAED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10">
              <a:extLst>
                <a:ext uri="{FF2B5EF4-FFF2-40B4-BE49-F238E27FC236}">
                  <a16:creationId xmlns:a16="http://schemas.microsoft.com/office/drawing/2014/main" id="{5270BA00-DD8B-D870-AA01-525F7B1325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10">
              <a:extLst>
                <a:ext uri="{FF2B5EF4-FFF2-40B4-BE49-F238E27FC236}">
                  <a16:creationId xmlns:a16="http://schemas.microsoft.com/office/drawing/2014/main" id="{8214A0A3-3CC6-58A0-8F76-87CEE5EF1B5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11">
              <a:extLst>
                <a:ext uri="{FF2B5EF4-FFF2-40B4-BE49-F238E27FC236}">
                  <a16:creationId xmlns:a16="http://schemas.microsoft.com/office/drawing/2014/main" id="{D4ACFFF1-B65B-C5F8-C71D-FED0359A305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id="{A96401E7-DA08-126E-49F5-DF40A4D052B8}"/>
              </a:ext>
            </a:extLst>
          </p:cNvPr>
          <p:cNvSpPr/>
          <p:nvPr userDrawn="1"/>
        </p:nvSpPr>
        <p:spPr>
          <a:xfrm>
            <a:off x="1547471" y="6363028"/>
            <a:ext cx="647283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b="0" i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2023 Lenovo Confidential. All rights reserved. | US TopSeller Quick Reference Guide</a:t>
            </a:r>
          </a:p>
        </p:txBody>
      </p:sp>
    </p:spTree>
    <p:extLst>
      <p:ext uri="{BB962C8B-B14F-4D97-AF65-F5344CB8AC3E}">
        <p14:creationId xmlns:p14="http://schemas.microsoft.com/office/powerpoint/2010/main" val="357917371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1" r:id="rId1"/>
    <p:sldLayoutId id="2147483772" r:id="rId2"/>
    <p:sldLayoutId id="2147483773" r:id="rId3"/>
    <p:sldLayoutId id="2147483774" r:id="rId4"/>
    <p:sldLayoutId id="2147483775" r:id="rId5"/>
    <p:sldLayoutId id="2147483776" r:id="rId6"/>
    <p:sldLayoutId id="2147483777" r:id="rId7"/>
    <p:sldLayoutId id="2147483778" r:id="rId8"/>
    <p:sldLayoutId id="2147483779" r:id="rId9"/>
    <p:sldLayoutId id="2147483780" r:id="rId10"/>
    <p:sldLayoutId id="2147483781" r:id="rId11"/>
    <p:sldLayoutId id="2147483782" r:id="rId12"/>
    <p:sldLayoutId id="2147483783" r:id="rId13"/>
    <p:sldLayoutId id="2147483784" r:id="rId14"/>
    <p:sldLayoutId id="2147483785" r:id="rId15"/>
    <p:sldLayoutId id="2147483786" r:id="rId16"/>
    <p:sldLayoutId id="2147483787" r:id="rId17"/>
    <p:sldLayoutId id="2147483788" r:id="rId18"/>
    <p:sldLayoutId id="2147483789" r:id="rId19"/>
    <p:sldLayoutId id="2147483790" r:id="rId20"/>
    <p:sldLayoutId id="2147483791" r:id="rId21"/>
    <p:sldLayoutId id="2147483792" r:id="rId22"/>
    <p:sldLayoutId id="2147483793" r:id="rId23"/>
    <p:sldLayoutId id="2147483794" r:id="rId24"/>
    <p:sldLayoutId id="2147483795" r:id="rId25"/>
    <p:sldLayoutId id="2147483796" r:id="rId26"/>
    <p:sldLayoutId id="2147483797" r:id="rId27"/>
    <p:sldLayoutId id="2147483798" r:id="rId28"/>
    <p:sldLayoutId id="2147483799" r:id="rId29"/>
    <p:sldLayoutId id="2147483800" r:id="rId30"/>
    <p:sldLayoutId id="2147483801" r:id="rId31"/>
    <p:sldLayoutId id="2147483802" r:id="rId32"/>
    <p:sldLayoutId id="2147483803" r:id="rId33"/>
    <p:sldLayoutId id="2147483804" r:id="rId34"/>
    <p:sldLayoutId id="2147483805" r:id="rId35"/>
    <p:sldLayoutId id="2147483806" r:id="rId36"/>
    <p:sldLayoutId id="2147483807" r:id="rId37"/>
  </p:sldLayoutIdLst>
  <p:transition spd="med"/>
  <p:hf hdr="0" ftr="0" dt="0"/>
  <p:txStyles>
    <p:titleStyle>
      <a:lvl1pPr algn="ctr" defTabSz="1218987" rtl="0" eaLnBrk="1" latinLnBrk="0" hangingPunct="1">
        <a:spcBef>
          <a:spcPct val="0"/>
        </a:spcBef>
        <a:buNone/>
        <a:defRPr sz="4300" kern="1200" cap="all" baseline="0">
          <a:solidFill>
            <a:schemeClr val="tx1"/>
          </a:solidFill>
          <a:latin typeface="Arial" pitchFamily="34" charset="0"/>
          <a:ea typeface="+mj-ea"/>
          <a:cs typeface="Arial" pitchFamily="34" charset="0"/>
        </a:defRPr>
      </a:lvl1pPr>
    </p:titleStyle>
    <p:bodyStyle>
      <a:lvl1pPr marL="457120" indent="-457120" algn="l" defTabSz="1218987" rtl="0" eaLnBrk="1" latinLnBrk="0" hangingPunct="1">
        <a:spcBef>
          <a:spcPct val="20000"/>
        </a:spcBef>
        <a:buClrTx/>
        <a:buFont typeface="Arial" panose="020B0604020202020204" pitchFamily="34" charset="0"/>
        <a:buChar char="•"/>
        <a:defRPr sz="43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1pPr>
      <a:lvl2pPr marL="990427" indent="-380933" algn="l" defTabSz="1218987" rtl="0" eaLnBrk="1" latinLnBrk="0" hangingPunct="1">
        <a:spcBef>
          <a:spcPct val="20000"/>
        </a:spcBef>
        <a:buClrTx/>
        <a:buFont typeface="Arial" panose="020B0604020202020204" pitchFamily="34" charset="0"/>
        <a:buChar char="–"/>
        <a:defRPr sz="37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2pPr>
      <a:lvl3pPr marL="1523733" indent="-304747" algn="l" defTabSz="1218987" rtl="0" eaLnBrk="1" latinLnBrk="0" hangingPunct="1">
        <a:spcBef>
          <a:spcPct val="20000"/>
        </a:spcBef>
        <a:buClrTx/>
        <a:buFont typeface="Arial" panose="020B0604020202020204" pitchFamily="34" charset="0"/>
        <a:buChar char="-"/>
        <a:defRPr sz="32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3pPr>
      <a:lvl4pPr marL="2133227" indent="-304747" algn="l" defTabSz="1218987" rtl="0" eaLnBrk="1" latinLnBrk="0" hangingPunct="1">
        <a:spcBef>
          <a:spcPct val="20000"/>
        </a:spcBef>
        <a:buClrTx/>
        <a:buFont typeface="Arial" panose="020B0604020202020204" pitchFamily="34" charset="0"/>
        <a:buChar char="-"/>
        <a:defRPr sz="27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4pPr>
      <a:lvl5pPr marL="2742720" indent="-304747" algn="l" defTabSz="1218987" rtl="0" eaLnBrk="1" latinLnBrk="0" hangingPunct="1">
        <a:spcBef>
          <a:spcPct val="20000"/>
        </a:spcBef>
        <a:buClrTx/>
        <a:buFont typeface="Arial" panose="020B0604020202020204" pitchFamily="34" charset="0"/>
        <a:buChar char="-"/>
        <a:defRPr sz="27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5pPr>
      <a:lvl6pPr marL="3352213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3961707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571200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180693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49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898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48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797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46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696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645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594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440">
          <p15:clr>
            <a:srgbClr val="F26B43"/>
          </p15:clr>
        </p15:guide>
        <p15:guide id="2" pos="6719">
          <p15:clr>
            <a:srgbClr val="F26B43"/>
          </p15:clr>
        </p15:guide>
        <p15:guide id="3" orient="horz" pos="2880">
          <p15:clr>
            <a:srgbClr val="F26B43"/>
          </p15:clr>
        </p15:guide>
        <p15:guide id="4" pos="3839">
          <p15:clr>
            <a:srgbClr val="F26B43"/>
          </p15:clr>
        </p15:guide>
        <p15:guide id="5" pos="5279">
          <p15:clr>
            <a:srgbClr val="F26B43"/>
          </p15:clr>
        </p15:guide>
        <p15:guide id="6" pos="2399">
          <p15:clr>
            <a:srgbClr val="F26B43"/>
          </p15:clr>
        </p15:guide>
        <p15:guide id="7" pos="959">
          <p15:clr>
            <a:srgbClr val="F26B43"/>
          </p15:clr>
        </p15:guide>
        <p15:guide id="8" pos="7199">
          <p15:clr>
            <a:srgbClr val="FDE53C"/>
          </p15:clr>
        </p15:guide>
        <p15:guide id="9" pos="6239">
          <p15:clr>
            <a:srgbClr val="FDE53C"/>
          </p15:clr>
        </p15:guide>
        <p15:guide id="10" pos="5759">
          <p15:clr>
            <a:srgbClr val="FDE53C"/>
          </p15:clr>
        </p15:guide>
        <p15:guide id="11" pos="4319">
          <p15:clr>
            <a:srgbClr val="FDE53C"/>
          </p15:clr>
        </p15:guide>
        <p15:guide id="12" pos="4799">
          <p15:clr>
            <a:srgbClr val="FDE53C"/>
          </p15:clr>
        </p15:guide>
        <p15:guide id="13" pos="3335">
          <p15:clr>
            <a:srgbClr val="FDE53C"/>
          </p15:clr>
        </p15:guide>
        <p15:guide id="14" pos="2879">
          <p15:clr>
            <a:srgbClr val="FDE53C"/>
          </p15:clr>
        </p15:guide>
        <p15:guide id="15" pos="1919">
          <p15:clr>
            <a:srgbClr val="FDE53C"/>
          </p15:clr>
        </p15:guide>
        <p15:guide id="16" pos="1439">
          <p15:clr>
            <a:srgbClr val="FDE53C"/>
          </p15:clr>
        </p15:guide>
        <p15:guide id="17" pos="479">
          <p15:clr>
            <a:srgbClr val="FDE53C"/>
          </p15:clr>
        </p15:guide>
        <p15:guide id="18" orient="horz" pos="960">
          <p15:clr>
            <a:srgbClr val="FDE53C"/>
          </p15:clr>
        </p15:guide>
        <p15:guide id="19" orient="horz" pos="480">
          <p15:clr>
            <a:srgbClr val="FDE53C"/>
          </p15:clr>
        </p15:guide>
        <p15:guide id="20" orient="horz" pos="1920">
          <p15:clr>
            <a:srgbClr val="FDE53C"/>
          </p15:clr>
        </p15:guide>
        <p15:guide id="21" orient="horz" pos="2400">
          <p15:clr>
            <a:srgbClr val="FDE53C"/>
          </p15:clr>
        </p15:guide>
        <p15:guide id="22" orient="horz" pos="3360">
          <p15:clr>
            <a:srgbClr val="FDE53C"/>
          </p15:clr>
        </p15:guide>
        <p15:guide id="23" orient="horz" pos="3840">
          <p15:clr>
            <a:srgbClr val="FDE53C"/>
          </p15:clr>
        </p15:guide>
      </p15:sldGuideLst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5" name="Group 4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6" name="Rectangle 5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7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8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9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0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8007615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0" r:id="rId1"/>
    <p:sldLayoutId id="2147483811" r:id="rId2"/>
    <p:sldLayoutId id="2147483812" r:id="rId3"/>
    <p:sldLayoutId id="2147483813" r:id="rId4"/>
    <p:sldLayoutId id="2147483814" r:id="rId5"/>
    <p:sldLayoutId id="2147483815" r:id="rId6"/>
    <p:sldLayoutId id="2147483816" r:id="rId7"/>
    <p:sldLayoutId id="2147483817" r:id="rId8"/>
    <p:sldLayoutId id="2147483818" r:id="rId9"/>
    <p:sldLayoutId id="2147483819" r:id="rId10"/>
    <p:sldLayoutId id="2147483820" r:id="rId11"/>
    <p:sldLayoutId id="2147483821" r:id="rId12"/>
    <p:sldLayoutId id="2147483822" r:id="rId13"/>
    <p:sldLayoutId id="2147483823" r:id="rId14"/>
    <p:sldLayoutId id="2147483824" r:id="rId15"/>
    <p:sldLayoutId id="2147483825" r:id="rId16"/>
    <p:sldLayoutId id="2147483826" r:id="rId17"/>
    <p:sldLayoutId id="2147483827" r:id="rId18"/>
    <p:sldLayoutId id="2147483828" r:id="rId19"/>
    <p:sldLayoutId id="2147483829" r:id="rId20"/>
    <p:sldLayoutId id="2147483830" r:id="rId21"/>
    <p:sldLayoutId id="2147483831" r:id="rId22"/>
    <p:sldLayoutId id="2147483832" r:id="rId23"/>
    <p:sldLayoutId id="2147483833" r:id="rId24"/>
    <p:sldLayoutId id="2147483834" r:id="rId25"/>
    <p:sldLayoutId id="2147483835" r:id="rId26"/>
    <p:sldLayoutId id="2147483836" r:id="rId27"/>
    <p:sldLayoutId id="2147483837" r:id="rId28"/>
    <p:sldLayoutId id="2147483838" r:id="rId29"/>
    <p:sldLayoutId id="2147483839" r:id="rId30"/>
    <p:sldLayoutId id="2147483840" r:id="rId31"/>
    <p:sldLayoutId id="2147483841" r:id="rId32"/>
    <p:sldLayoutId id="2147483842" r:id="rId33"/>
    <p:sldLayoutId id="2147483843" r:id="rId34"/>
    <p:sldLayoutId id="2147483844" r:id="rId35"/>
    <p:sldLayoutId id="2147483845" r:id="rId36"/>
    <p:sldLayoutId id="2147483847" r:id="rId37"/>
    <p:sldLayoutId id="2147483935" r:id="rId38"/>
    <p:sldLayoutId id="2147484079" r:id="rId39"/>
  </p:sldLayoutIdLst>
  <p:transition spd="med"/>
  <p:hf hdr="0" dt="0"/>
  <p:txStyles>
    <p:titleStyle>
      <a:lvl1pPr algn="ctr" defTabSz="1218987" rtl="0" eaLnBrk="1" latinLnBrk="0" hangingPunct="1">
        <a:spcBef>
          <a:spcPct val="0"/>
        </a:spcBef>
        <a:buNone/>
        <a:defRPr sz="4300" kern="1200" cap="all" baseline="0">
          <a:solidFill>
            <a:schemeClr val="tx1"/>
          </a:solidFill>
          <a:latin typeface="Arial" pitchFamily="34" charset="0"/>
          <a:ea typeface="+mj-ea"/>
          <a:cs typeface="Arial" pitchFamily="34" charset="0"/>
        </a:defRPr>
      </a:lvl1pPr>
    </p:titleStyle>
    <p:bodyStyle>
      <a:lvl1pPr marL="457120" indent="-457120" algn="l" defTabSz="1218987" rtl="0" eaLnBrk="1" latinLnBrk="0" hangingPunct="1">
        <a:spcBef>
          <a:spcPct val="20000"/>
        </a:spcBef>
        <a:buClr>
          <a:schemeClr val="tx2"/>
        </a:buClr>
        <a:buFont typeface="Wingdings" pitchFamily="2" charset="2"/>
        <a:buChar char="§"/>
        <a:defRPr sz="43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1pPr>
      <a:lvl2pPr marL="990427" indent="-380933" algn="l" defTabSz="1218987" rtl="0" eaLnBrk="1" latinLnBrk="0" hangingPunct="1">
        <a:spcBef>
          <a:spcPct val="20000"/>
        </a:spcBef>
        <a:buClr>
          <a:schemeClr val="tx2"/>
        </a:buClr>
        <a:buFont typeface="Wingdings" pitchFamily="2" charset="2"/>
        <a:buChar char="§"/>
        <a:defRPr sz="37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2pPr>
      <a:lvl3pPr marL="1523733" indent="-304747" algn="l" defTabSz="1218987" rtl="0" eaLnBrk="1" latinLnBrk="0" hangingPunct="1">
        <a:spcBef>
          <a:spcPct val="20000"/>
        </a:spcBef>
        <a:buClr>
          <a:schemeClr val="tx2"/>
        </a:buClr>
        <a:buFont typeface="Wingdings" pitchFamily="2" charset="2"/>
        <a:buChar char="§"/>
        <a:defRPr sz="32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3pPr>
      <a:lvl4pPr marL="2133227" indent="-304747" algn="l" defTabSz="1218987" rtl="0" eaLnBrk="1" latinLnBrk="0" hangingPunct="1">
        <a:spcBef>
          <a:spcPct val="20000"/>
        </a:spcBef>
        <a:buClr>
          <a:schemeClr val="tx2"/>
        </a:buClr>
        <a:buFont typeface="Wingdings" pitchFamily="2" charset="2"/>
        <a:buChar char="§"/>
        <a:defRPr sz="27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4pPr>
      <a:lvl5pPr marL="2742720" indent="-304747" algn="l" defTabSz="1218987" rtl="0" eaLnBrk="1" latinLnBrk="0" hangingPunct="1">
        <a:spcBef>
          <a:spcPct val="20000"/>
        </a:spcBef>
        <a:buClr>
          <a:schemeClr val="tx2"/>
        </a:buClr>
        <a:buFont typeface="Wingdings" pitchFamily="2" charset="2"/>
        <a:buChar char="§"/>
        <a:defRPr sz="27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5pPr>
      <a:lvl6pPr marL="3352213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3961707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571200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180693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49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898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48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797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46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696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645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594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5" name="Group 4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6" name="Rectangle 5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7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8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9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0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2998385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9" r:id="rId1"/>
    <p:sldLayoutId id="2147483850" r:id="rId2"/>
    <p:sldLayoutId id="2147483851" r:id="rId3"/>
    <p:sldLayoutId id="2147483852" r:id="rId4"/>
    <p:sldLayoutId id="2147483853" r:id="rId5"/>
    <p:sldLayoutId id="2147483854" r:id="rId6"/>
    <p:sldLayoutId id="2147483855" r:id="rId7"/>
    <p:sldLayoutId id="2147483856" r:id="rId8"/>
    <p:sldLayoutId id="2147483857" r:id="rId9"/>
    <p:sldLayoutId id="2147483858" r:id="rId10"/>
    <p:sldLayoutId id="2147483859" r:id="rId11"/>
    <p:sldLayoutId id="2147483860" r:id="rId12"/>
    <p:sldLayoutId id="2147483861" r:id="rId13"/>
    <p:sldLayoutId id="2147483862" r:id="rId14"/>
    <p:sldLayoutId id="2147483863" r:id="rId15"/>
    <p:sldLayoutId id="2147483864" r:id="rId16"/>
    <p:sldLayoutId id="2147483865" r:id="rId17"/>
    <p:sldLayoutId id="2147483866" r:id="rId18"/>
    <p:sldLayoutId id="2147483867" r:id="rId19"/>
    <p:sldLayoutId id="2147483868" r:id="rId20"/>
    <p:sldLayoutId id="2147483869" r:id="rId21"/>
    <p:sldLayoutId id="2147483870" r:id="rId22"/>
    <p:sldLayoutId id="2147483871" r:id="rId23"/>
    <p:sldLayoutId id="2147483872" r:id="rId24"/>
    <p:sldLayoutId id="2147483873" r:id="rId25"/>
    <p:sldLayoutId id="2147483874" r:id="rId26"/>
    <p:sldLayoutId id="2147483875" r:id="rId27"/>
    <p:sldLayoutId id="2147483876" r:id="rId28"/>
    <p:sldLayoutId id="2147483877" r:id="rId29"/>
    <p:sldLayoutId id="2147483878" r:id="rId30"/>
    <p:sldLayoutId id="2147483879" r:id="rId31"/>
    <p:sldLayoutId id="2147483880" r:id="rId32"/>
    <p:sldLayoutId id="2147483881" r:id="rId33"/>
    <p:sldLayoutId id="2147483882" r:id="rId34"/>
    <p:sldLayoutId id="2147483883" r:id="rId35"/>
    <p:sldLayoutId id="2147483884" r:id="rId36"/>
    <p:sldLayoutId id="2147483885" r:id="rId37"/>
    <p:sldLayoutId id="2147483886" r:id="rId38"/>
  </p:sldLayoutIdLst>
  <p:transition spd="med"/>
  <p:hf hdr="0" dt="0"/>
  <p:txStyles>
    <p:titleStyle>
      <a:lvl1pPr algn="ctr" defTabSz="1218987" rtl="0" eaLnBrk="1" latinLnBrk="0" hangingPunct="1">
        <a:spcBef>
          <a:spcPct val="0"/>
        </a:spcBef>
        <a:buNone/>
        <a:defRPr sz="4300" kern="1200" cap="all" baseline="0">
          <a:solidFill>
            <a:schemeClr val="tx1"/>
          </a:solidFill>
          <a:latin typeface="Arial" pitchFamily="34" charset="0"/>
          <a:ea typeface="+mj-ea"/>
          <a:cs typeface="Arial" pitchFamily="34" charset="0"/>
        </a:defRPr>
      </a:lvl1pPr>
    </p:titleStyle>
    <p:bodyStyle>
      <a:lvl1pPr marL="457120" indent="-457120" algn="l" defTabSz="1218987" rtl="0" eaLnBrk="1" latinLnBrk="0" hangingPunct="1">
        <a:spcBef>
          <a:spcPct val="20000"/>
        </a:spcBef>
        <a:buClr>
          <a:schemeClr val="tx2"/>
        </a:buClr>
        <a:buFont typeface="Wingdings" pitchFamily="2" charset="2"/>
        <a:buChar char="§"/>
        <a:defRPr sz="43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1pPr>
      <a:lvl2pPr marL="990427" indent="-380933" algn="l" defTabSz="1218987" rtl="0" eaLnBrk="1" latinLnBrk="0" hangingPunct="1">
        <a:spcBef>
          <a:spcPct val="20000"/>
        </a:spcBef>
        <a:buClr>
          <a:schemeClr val="tx2"/>
        </a:buClr>
        <a:buFont typeface="Wingdings" pitchFamily="2" charset="2"/>
        <a:buChar char="§"/>
        <a:defRPr sz="37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2pPr>
      <a:lvl3pPr marL="1523733" indent="-304747" algn="l" defTabSz="1218987" rtl="0" eaLnBrk="1" latinLnBrk="0" hangingPunct="1">
        <a:spcBef>
          <a:spcPct val="20000"/>
        </a:spcBef>
        <a:buClr>
          <a:schemeClr val="tx2"/>
        </a:buClr>
        <a:buFont typeface="Wingdings" pitchFamily="2" charset="2"/>
        <a:buChar char="§"/>
        <a:defRPr sz="32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3pPr>
      <a:lvl4pPr marL="2133227" indent="-304747" algn="l" defTabSz="1218987" rtl="0" eaLnBrk="1" latinLnBrk="0" hangingPunct="1">
        <a:spcBef>
          <a:spcPct val="20000"/>
        </a:spcBef>
        <a:buClr>
          <a:schemeClr val="tx2"/>
        </a:buClr>
        <a:buFont typeface="Wingdings" pitchFamily="2" charset="2"/>
        <a:buChar char="§"/>
        <a:defRPr sz="27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4pPr>
      <a:lvl5pPr marL="2742720" indent="-304747" algn="l" defTabSz="1218987" rtl="0" eaLnBrk="1" latinLnBrk="0" hangingPunct="1">
        <a:spcBef>
          <a:spcPct val="20000"/>
        </a:spcBef>
        <a:buClr>
          <a:schemeClr val="tx2"/>
        </a:buClr>
        <a:buFont typeface="Wingdings" pitchFamily="2" charset="2"/>
        <a:buChar char="§"/>
        <a:defRPr sz="27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5pPr>
      <a:lvl6pPr marL="3352213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3961707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571200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180693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49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898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48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797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46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696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645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594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27"/>
          <p:cNvSpPr/>
          <p:nvPr userDrawn="1"/>
        </p:nvSpPr>
        <p:spPr bwMode="black">
          <a:xfrm flipV="1">
            <a:off x="3175" y="6309200"/>
            <a:ext cx="12192000" cy="54602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en-US"/>
          </a:p>
        </p:txBody>
      </p:sp>
      <p:sp>
        <p:nvSpPr>
          <p:cNvPr id="18" name="Rectangle 17"/>
          <p:cNvSpPr/>
          <p:nvPr userDrawn="1"/>
        </p:nvSpPr>
        <p:spPr bwMode="black">
          <a:xfrm>
            <a:off x="0" y="6384631"/>
            <a:ext cx="12192000" cy="473369"/>
          </a:xfrm>
          <a:prstGeom prst="rect">
            <a:avLst/>
          </a:prstGeom>
          <a:solidFill>
            <a:srgbClr val="7F7F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en-US"/>
          </a:p>
        </p:txBody>
      </p:sp>
      <p:pic>
        <p:nvPicPr>
          <p:cNvPr id="21" name="Picture 20">
            <a:hlinkClick r:id="" action="ppaction://noaction"/>
          </p:cNvPr>
          <p:cNvPicPr>
            <a:picLocks noChangeAspect="1"/>
          </p:cNvPicPr>
          <p:nvPr userDrawn="1"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253602" y="6484469"/>
            <a:ext cx="302326" cy="261471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 userDrawn="1"/>
        </p:nvPicPr>
        <p:blipFill rotWithShape="1"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2" cy="1283730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 userDrawn="1"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6200000">
            <a:off x="11334725" y="428043"/>
            <a:ext cx="1283731" cy="427642"/>
          </a:xfrm>
          <a:prstGeom prst="rect">
            <a:avLst/>
          </a:prstGeom>
        </p:spPr>
      </p:pic>
      <p:sp>
        <p:nvSpPr>
          <p:cNvPr id="17" name="Rectangle 16"/>
          <p:cNvSpPr/>
          <p:nvPr userDrawn="1"/>
        </p:nvSpPr>
        <p:spPr>
          <a:xfrm>
            <a:off x="11720994" y="6387399"/>
            <a:ext cx="467831" cy="467831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 18"/>
          <p:cNvSpPr/>
          <p:nvPr userDrawn="1"/>
        </p:nvSpPr>
        <p:spPr>
          <a:xfrm>
            <a:off x="11720994" y="6475213"/>
            <a:ext cx="47418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fld id="{F65C2B45-5778-4644-966B-AAA6F643DC70}" type="slidenum">
              <a:rPr lang="en-US" sz="1200" smtClean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pPr algn="ctr"/>
              <a:t>‹#›</a:t>
            </a:fld>
            <a:endParaRPr lang="en-US" sz="120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2" name="Rectangle 21"/>
          <p:cNvSpPr/>
          <p:nvPr userDrawn="1"/>
        </p:nvSpPr>
        <p:spPr>
          <a:xfrm>
            <a:off x="145139" y="6452360"/>
            <a:ext cx="3594837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0" i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U.S.  |  TopSeller Quick Reference Guide</a:t>
            </a:r>
          </a:p>
        </p:txBody>
      </p:sp>
    </p:spTree>
    <p:extLst>
      <p:ext uri="{BB962C8B-B14F-4D97-AF65-F5344CB8AC3E}">
        <p14:creationId xmlns:p14="http://schemas.microsoft.com/office/powerpoint/2010/main" val="37407802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88" r:id="rId1"/>
    <p:sldLayoutId id="2147483889" r:id="rId2"/>
    <p:sldLayoutId id="2147483890" r:id="rId3"/>
    <p:sldLayoutId id="2147483891" r:id="rId4"/>
    <p:sldLayoutId id="2147483892" r:id="rId5"/>
    <p:sldLayoutId id="2147483893" r:id="rId6"/>
  </p:sldLayoutIdLst>
  <p:hf sldNum="0"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669529" y="6400800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E8E58A1D-41DA-DC58-93FB-1ED0F2D56A4A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74" name="Rectangle 73">
              <a:extLst>
                <a:ext uri="{FF2B5EF4-FFF2-40B4-BE49-F238E27FC236}">
                  <a16:creationId xmlns:a16="http://schemas.microsoft.com/office/drawing/2014/main" id="{3BC243CA-E9F6-42B7-4EBD-174C6A6167E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7">
              <a:extLst>
                <a:ext uri="{FF2B5EF4-FFF2-40B4-BE49-F238E27FC236}">
                  <a16:creationId xmlns:a16="http://schemas.microsoft.com/office/drawing/2014/main" id="{AF0893DC-4B4F-34BC-2BE3-54AE043B95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8">
              <a:extLst>
                <a:ext uri="{FF2B5EF4-FFF2-40B4-BE49-F238E27FC236}">
                  <a16:creationId xmlns:a16="http://schemas.microsoft.com/office/drawing/2014/main" id="{2E9ED647-0AE4-33D4-5156-46F4EDDDEC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9">
              <a:extLst>
                <a:ext uri="{FF2B5EF4-FFF2-40B4-BE49-F238E27FC236}">
                  <a16:creationId xmlns:a16="http://schemas.microsoft.com/office/drawing/2014/main" id="{05BD8F00-F164-080D-BE9D-F8D1C4DFAED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10">
              <a:extLst>
                <a:ext uri="{FF2B5EF4-FFF2-40B4-BE49-F238E27FC236}">
                  <a16:creationId xmlns:a16="http://schemas.microsoft.com/office/drawing/2014/main" id="{5270BA00-DD8B-D870-AA01-525F7B1325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10">
              <a:extLst>
                <a:ext uri="{FF2B5EF4-FFF2-40B4-BE49-F238E27FC236}">
                  <a16:creationId xmlns:a16="http://schemas.microsoft.com/office/drawing/2014/main" id="{8214A0A3-3CC6-58A0-8F76-87CEE5EF1B5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11">
              <a:extLst>
                <a:ext uri="{FF2B5EF4-FFF2-40B4-BE49-F238E27FC236}">
                  <a16:creationId xmlns:a16="http://schemas.microsoft.com/office/drawing/2014/main" id="{D4ACFFF1-B65B-C5F8-C71D-FED0359A305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19041860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95" r:id="rId1"/>
    <p:sldLayoutId id="2147483896" r:id="rId2"/>
    <p:sldLayoutId id="2147483897" r:id="rId3"/>
    <p:sldLayoutId id="2147483898" r:id="rId4"/>
    <p:sldLayoutId id="2147483899" r:id="rId5"/>
    <p:sldLayoutId id="2147483900" r:id="rId6"/>
    <p:sldLayoutId id="2147483901" r:id="rId7"/>
    <p:sldLayoutId id="2147483902" r:id="rId8"/>
    <p:sldLayoutId id="2147483903" r:id="rId9"/>
    <p:sldLayoutId id="2147483904" r:id="rId10"/>
    <p:sldLayoutId id="2147483905" r:id="rId11"/>
    <p:sldLayoutId id="2147483906" r:id="rId12"/>
    <p:sldLayoutId id="2147483907" r:id="rId13"/>
    <p:sldLayoutId id="2147483908" r:id="rId14"/>
    <p:sldLayoutId id="2147483909" r:id="rId15"/>
    <p:sldLayoutId id="2147483910" r:id="rId16"/>
    <p:sldLayoutId id="2147483911" r:id="rId17"/>
    <p:sldLayoutId id="2147483912" r:id="rId18"/>
    <p:sldLayoutId id="2147483913" r:id="rId19"/>
    <p:sldLayoutId id="2147483914" r:id="rId20"/>
    <p:sldLayoutId id="2147483915" r:id="rId21"/>
    <p:sldLayoutId id="2147483916" r:id="rId22"/>
    <p:sldLayoutId id="2147483917" r:id="rId23"/>
    <p:sldLayoutId id="2147483918" r:id="rId24"/>
    <p:sldLayoutId id="2147483919" r:id="rId25"/>
    <p:sldLayoutId id="2147483920" r:id="rId26"/>
    <p:sldLayoutId id="2147483921" r:id="rId27"/>
    <p:sldLayoutId id="2147483922" r:id="rId28"/>
    <p:sldLayoutId id="2147483923" r:id="rId29"/>
    <p:sldLayoutId id="2147483924" r:id="rId30"/>
    <p:sldLayoutId id="2147483925" r:id="rId31"/>
    <p:sldLayoutId id="2147483926" r:id="rId32"/>
    <p:sldLayoutId id="2147483927" r:id="rId33"/>
    <p:sldLayoutId id="2147483928" r:id="rId34"/>
    <p:sldLayoutId id="2147483929" r:id="rId35"/>
    <p:sldLayoutId id="2147483930" r:id="rId36"/>
    <p:sldLayoutId id="2147483931" r:id="rId37"/>
    <p:sldLayoutId id="2147483932" r:id="rId38"/>
    <p:sldLayoutId id="2147483933" r:id="rId39"/>
    <p:sldLayoutId id="2147483934" r:id="rId40"/>
  </p:sldLayoutIdLst>
  <p:transition spd="med"/>
  <p:hf hdr="0" ftr="0" dt="0"/>
  <p:txStyles>
    <p:titleStyle>
      <a:lvl1pPr algn="ctr" defTabSz="1218987" rtl="0" eaLnBrk="1" latinLnBrk="0" hangingPunct="1">
        <a:spcBef>
          <a:spcPct val="0"/>
        </a:spcBef>
        <a:buNone/>
        <a:defRPr sz="4300" kern="1200" cap="all" baseline="0">
          <a:solidFill>
            <a:schemeClr val="tx1"/>
          </a:solidFill>
          <a:latin typeface="Arial" pitchFamily="34" charset="0"/>
          <a:ea typeface="+mj-ea"/>
          <a:cs typeface="Arial" pitchFamily="34" charset="0"/>
        </a:defRPr>
      </a:lvl1pPr>
    </p:titleStyle>
    <p:bodyStyle>
      <a:lvl1pPr marL="457120" indent="-457120" algn="l" defTabSz="1218987" rtl="0" eaLnBrk="1" latinLnBrk="0" hangingPunct="1">
        <a:spcBef>
          <a:spcPct val="20000"/>
        </a:spcBef>
        <a:buClrTx/>
        <a:buFont typeface="Arial" panose="020B0604020202020204" pitchFamily="34" charset="0"/>
        <a:buChar char="•"/>
        <a:defRPr sz="43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1pPr>
      <a:lvl2pPr marL="990427" indent="-380933" algn="l" defTabSz="1218987" rtl="0" eaLnBrk="1" latinLnBrk="0" hangingPunct="1">
        <a:spcBef>
          <a:spcPct val="20000"/>
        </a:spcBef>
        <a:buClrTx/>
        <a:buFont typeface="Arial" panose="020B0604020202020204" pitchFamily="34" charset="0"/>
        <a:buChar char="–"/>
        <a:defRPr sz="37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2pPr>
      <a:lvl3pPr marL="1523733" indent="-304747" algn="l" defTabSz="1218987" rtl="0" eaLnBrk="1" latinLnBrk="0" hangingPunct="1">
        <a:spcBef>
          <a:spcPct val="20000"/>
        </a:spcBef>
        <a:buClrTx/>
        <a:buFont typeface="Arial" panose="020B0604020202020204" pitchFamily="34" charset="0"/>
        <a:buChar char="-"/>
        <a:defRPr sz="32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3pPr>
      <a:lvl4pPr marL="2133227" indent="-304747" algn="l" defTabSz="1218987" rtl="0" eaLnBrk="1" latinLnBrk="0" hangingPunct="1">
        <a:spcBef>
          <a:spcPct val="20000"/>
        </a:spcBef>
        <a:buClrTx/>
        <a:buFont typeface="Arial" panose="020B0604020202020204" pitchFamily="34" charset="0"/>
        <a:buChar char="-"/>
        <a:defRPr sz="27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4pPr>
      <a:lvl5pPr marL="2742720" indent="-304747" algn="l" defTabSz="1218987" rtl="0" eaLnBrk="1" latinLnBrk="0" hangingPunct="1">
        <a:spcBef>
          <a:spcPct val="20000"/>
        </a:spcBef>
        <a:buClrTx/>
        <a:buFont typeface="Arial" panose="020B0604020202020204" pitchFamily="34" charset="0"/>
        <a:buChar char="-"/>
        <a:defRPr sz="27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5pPr>
      <a:lvl6pPr marL="3352213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3961707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571200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180693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49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898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48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797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46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696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645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594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440">
          <p15:clr>
            <a:srgbClr val="F26B43"/>
          </p15:clr>
        </p15:guide>
        <p15:guide id="2" pos="6719">
          <p15:clr>
            <a:srgbClr val="F26B43"/>
          </p15:clr>
        </p15:guide>
        <p15:guide id="3" orient="horz" pos="2880">
          <p15:clr>
            <a:srgbClr val="F26B43"/>
          </p15:clr>
        </p15:guide>
        <p15:guide id="4" pos="3839">
          <p15:clr>
            <a:srgbClr val="F26B43"/>
          </p15:clr>
        </p15:guide>
        <p15:guide id="5" pos="5279">
          <p15:clr>
            <a:srgbClr val="F26B43"/>
          </p15:clr>
        </p15:guide>
        <p15:guide id="6" pos="2399">
          <p15:clr>
            <a:srgbClr val="F26B43"/>
          </p15:clr>
        </p15:guide>
        <p15:guide id="7" pos="959">
          <p15:clr>
            <a:srgbClr val="F26B43"/>
          </p15:clr>
        </p15:guide>
        <p15:guide id="8" pos="7199">
          <p15:clr>
            <a:srgbClr val="FDE53C"/>
          </p15:clr>
        </p15:guide>
        <p15:guide id="9" pos="6239">
          <p15:clr>
            <a:srgbClr val="FDE53C"/>
          </p15:clr>
        </p15:guide>
        <p15:guide id="10" pos="5759">
          <p15:clr>
            <a:srgbClr val="FDE53C"/>
          </p15:clr>
        </p15:guide>
        <p15:guide id="11" pos="4319">
          <p15:clr>
            <a:srgbClr val="FDE53C"/>
          </p15:clr>
        </p15:guide>
        <p15:guide id="12" pos="4799">
          <p15:clr>
            <a:srgbClr val="FDE53C"/>
          </p15:clr>
        </p15:guide>
        <p15:guide id="13" pos="3335">
          <p15:clr>
            <a:srgbClr val="FDE53C"/>
          </p15:clr>
        </p15:guide>
        <p15:guide id="14" pos="2879">
          <p15:clr>
            <a:srgbClr val="FDE53C"/>
          </p15:clr>
        </p15:guide>
        <p15:guide id="15" pos="1919">
          <p15:clr>
            <a:srgbClr val="FDE53C"/>
          </p15:clr>
        </p15:guide>
        <p15:guide id="16" pos="1439">
          <p15:clr>
            <a:srgbClr val="FDE53C"/>
          </p15:clr>
        </p15:guide>
        <p15:guide id="17" pos="479">
          <p15:clr>
            <a:srgbClr val="FDE53C"/>
          </p15:clr>
        </p15:guide>
        <p15:guide id="18" orient="horz" pos="960">
          <p15:clr>
            <a:srgbClr val="FDE53C"/>
          </p15:clr>
        </p15:guide>
        <p15:guide id="19" orient="horz" pos="480">
          <p15:clr>
            <a:srgbClr val="FDE53C"/>
          </p15:clr>
        </p15:guide>
        <p15:guide id="20" orient="horz" pos="1920">
          <p15:clr>
            <a:srgbClr val="FDE53C"/>
          </p15:clr>
        </p15:guide>
        <p15:guide id="21" orient="horz" pos="2400">
          <p15:clr>
            <a:srgbClr val="FDE53C"/>
          </p15:clr>
        </p15:guide>
        <p15:guide id="22" orient="horz" pos="3360">
          <p15:clr>
            <a:srgbClr val="FDE53C"/>
          </p15:clr>
        </p15:guide>
        <p15:guide id="23" orient="horz" pos="3840">
          <p15:clr>
            <a:srgbClr val="FDE53C"/>
          </p15:clr>
        </p15:guide>
      </p15:sldGuideLst>
    </p:ext>
  </p:extLst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642596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37" r:id="rId1"/>
    <p:sldLayoutId id="2147483938" r:id="rId2"/>
    <p:sldLayoutId id="2147483939" r:id="rId3"/>
    <p:sldLayoutId id="2147483940" r:id="rId4"/>
    <p:sldLayoutId id="2147483941" r:id="rId5"/>
    <p:sldLayoutId id="2147483942" r:id="rId6"/>
    <p:sldLayoutId id="2147483943" r:id="rId7"/>
    <p:sldLayoutId id="2147483944" r:id="rId8"/>
    <p:sldLayoutId id="2147483945" r:id="rId9"/>
    <p:sldLayoutId id="2147483946" r:id="rId10"/>
    <p:sldLayoutId id="2147483947" r:id="rId11"/>
    <p:sldLayoutId id="2147483948" r:id="rId12"/>
    <p:sldLayoutId id="2147483949" r:id="rId13"/>
    <p:sldLayoutId id="2147483950" r:id="rId14"/>
    <p:sldLayoutId id="2147483951" r:id="rId15"/>
    <p:sldLayoutId id="2147483952" r:id="rId16"/>
    <p:sldLayoutId id="2147483953" r:id="rId17"/>
    <p:sldLayoutId id="2147483954" r:id="rId18"/>
    <p:sldLayoutId id="2147483955" r:id="rId19"/>
    <p:sldLayoutId id="2147483956" r:id="rId20"/>
    <p:sldLayoutId id="2147483957" r:id="rId21"/>
    <p:sldLayoutId id="2147483958" r:id="rId22"/>
  </p:sldLayoutIdLst>
  <p:txStyles>
    <p:titleStyle>
      <a:lvl1pPr algn="l" defTabSz="913852" rtl="0" eaLnBrk="1" latinLnBrk="0" hangingPunct="1">
        <a:lnSpc>
          <a:spcPct val="90000"/>
        </a:lnSpc>
        <a:spcBef>
          <a:spcPct val="0"/>
        </a:spcBef>
        <a:buNone/>
        <a:defRPr sz="4398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462" indent="-228462" algn="l" defTabSz="913852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798" kern="1200">
          <a:solidFill>
            <a:schemeClr val="tx1"/>
          </a:solidFill>
          <a:latin typeface="+mn-lt"/>
          <a:ea typeface="+mn-ea"/>
          <a:cs typeface="+mn-cs"/>
        </a:defRPr>
      </a:lvl1pPr>
      <a:lvl2pPr marL="685388" indent="-228462" algn="l" defTabSz="91385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398" kern="1200">
          <a:solidFill>
            <a:schemeClr val="tx1"/>
          </a:solidFill>
          <a:latin typeface="+mn-lt"/>
          <a:ea typeface="+mn-ea"/>
          <a:cs typeface="+mn-cs"/>
        </a:defRPr>
      </a:lvl2pPr>
      <a:lvl3pPr marL="1142314" indent="-228462" algn="l" defTabSz="91385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998" kern="1200">
          <a:solidFill>
            <a:schemeClr val="tx1"/>
          </a:solidFill>
          <a:latin typeface="+mn-lt"/>
          <a:ea typeface="+mn-ea"/>
          <a:cs typeface="+mn-cs"/>
        </a:defRPr>
      </a:lvl3pPr>
      <a:lvl4pPr marL="1599240" indent="-228462" algn="l" defTabSz="91385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8" kern="1200">
          <a:solidFill>
            <a:schemeClr val="tx1"/>
          </a:solidFill>
          <a:latin typeface="+mn-lt"/>
          <a:ea typeface="+mn-ea"/>
          <a:cs typeface="+mn-cs"/>
        </a:defRPr>
      </a:lvl4pPr>
      <a:lvl5pPr marL="2056166" indent="-228462" algn="l" defTabSz="91385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8" kern="1200">
          <a:solidFill>
            <a:schemeClr val="tx1"/>
          </a:solidFill>
          <a:latin typeface="+mn-lt"/>
          <a:ea typeface="+mn-ea"/>
          <a:cs typeface="+mn-cs"/>
        </a:defRPr>
      </a:lvl5pPr>
      <a:lvl6pPr marL="2513092" indent="-228462" algn="l" defTabSz="91385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8" kern="1200">
          <a:solidFill>
            <a:schemeClr val="tx1"/>
          </a:solidFill>
          <a:latin typeface="+mn-lt"/>
          <a:ea typeface="+mn-ea"/>
          <a:cs typeface="+mn-cs"/>
        </a:defRPr>
      </a:lvl6pPr>
      <a:lvl7pPr marL="2970017" indent="-228462" algn="l" defTabSz="91385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8" kern="1200">
          <a:solidFill>
            <a:schemeClr val="tx1"/>
          </a:solidFill>
          <a:latin typeface="+mn-lt"/>
          <a:ea typeface="+mn-ea"/>
          <a:cs typeface="+mn-cs"/>
        </a:defRPr>
      </a:lvl7pPr>
      <a:lvl8pPr marL="3426943" indent="-228462" algn="l" defTabSz="91385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8" kern="1200">
          <a:solidFill>
            <a:schemeClr val="tx1"/>
          </a:solidFill>
          <a:latin typeface="+mn-lt"/>
          <a:ea typeface="+mn-ea"/>
          <a:cs typeface="+mn-cs"/>
        </a:defRPr>
      </a:lvl8pPr>
      <a:lvl9pPr marL="3883868" indent="-228462" algn="l" defTabSz="91385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8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TW"/>
      </a:defPPr>
      <a:lvl1pPr marL="0" algn="l" defTabSz="913852" rtl="0" eaLnBrk="1" latinLnBrk="0" hangingPunct="1">
        <a:defRPr sz="1798" kern="1200">
          <a:solidFill>
            <a:schemeClr val="tx1"/>
          </a:solidFill>
          <a:latin typeface="+mn-lt"/>
          <a:ea typeface="+mn-ea"/>
          <a:cs typeface="+mn-cs"/>
        </a:defRPr>
      </a:lvl1pPr>
      <a:lvl2pPr marL="456926" algn="l" defTabSz="913852" rtl="0" eaLnBrk="1" latinLnBrk="0" hangingPunct="1">
        <a:defRPr sz="1798" kern="1200">
          <a:solidFill>
            <a:schemeClr val="tx1"/>
          </a:solidFill>
          <a:latin typeface="+mn-lt"/>
          <a:ea typeface="+mn-ea"/>
          <a:cs typeface="+mn-cs"/>
        </a:defRPr>
      </a:lvl2pPr>
      <a:lvl3pPr marL="913852" algn="l" defTabSz="913852" rtl="0" eaLnBrk="1" latinLnBrk="0" hangingPunct="1">
        <a:defRPr sz="1798" kern="1200">
          <a:solidFill>
            <a:schemeClr val="tx1"/>
          </a:solidFill>
          <a:latin typeface="+mn-lt"/>
          <a:ea typeface="+mn-ea"/>
          <a:cs typeface="+mn-cs"/>
        </a:defRPr>
      </a:lvl3pPr>
      <a:lvl4pPr marL="1370778" algn="l" defTabSz="913852" rtl="0" eaLnBrk="1" latinLnBrk="0" hangingPunct="1">
        <a:defRPr sz="1798" kern="1200">
          <a:solidFill>
            <a:schemeClr val="tx1"/>
          </a:solidFill>
          <a:latin typeface="+mn-lt"/>
          <a:ea typeface="+mn-ea"/>
          <a:cs typeface="+mn-cs"/>
        </a:defRPr>
      </a:lvl4pPr>
      <a:lvl5pPr marL="1827703" algn="l" defTabSz="913852" rtl="0" eaLnBrk="1" latinLnBrk="0" hangingPunct="1">
        <a:defRPr sz="1798" kern="1200">
          <a:solidFill>
            <a:schemeClr val="tx1"/>
          </a:solidFill>
          <a:latin typeface="+mn-lt"/>
          <a:ea typeface="+mn-ea"/>
          <a:cs typeface="+mn-cs"/>
        </a:defRPr>
      </a:lvl5pPr>
      <a:lvl6pPr marL="2284628" algn="l" defTabSz="913852" rtl="0" eaLnBrk="1" latinLnBrk="0" hangingPunct="1">
        <a:defRPr sz="1798" kern="1200">
          <a:solidFill>
            <a:schemeClr val="tx1"/>
          </a:solidFill>
          <a:latin typeface="+mn-lt"/>
          <a:ea typeface="+mn-ea"/>
          <a:cs typeface="+mn-cs"/>
        </a:defRPr>
      </a:lvl6pPr>
      <a:lvl7pPr marL="2741554" algn="l" defTabSz="913852" rtl="0" eaLnBrk="1" latinLnBrk="0" hangingPunct="1">
        <a:defRPr sz="1798" kern="1200">
          <a:solidFill>
            <a:schemeClr val="tx1"/>
          </a:solidFill>
          <a:latin typeface="+mn-lt"/>
          <a:ea typeface="+mn-ea"/>
          <a:cs typeface="+mn-cs"/>
        </a:defRPr>
      </a:lvl7pPr>
      <a:lvl8pPr marL="3198480" algn="l" defTabSz="913852" rtl="0" eaLnBrk="1" latinLnBrk="0" hangingPunct="1">
        <a:defRPr sz="1798" kern="1200">
          <a:solidFill>
            <a:schemeClr val="tx1"/>
          </a:solidFill>
          <a:latin typeface="+mn-lt"/>
          <a:ea typeface="+mn-ea"/>
          <a:cs typeface="+mn-cs"/>
        </a:defRPr>
      </a:lvl8pPr>
      <a:lvl9pPr marL="3655406" algn="l" defTabSz="913852" rtl="0" eaLnBrk="1" latinLnBrk="0" hangingPunct="1">
        <a:defRPr sz="1798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669529" y="6400800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E8E58A1D-41DA-DC58-93FB-1ED0F2D56A4A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74" name="Rectangle 73">
              <a:extLst>
                <a:ext uri="{FF2B5EF4-FFF2-40B4-BE49-F238E27FC236}">
                  <a16:creationId xmlns:a16="http://schemas.microsoft.com/office/drawing/2014/main" id="{3BC243CA-E9F6-42B7-4EBD-174C6A6167E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7">
              <a:extLst>
                <a:ext uri="{FF2B5EF4-FFF2-40B4-BE49-F238E27FC236}">
                  <a16:creationId xmlns:a16="http://schemas.microsoft.com/office/drawing/2014/main" id="{AF0893DC-4B4F-34BC-2BE3-54AE043B95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8">
              <a:extLst>
                <a:ext uri="{FF2B5EF4-FFF2-40B4-BE49-F238E27FC236}">
                  <a16:creationId xmlns:a16="http://schemas.microsoft.com/office/drawing/2014/main" id="{2E9ED647-0AE4-33D4-5156-46F4EDDDEC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9">
              <a:extLst>
                <a:ext uri="{FF2B5EF4-FFF2-40B4-BE49-F238E27FC236}">
                  <a16:creationId xmlns:a16="http://schemas.microsoft.com/office/drawing/2014/main" id="{05BD8F00-F164-080D-BE9D-F8D1C4DFAED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10">
              <a:extLst>
                <a:ext uri="{FF2B5EF4-FFF2-40B4-BE49-F238E27FC236}">
                  <a16:creationId xmlns:a16="http://schemas.microsoft.com/office/drawing/2014/main" id="{5270BA00-DD8B-D870-AA01-525F7B1325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10">
              <a:extLst>
                <a:ext uri="{FF2B5EF4-FFF2-40B4-BE49-F238E27FC236}">
                  <a16:creationId xmlns:a16="http://schemas.microsoft.com/office/drawing/2014/main" id="{8214A0A3-3CC6-58A0-8F76-87CEE5EF1B5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11">
              <a:extLst>
                <a:ext uri="{FF2B5EF4-FFF2-40B4-BE49-F238E27FC236}">
                  <a16:creationId xmlns:a16="http://schemas.microsoft.com/office/drawing/2014/main" id="{D4ACFFF1-B65B-C5F8-C71D-FED0359A305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9974748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60" r:id="rId1"/>
    <p:sldLayoutId id="2147483961" r:id="rId2"/>
    <p:sldLayoutId id="2147483962" r:id="rId3"/>
    <p:sldLayoutId id="2147483963" r:id="rId4"/>
    <p:sldLayoutId id="2147483964" r:id="rId5"/>
    <p:sldLayoutId id="2147483965" r:id="rId6"/>
    <p:sldLayoutId id="2147483966" r:id="rId7"/>
    <p:sldLayoutId id="2147483967" r:id="rId8"/>
    <p:sldLayoutId id="2147483968" r:id="rId9"/>
    <p:sldLayoutId id="2147483969" r:id="rId10"/>
    <p:sldLayoutId id="2147483970" r:id="rId11"/>
    <p:sldLayoutId id="2147483971" r:id="rId12"/>
    <p:sldLayoutId id="2147483972" r:id="rId13"/>
    <p:sldLayoutId id="2147483973" r:id="rId14"/>
    <p:sldLayoutId id="2147483974" r:id="rId15"/>
    <p:sldLayoutId id="2147483975" r:id="rId16"/>
    <p:sldLayoutId id="2147483976" r:id="rId17"/>
    <p:sldLayoutId id="2147483977" r:id="rId18"/>
    <p:sldLayoutId id="2147483978" r:id="rId19"/>
    <p:sldLayoutId id="2147483979" r:id="rId20"/>
    <p:sldLayoutId id="2147483980" r:id="rId21"/>
    <p:sldLayoutId id="2147483981" r:id="rId22"/>
    <p:sldLayoutId id="2147483982" r:id="rId23"/>
    <p:sldLayoutId id="2147483983" r:id="rId24"/>
    <p:sldLayoutId id="2147483984" r:id="rId25"/>
    <p:sldLayoutId id="2147483985" r:id="rId26"/>
    <p:sldLayoutId id="2147483986" r:id="rId27"/>
    <p:sldLayoutId id="2147483987" r:id="rId28"/>
    <p:sldLayoutId id="2147483988" r:id="rId29"/>
    <p:sldLayoutId id="2147483989" r:id="rId30"/>
    <p:sldLayoutId id="2147483990" r:id="rId31"/>
    <p:sldLayoutId id="2147483991" r:id="rId32"/>
    <p:sldLayoutId id="2147483992" r:id="rId33"/>
    <p:sldLayoutId id="2147483993" r:id="rId34"/>
    <p:sldLayoutId id="2147483994" r:id="rId35"/>
    <p:sldLayoutId id="2147483995" r:id="rId36"/>
    <p:sldLayoutId id="2147483996" r:id="rId37"/>
    <p:sldLayoutId id="2147483997" r:id="rId38"/>
    <p:sldLayoutId id="2147483998" r:id="rId39"/>
    <p:sldLayoutId id="2147483999" r:id="rId40"/>
  </p:sldLayoutIdLst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hf hdr="0" ftr="0" dt="0"/>
  <p:txStyles>
    <p:titleStyle>
      <a:lvl1pPr algn="ctr" defTabSz="1218987" rtl="0" eaLnBrk="1" latinLnBrk="0" hangingPunct="1">
        <a:spcBef>
          <a:spcPct val="0"/>
        </a:spcBef>
        <a:buNone/>
        <a:defRPr sz="4300" kern="1200" cap="all" baseline="0">
          <a:solidFill>
            <a:schemeClr val="tx1"/>
          </a:solidFill>
          <a:latin typeface="Arial" pitchFamily="34" charset="0"/>
          <a:ea typeface="+mj-ea"/>
          <a:cs typeface="Arial" pitchFamily="34" charset="0"/>
        </a:defRPr>
      </a:lvl1pPr>
    </p:titleStyle>
    <p:bodyStyle>
      <a:lvl1pPr marL="457120" indent="-457120" algn="l" defTabSz="1218987" rtl="0" eaLnBrk="1" latinLnBrk="0" hangingPunct="1">
        <a:spcBef>
          <a:spcPct val="20000"/>
        </a:spcBef>
        <a:buClrTx/>
        <a:buFont typeface="Arial" panose="020B0604020202020204" pitchFamily="34" charset="0"/>
        <a:buChar char="•"/>
        <a:defRPr sz="43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1pPr>
      <a:lvl2pPr marL="990427" indent="-380933" algn="l" defTabSz="1218987" rtl="0" eaLnBrk="1" latinLnBrk="0" hangingPunct="1">
        <a:spcBef>
          <a:spcPct val="20000"/>
        </a:spcBef>
        <a:buClrTx/>
        <a:buFont typeface="Arial" panose="020B0604020202020204" pitchFamily="34" charset="0"/>
        <a:buChar char="–"/>
        <a:defRPr sz="37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2pPr>
      <a:lvl3pPr marL="1523733" indent="-304747" algn="l" defTabSz="1218987" rtl="0" eaLnBrk="1" latinLnBrk="0" hangingPunct="1">
        <a:spcBef>
          <a:spcPct val="20000"/>
        </a:spcBef>
        <a:buClrTx/>
        <a:buFont typeface="Arial" panose="020B0604020202020204" pitchFamily="34" charset="0"/>
        <a:buChar char="-"/>
        <a:defRPr sz="32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3pPr>
      <a:lvl4pPr marL="2133227" indent="-304747" algn="l" defTabSz="1218987" rtl="0" eaLnBrk="1" latinLnBrk="0" hangingPunct="1">
        <a:spcBef>
          <a:spcPct val="20000"/>
        </a:spcBef>
        <a:buClrTx/>
        <a:buFont typeface="Arial" panose="020B0604020202020204" pitchFamily="34" charset="0"/>
        <a:buChar char="-"/>
        <a:defRPr sz="27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4pPr>
      <a:lvl5pPr marL="2742720" indent="-304747" algn="l" defTabSz="1218987" rtl="0" eaLnBrk="1" latinLnBrk="0" hangingPunct="1">
        <a:spcBef>
          <a:spcPct val="20000"/>
        </a:spcBef>
        <a:buClrTx/>
        <a:buFont typeface="Arial" panose="020B0604020202020204" pitchFamily="34" charset="0"/>
        <a:buChar char="-"/>
        <a:defRPr sz="27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5pPr>
      <a:lvl6pPr marL="3352213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3961707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571200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180693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49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898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48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797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46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696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645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594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440">
          <p15:clr>
            <a:srgbClr val="F26B43"/>
          </p15:clr>
        </p15:guide>
        <p15:guide id="2" pos="6719">
          <p15:clr>
            <a:srgbClr val="F26B43"/>
          </p15:clr>
        </p15:guide>
        <p15:guide id="3" orient="horz" pos="2880">
          <p15:clr>
            <a:srgbClr val="F26B43"/>
          </p15:clr>
        </p15:guide>
        <p15:guide id="4" pos="3839">
          <p15:clr>
            <a:srgbClr val="F26B43"/>
          </p15:clr>
        </p15:guide>
        <p15:guide id="5" pos="5279">
          <p15:clr>
            <a:srgbClr val="F26B43"/>
          </p15:clr>
        </p15:guide>
        <p15:guide id="6" pos="2399">
          <p15:clr>
            <a:srgbClr val="F26B43"/>
          </p15:clr>
        </p15:guide>
        <p15:guide id="7" pos="959">
          <p15:clr>
            <a:srgbClr val="F26B43"/>
          </p15:clr>
        </p15:guide>
        <p15:guide id="8" pos="7199">
          <p15:clr>
            <a:srgbClr val="FDE53C"/>
          </p15:clr>
        </p15:guide>
        <p15:guide id="9" pos="6239">
          <p15:clr>
            <a:srgbClr val="FDE53C"/>
          </p15:clr>
        </p15:guide>
        <p15:guide id="10" pos="5759">
          <p15:clr>
            <a:srgbClr val="FDE53C"/>
          </p15:clr>
        </p15:guide>
        <p15:guide id="11" pos="4319">
          <p15:clr>
            <a:srgbClr val="FDE53C"/>
          </p15:clr>
        </p15:guide>
        <p15:guide id="12" pos="4799">
          <p15:clr>
            <a:srgbClr val="FDE53C"/>
          </p15:clr>
        </p15:guide>
        <p15:guide id="13" pos="3335">
          <p15:clr>
            <a:srgbClr val="FDE53C"/>
          </p15:clr>
        </p15:guide>
        <p15:guide id="14" pos="2879">
          <p15:clr>
            <a:srgbClr val="FDE53C"/>
          </p15:clr>
        </p15:guide>
        <p15:guide id="15" pos="1919">
          <p15:clr>
            <a:srgbClr val="FDE53C"/>
          </p15:clr>
        </p15:guide>
        <p15:guide id="16" pos="1439">
          <p15:clr>
            <a:srgbClr val="FDE53C"/>
          </p15:clr>
        </p15:guide>
        <p15:guide id="17" pos="479">
          <p15:clr>
            <a:srgbClr val="FDE53C"/>
          </p15:clr>
        </p15:guide>
        <p15:guide id="18" orient="horz" pos="960">
          <p15:clr>
            <a:srgbClr val="FDE53C"/>
          </p15:clr>
        </p15:guide>
        <p15:guide id="19" orient="horz" pos="480">
          <p15:clr>
            <a:srgbClr val="FDE53C"/>
          </p15:clr>
        </p15:guide>
        <p15:guide id="20" orient="horz" pos="1920">
          <p15:clr>
            <a:srgbClr val="FDE53C"/>
          </p15:clr>
        </p15:guide>
        <p15:guide id="21" orient="horz" pos="2400">
          <p15:clr>
            <a:srgbClr val="FDE53C"/>
          </p15:clr>
        </p15:guide>
        <p15:guide id="22" orient="horz" pos="3360">
          <p15:clr>
            <a:srgbClr val="FDE53C"/>
          </p15:clr>
        </p15:guide>
        <p15:guide id="23" orient="horz" pos="3840">
          <p15:clr>
            <a:srgbClr val="FDE53C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7" Type="http://schemas.openxmlformats.org/officeDocument/2006/relationships/image" Target="../media/image60.png"/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59.png"/><Relationship Id="rId5" Type="http://schemas.openxmlformats.org/officeDocument/2006/relationships/image" Target="../media/image58.png"/><Relationship Id="rId4" Type="http://schemas.openxmlformats.org/officeDocument/2006/relationships/image" Target="../media/image57.png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png"/><Relationship Id="rId1" Type="http://schemas.openxmlformats.org/officeDocument/2006/relationships/slideLayout" Target="../slideLayouts/slideLayout1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3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1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0.png"/><Relationship Id="rId3" Type="http://schemas.openxmlformats.org/officeDocument/2006/relationships/image" Target="../media/image65.png"/><Relationship Id="rId7" Type="http://schemas.openxmlformats.org/officeDocument/2006/relationships/image" Target="../media/image69.sv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68.png"/><Relationship Id="rId5" Type="http://schemas.openxmlformats.org/officeDocument/2006/relationships/image" Target="../media/image67.png"/><Relationship Id="rId4" Type="http://schemas.openxmlformats.org/officeDocument/2006/relationships/image" Target="../media/image66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svg"/><Relationship Id="rId2" Type="http://schemas.openxmlformats.org/officeDocument/2006/relationships/image" Target="../media/image68.png"/><Relationship Id="rId1" Type="http://schemas.openxmlformats.org/officeDocument/2006/relationships/slideLayout" Target="../slideLayouts/slideLayout36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7.png"/><Relationship Id="rId13" Type="http://schemas.openxmlformats.org/officeDocument/2006/relationships/image" Target="../media/image82.jpeg"/><Relationship Id="rId3" Type="http://schemas.openxmlformats.org/officeDocument/2006/relationships/image" Target="../media/image72.jpeg"/><Relationship Id="rId7" Type="http://schemas.openxmlformats.org/officeDocument/2006/relationships/image" Target="../media/image76.png"/><Relationship Id="rId12" Type="http://schemas.openxmlformats.org/officeDocument/2006/relationships/image" Target="../media/image81.jpeg"/><Relationship Id="rId2" Type="http://schemas.openxmlformats.org/officeDocument/2006/relationships/image" Target="../media/image71.jpe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75.png"/><Relationship Id="rId11" Type="http://schemas.openxmlformats.org/officeDocument/2006/relationships/image" Target="../media/image80.jpeg"/><Relationship Id="rId5" Type="http://schemas.openxmlformats.org/officeDocument/2006/relationships/image" Target="../media/image74.png"/><Relationship Id="rId15" Type="http://schemas.openxmlformats.org/officeDocument/2006/relationships/image" Target="../media/image84.jpeg"/><Relationship Id="rId10" Type="http://schemas.openxmlformats.org/officeDocument/2006/relationships/image" Target="../media/image79.jpeg"/><Relationship Id="rId4" Type="http://schemas.openxmlformats.org/officeDocument/2006/relationships/image" Target="../media/image73.png"/><Relationship Id="rId9" Type="http://schemas.openxmlformats.org/officeDocument/2006/relationships/image" Target="../media/image78.jpeg"/><Relationship Id="rId14" Type="http://schemas.openxmlformats.org/officeDocument/2006/relationships/image" Target="../media/image83.png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5.jpeg"/><Relationship Id="rId1" Type="http://schemas.openxmlformats.org/officeDocument/2006/relationships/slideLayout" Target="../slideLayouts/slideLayout28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7" Type="http://schemas.openxmlformats.org/officeDocument/2006/relationships/image" Target="../media/image90.png"/><Relationship Id="rId2" Type="http://schemas.openxmlformats.org/officeDocument/2006/relationships/image" Target="../media/image10.emf"/><Relationship Id="rId1" Type="http://schemas.openxmlformats.org/officeDocument/2006/relationships/slideLayout" Target="../slideLayouts/slideLayout158.xml"/><Relationship Id="rId6" Type="http://schemas.openxmlformats.org/officeDocument/2006/relationships/image" Target="../media/image89.png"/><Relationship Id="rId5" Type="http://schemas.openxmlformats.org/officeDocument/2006/relationships/image" Target="../media/image88.png"/><Relationship Id="rId4" Type="http://schemas.openxmlformats.org/officeDocument/2006/relationships/image" Target="../media/image87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image" Target="../media/image91.png"/><Relationship Id="rId1" Type="http://schemas.openxmlformats.org/officeDocument/2006/relationships/slideLayout" Target="../slideLayouts/slideLayout13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3.png"/><Relationship Id="rId1" Type="http://schemas.openxmlformats.org/officeDocument/2006/relationships/slideLayout" Target="../slideLayouts/slideLayout134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png"/><Relationship Id="rId2" Type="http://schemas.openxmlformats.org/officeDocument/2006/relationships/image" Target="../media/image94.png"/><Relationship Id="rId1" Type="http://schemas.openxmlformats.org/officeDocument/2006/relationships/slideLayout" Target="../slideLayouts/slideLayout134.xml"/><Relationship Id="rId4" Type="http://schemas.openxmlformats.org/officeDocument/2006/relationships/image" Target="../media/image96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png"/><Relationship Id="rId2" Type="http://schemas.openxmlformats.org/officeDocument/2006/relationships/image" Target="../media/image94.png"/><Relationship Id="rId1" Type="http://schemas.openxmlformats.org/officeDocument/2006/relationships/slideLayout" Target="../slideLayouts/slideLayout134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jpeg"/><Relationship Id="rId3" Type="http://schemas.openxmlformats.org/officeDocument/2006/relationships/image" Target="../media/image34.png"/><Relationship Id="rId7" Type="http://schemas.openxmlformats.org/officeDocument/2006/relationships/image" Target="../media/image38.png"/><Relationship Id="rId2" Type="http://schemas.openxmlformats.org/officeDocument/2006/relationships/image" Target="../media/image33.jpe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37.png"/><Relationship Id="rId5" Type="http://schemas.openxmlformats.org/officeDocument/2006/relationships/image" Target="../media/image36.jpeg"/><Relationship Id="rId10" Type="http://schemas.openxmlformats.org/officeDocument/2006/relationships/image" Target="../media/image41.png"/><Relationship Id="rId4" Type="http://schemas.openxmlformats.org/officeDocument/2006/relationships/image" Target="../media/image35.jpeg"/><Relationship Id="rId9" Type="http://schemas.openxmlformats.org/officeDocument/2006/relationships/image" Target="../media/image40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image" Target="../media/image97.png"/><Relationship Id="rId1" Type="http://schemas.openxmlformats.org/officeDocument/2006/relationships/slideLayout" Target="../slideLayouts/slideLayout134.xml"/><Relationship Id="rId4" Type="http://schemas.openxmlformats.org/officeDocument/2006/relationships/image" Target="../media/image99.png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0.png"/><Relationship Id="rId1" Type="http://schemas.openxmlformats.org/officeDocument/2006/relationships/slideLayout" Target="../slideLayouts/slideLayout134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01.png"/><Relationship Id="rId1" Type="http://schemas.openxmlformats.org/officeDocument/2006/relationships/slideLayout" Target="../slideLayouts/slideLayout134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134.xml"/><Relationship Id="rId6" Type="http://schemas.openxmlformats.org/officeDocument/2006/relationships/image" Target="../media/image107.png"/><Relationship Id="rId5" Type="http://schemas.openxmlformats.org/officeDocument/2006/relationships/image" Target="../media/image106.png"/><Relationship Id="rId4" Type="http://schemas.openxmlformats.org/officeDocument/2006/relationships/image" Target="../media/image105.png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4.png"/><Relationship Id="rId3" Type="http://schemas.openxmlformats.org/officeDocument/2006/relationships/image" Target="../media/image109.png"/><Relationship Id="rId7" Type="http://schemas.openxmlformats.org/officeDocument/2006/relationships/image" Target="../media/image113.png"/><Relationship Id="rId2" Type="http://schemas.openxmlformats.org/officeDocument/2006/relationships/image" Target="../media/image108.png"/><Relationship Id="rId1" Type="http://schemas.openxmlformats.org/officeDocument/2006/relationships/slideLayout" Target="../slideLayouts/slideLayout95.xml"/><Relationship Id="rId6" Type="http://schemas.openxmlformats.org/officeDocument/2006/relationships/image" Target="../media/image112.png"/><Relationship Id="rId5" Type="http://schemas.openxmlformats.org/officeDocument/2006/relationships/image" Target="../media/image111.png"/><Relationship Id="rId4" Type="http://schemas.openxmlformats.org/officeDocument/2006/relationships/image" Target="../media/image110.jpeg"/><Relationship Id="rId9" Type="http://schemas.openxmlformats.org/officeDocument/2006/relationships/image" Target="../media/image115.png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1.xml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2.png"/><Relationship Id="rId3" Type="http://schemas.openxmlformats.org/officeDocument/2006/relationships/image" Target="../media/image117.jpeg"/><Relationship Id="rId7" Type="http://schemas.openxmlformats.org/officeDocument/2006/relationships/image" Target="../media/image121.png"/><Relationship Id="rId2" Type="http://schemas.openxmlformats.org/officeDocument/2006/relationships/image" Target="../media/image116.jpeg"/><Relationship Id="rId1" Type="http://schemas.openxmlformats.org/officeDocument/2006/relationships/slideLayout" Target="../slideLayouts/slideLayout91.xml"/><Relationship Id="rId6" Type="http://schemas.openxmlformats.org/officeDocument/2006/relationships/image" Target="../media/image120.png"/><Relationship Id="rId5" Type="http://schemas.openxmlformats.org/officeDocument/2006/relationships/image" Target="../media/image119.jpeg"/><Relationship Id="rId10" Type="http://schemas.openxmlformats.org/officeDocument/2006/relationships/image" Target="../media/image124.png"/><Relationship Id="rId4" Type="http://schemas.openxmlformats.org/officeDocument/2006/relationships/image" Target="../media/image118.jpeg"/><Relationship Id="rId9" Type="http://schemas.openxmlformats.org/officeDocument/2006/relationships/image" Target="../media/image123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6.png"/><Relationship Id="rId2" Type="http://schemas.openxmlformats.org/officeDocument/2006/relationships/image" Target="../media/image125.png"/><Relationship Id="rId1" Type="http://schemas.openxmlformats.org/officeDocument/2006/relationships/slideLayout" Target="../slideLayouts/slideLayout91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1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8.png"/><Relationship Id="rId2" Type="http://schemas.openxmlformats.org/officeDocument/2006/relationships/image" Target="../media/image127.png"/><Relationship Id="rId1" Type="http://schemas.openxmlformats.org/officeDocument/2006/relationships/slideLayout" Target="../slideLayouts/slideLayout91.xml"/><Relationship Id="rId4" Type="http://schemas.openxmlformats.org/officeDocument/2006/relationships/image" Target="../media/image129.png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1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jpeg"/><Relationship Id="rId2" Type="http://schemas.openxmlformats.org/officeDocument/2006/relationships/image" Target="../media/image130.jpeg"/><Relationship Id="rId1" Type="http://schemas.openxmlformats.org/officeDocument/2006/relationships/slideLayout" Target="../slideLayouts/slideLayout91.xml"/><Relationship Id="rId4" Type="http://schemas.openxmlformats.org/officeDocument/2006/relationships/image" Target="../media/image131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jpeg"/><Relationship Id="rId2" Type="http://schemas.openxmlformats.org/officeDocument/2006/relationships/image" Target="../media/image130.jpeg"/><Relationship Id="rId1" Type="http://schemas.openxmlformats.org/officeDocument/2006/relationships/slideLayout" Target="../slideLayouts/slideLayout91.xml"/><Relationship Id="rId4" Type="http://schemas.openxmlformats.org/officeDocument/2006/relationships/image" Target="../media/image117.jpe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3.png"/><Relationship Id="rId2" Type="http://schemas.openxmlformats.org/officeDocument/2006/relationships/image" Target="../media/image132.png"/><Relationship Id="rId1" Type="http://schemas.openxmlformats.org/officeDocument/2006/relationships/slideLayout" Target="../slideLayouts/slideLayout91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5.jpeg"/><Relationship Id="rId2" Type="http://schemas.openxmlformats.org/officeDocument/2006/relationships/image" Target="../media/image134.jpeg"/><Relationship Id="rId1" Type="http://schemas.openxmlformats.org/officeDocument/2006/relationships/slideLayout" Target="../slideLayouts/slideLayout91.xml"/><Relationship Id="rId4" Type="http://schemas.openxmlformats.org/officeDocument/2006/relationships/image" Target="../media/image136.jpe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8.jpeg"/><Relationship Id="rId2" Type="http://schemas.openxmlformats.org/officeDocument/2006/relationships/image" Target="../media/image8.emf"/><Relationship Id="rId1" Type="http://schemas.openxmlformats.org/officeDocument/2006/relationships/slideLayout" Target="../slideLayouts/slideLayout91.xml"/><Relationship Id="rId6" Type="http://schemas.openxmlformats.org/officeDocument/2006/relationships/image" Target="../media/image139.jpeg"/><Relationship Id="rId5" Type="http://schemas.openxmlformats.org/officeDocument/2006/relationships/image" Target="../media/image138.jpeg"/><Relationship Id="rId4" Type="http://schemas.openxmlformats.org/officeDocument/2006/relationships/image" Target="../media/image137.jpe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91.xml"/><Relationship Id="rId4" Type="http://schemas.openxmlformats.org/officeDocument/2006/relationships/image" Target="../media/image141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91.xml"/><Relationship Id="rId5" Type="http://schemas.openxmlformats.org/officeDocument/2006/relationships/image" Target="../media/image144.png"/><Relationship Id="rId4" Type="http://schemas.openxmlformats.org/officeDocument/2006/relationships/image" Target="../media/image143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5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91.xml"/><Relationship Id="rId4" Type="http://schemas.openxmlformats.org/officeDocument/2006/relationships/image" Target="../media/image146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91.xml"/><Relationship Id="rId6" Type="http://schemas.openxmlformats.org/officeDocument/2006/relationships/image" Target="../media/image150.jpeg"/><Relationship Id="rId5" Type="http://schemas.openxmlformats.org/officeDocument/2006/relationships/image" Target="../media/image149.jpeg"/><Relationship Id="rId4" Type="http://schemas.openxmlformats.org/officeDocument/2006/relationships/image" Target="../media/image148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jpg"/><Relationship Id="rId3" Type="http://schemas.openxmlformats.org/officeDocument/2006/relationships/image" Target="../media/image43.jpg"/><Relationship Id="rId7" Type="http://schemas.openxmlformats.org/officeDocument/2006/relationships/image" Target="../media/image47.png"/><Relationship Id="rId2" Type="http://schemas.openxmlformats.org/officeDocument/2006/relationships/image" Target="../media/image42.jp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46.jpg"/><Relationship Id="rId5" Type="http://schemas.openxmlformats.org/officeDocument/2006/relationships/image" Target="../media/image45.jpg"/><Relationship Id="rId10" Type="http://schemas.openxmlformats.org/officeDocument/2006/relationships/image" Target="../media/image50.jpg"/><Relationship Id="rId4" Type="http://schemas.openxmlformats.org/officeDocument/2006/relationships/image" Target="../media/image44.jpg"/><Relationship Id="rId9" Type="http://schemas.openxmlformats.org/officeDocument/2006/relationships/image" Target="../media/image49.jpe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2.png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91.xml"/><Relationship Id="rId4" Type="http://schemas.openxmlformats.org/officeDocument/2006/relationships/image" Target="../media/image153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91.xml"/><Relationship Id="rId4" Type="http://schemas.openxmlformats.org/officeDocument/2006/relationships/image" Target="../media/image147.png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0.png"/><Relationship Id="rId13" Type="http://schemas.openxmlformats.org/officeDocument/2006/relationships/image" Target="../media/image165.png"/><Relationship Id="rId3" Type="http://schemas.openxmlformats.org/officeDocument/2006/relationships/image" Target="../media/image155.png"/><Relationship Id="rId7" Type="http://schemas.openxmlformats.org/officeDocument/2006/relationships/image" Target="../media/image159.png"/><Relationship Id="rId12" Type="http://schemas.openxmlformats.org/officeDocument/2006/relationships/image" Target="../media/image164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37.xml"/><Relationship Id="rId6" Type="http://schemas.openxmlformats.org/officeDocument/2006/relationships/image" Target="../media/image158.png"/><Relationship Id="rId11" Type="http://schemas.openxmlformats.org/officeDocument/2006/relationships/image" Target="../media/image163.png"/><Relationship Id="rId5" Type="http://schemas.openxmlformats.org/officeDocument/2006/relationships/image" Target="../media/image157.png"/><Relationship Id="rId10" Type="http://schemas.openxmlformats.org/officeDocument/2006/relationships/image" Target="../media/image162.png"/><Relationship Id="rId4" Type="http://schemas.openxmlformats.org/officeDocument/2006/relationships/image" Target="../media/image156.png"/><Relationship Id="rId9" Type="http://schemas.openxmlformats.org/officeDocument/2006/relationships/image" Target="../media/image161.png"/><Relationship Id="rId14" Type="http://schemas.openxmlformats.org/officeDocument/2006/relationships/image" Target="../media/image166.png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5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5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5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5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5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7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37.xml"/><Relationship Id="rId6" Type="http://schemas.openxmlformats.org/officeDocument/2006/relationships/image" Target="../media/image170.png"/><Relationship Id="rId5" Type="http://schemas.openxmlformats.org/officeDocument/2006/relationships/image" Target="../media/image169.png"/><Relationship Id="rId4" Type="http://schemas.openxmlformats.org/officeDocument/2006/relationships/image" Target="../media/image168.pn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6.png"/><Relationship Id="rId3" Type="http://schemas.openxmlformats.org/officeDocument/2006/relationships/image" Target="../media/image171.png"/><Relationship Id="rId7" Type="http://schemas.openxmlformats.org/officeDocument/2006/relationships/image" Target="../media/image175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37.xml"/><Relationship Id="rId6" Type="http://schemas.openxmlformats.org/officeDocument/2006/relationships/image" Target="../media/image174.png"/><Relationship Id="rId5" Type="http://schemas.openxmlformats.org/officeDocument/2006/relationships/image" Target="../media/image173.png"/><Relationship Id="rId4" Type="http://schemas.openxmlformats.org/officeDocument/2006/relationships/image" Target="../media/image172.png"/><Relationship Id="rId9" Type="http://schemas.openxmlformats.org/officeDocument/2006/relationships/image" Target="../media/image177.pn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8.png"/><Relationship Id="rId7" Type="http://schemas.openxmlformats.org/officeDocument/2006/relationships/image" Target="../media/image18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37.xml"/><Relationship Id="rId6" Type="http://schemas.openxmlformats.org/officeDocument/2006/relationships/image" Target="../media/image180.png"/><Relationship Id="rId5" Type="http://schemas.microsoft.com/office/2007/relationships/hdphoto" Target="../media/hdphoto1.wdp"/><Relationship Id="rId4" Type="http://schemas.openxmlformats.org/officeDocument/2006/relationships/image" Target="../media/image179.png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hyperlink" Target="https://smartfind.lenovo.com/services/#/?countryAndRegion=US&amp;language=en-us" TargetMode="External"/><Relationship Id="rId1" Type="http://schemas.openxmlformats.org/officeDocument/2006/relationships/slideLayout" Target="../slideLayouts/slideLayout237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hyperlink" Target="https://smartfind.lenovo.com/services/#/?countryAndRegion=US&amp;language=en-us" TargetMode="External"/><Relationship Id="rId1" Type="http://schemas.openxmlformats.org/officeDocument/2006/relationships/slideLayout" Target="../slideLayouts/slideLayout183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2.xml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7.png"/><Relationship Id="rId3" Type="http://schemas.openxmlformats.org/officeDocument/2006/relationships/image" Target="../media/image182.png"/><Relationship Id="rId7" Type="http://schemas.openxmlformats.org/officeDocument/2006/relationships/image" Target="../media/image186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09.xml"/><Relationship Id="rId6" Type="http://schemas.openxmlformats.org/officeDocument/2006/relationships/image" Target="../media/image185.png"/><Relationship Id="rId5" Type="http://schemas.openxmlformats.org/officeDocument/2006/relationships/image" Target="../media/image184.png"/><Relationship Id="rId4" Type="http://schemas.openxmlformats.org/officeDocument/2006/relationships/image" Target="../media/image183.png"/><Relationship Id="rId9" Type="http://schemas.openxmlformats.org/officeDocument/2006/relationships/image" Target="../media/image188.png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0.png"/><Relationship Id="rId2" Type="http://schemas.openxmlformats.org/officeDocument/2006/relationships/image" Target="../media/image189.png"/><Relationship Id="rId1" Type="http://schemas.openxmlformats.org/officeDocument/2006/relationships/slideLayout" Target="../slideLayouts/slideLayout206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1.png"/><Relationship Id="rId7" Type="http://schemas.openxmlformats.org/officeDocument/2006/relationships/image" Target="../media/image195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06.xml"/><Relationship Id="rId6" Type="http://schemas.openxmlformats.org/officeDocument/2006/relationships/image" Target="../media/image194.png"/><Relationship Id="rId5" Type="http://schemas.openxmlformats.org/officeDocument/2006/relationships/image" Target="../media/image193.png"/><Relationship Id="rId4" Type="http://schemas.openxmlformats.org/officeDocument/2006/relationships/image" Target="../media/image192.pn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7.png"/><Relationship Id="rId2" Type="http://schemas.openxmlformats.org/officeDocument/2006/relationships/image" Target="../media/image196.png"/><Relationship Id="rId1" Type="http://schemas.openxmlformats.org/officeDocument/2006/relationships/slideLayout" Target="../slideLayouts/slideLayout206.xml"/><Relationship Id="rId4" Type="http://schemas.openxmlformats.org/officeDocument/2006/relationships/image" Target="../media/image198.pn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0.png"/><Relationship Id="rId2" Type="http://schemas.openxmlformats.org/officeDocument/2006/relationships/image" Target="../media/image199.jpeg"/><Relationship Id="rId1" Type="http://schemas.openxmlformats.org/officeDocument/2006/relationships/slideLayout" Target="../slideLayouts/slideLayout45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6.png"/><Relationship Id="rId3" Type="http://schemas.openxmlformats.org/officeDocument/2006/relationships/image" Target="../media/image201.png"/><Relationship Id="rId7" Type="http://schemas.openxmlformats.org/officeDocument/2006/relationships/image" Target="../media/image205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06.xml"/><Relationship Id="rId6" Type="http://schemas.openxmlformats.org/officeDocument/2006/relationships/image" Target="../media/image204.png"/><Relationship Id="rId5" Type="http://schemas.openxmlformats.org/officeDocument/2006/relationships/image" Target="../media/image203.png"/><Relationship Id="rId4" Type="http://schemas.openxmlformats.org/officeDocument/2006/relationships/image" Target="../media/image202.jpeg"/><Relationship Id="rId9" Type="http://schemas.openxmlformats.org/officeDocument/2006/relationships/image" Target="../media/image207.pn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1.png"/><Relationship Id="rId7" Type="http://schemas.openxmlformats.org/officeDocument/2006/relationships/image" Target="../media/image210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06.xml"/><Relationship Id="rId6" Type="http://schemas.openxmlformats.org/officeDocument/2006/relationships/image" Target="../media/image209.png"/><Relationship Id="rId5" Type="http://schemas.openxmlformats.org/officeDocument/2006/relationships/image" Target="../media/image208.png"/><Relationship Id="rId4" Type="http://schemas.openxmlformats.org/officeDocument/2006/relationships/image" Target="../media/image202.jpeg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5.xml"/></Relationships>
</file>

<file path=ppt/slides/_rels/slide73.xml.rels><?xml version="1.0" encoding="UTF-8" standalone="yes"?>
<Relationships xmlns="http://schemas.openxmlformats.org/package/2006/relationships"><Relationship Id="rId8" Type="http://schemas.openxmlformats.org/officeDocument/2006/relationships/hyperlink" Target="https://accessorysmartfind.lenovo.com/#/products/40AU0065US" TargetMode="External"/><Relationship Id="rId13" Type="http://schemas.openxmlformats.org/officeDocument/2006/relationships/hyperlink" Target="https://accessorysmartfind.lenovo.com/#/products/4X20S56697" TargetMode="External"/><Relationship Id="rId18" Type="http://schemas.openxmlformats.org/officeDocument/2006/relationships/image" Target="../media/image213.png"/><Relationship Id="rId26" Type="http://schemas.openxmlformats.org/officeDocument/2006/relationships/image" Target="../media/image221.png"/><Relationship Id="rId3" Type="http://schemas.openxmlformats.org/officeDocument/2006/relationships/hyperlink" Target="https://accessorysmartfind.lenovo.com/#/products/4X90V55523" TargetMode="External"/><Relationship Id="rId21" Type="http://schemas.openxmlformats.org/officeDocument/2006/relationships/image" Target="../media/image216.png"/><Relationship Id="rId7" Type="http://schemas.openxmlformats.org/officeDocument/2006/relationships/image" Target="../media/image211.png"/><Relationship Id="rId12" Type="http://schemas.openxmlformats.org/officeDocument/2006/relationships/hyperlink" Target="https://accessorysmartfind.lenovo.com/#/products/40AW0065WW" TargetMode="External"/><Relationship Id="rId17" Type="http://schemas.openxmlformats.org/officeDocument/2006/relationships/image" Target="../media/image212.png"/><Relationship Id="rId25" Type="http://schemas.openxmlformats.org/officeDocument/2006/relationships/image" Target="../media/image220.png"/><Relationship Id="rId2" Type="http://schemas.openxmlformats.org/officeDocument/2006/relationships/hyperlink" Target="https://accessorysmartfind.lenovo.com/#/products/4X90S92381" TargetMode="External"/><Relationship Id="rId16" Type="http://schemas.openxmlformats.org/officeDocument/2006/relationships/hyperlink" Target="https://accessorysmartfind.lenovo.com/#/products/40ALLG2WWW" TargetMode="External"/><Relationship Id="rId20" Type="http://schemas.openxmlformats.org/officeDocument/2006/relationships/image" Target="../media/image215.png"/><Relationship Id="rId29" Type="http://schemas.openxmlformats.org/officeDocument/2006/relationships/image" Target="../media/image224.png"/><Relationship Id="rId1" Type="http://schemas.openxmlformats.org/officeDocument/2006/relationships/slideLayout" Target="../slideLayouts/slideLayout164.xml"/><Relationship Id="rId6" Type="http://schemas.openxmlformats.org/officeDocument/2006/relationships/hyperlink" Target="https://accessorysmartfind.lenovo.com/#/products/0A61769" TargetMode="External"/><Relationship Id="rId11" Type="http://schemas.openxmlformats.org/officeDocument/2006/relationships/hyperlink" Target="https://accessorysmartfind.lenovo.com/#/products/40AWGC65WW" TargetMode="External"/><Relationship Id="rId24" Type="http://schemas.openxmlformats.org/officeDocument/2006/relationships/image" Target="../media/image219.png"/><Relationship Id="rId5" Type="http://schemas.openxmlformats.org/officeDocument/2006/relationships/hyperlink" Target="https://accessorysmartfind.lenovo.com/#/products/4X91A30366" TargetMode="External"/><Relationship Id="rId15" Type="http://schemas.openxmlformats.org/officeDocument/2006/relationships/hyperlink" Target="https://accessorysmartfind.lenovo.com/#/products/4X20V24674" TargetMode="External"/><Relationship Id="rId23" Type="http://schemas.openxmlformats.org/officeDocument/2006/relationships/image" Target="../media/image218.png"/><Relationship Id="rId28" Type="http://schemas.openxmlformats.org/officeDocument/2006/relationships/image" Target="../media/image223.png"/><Relationship Id="rId10" Type="http://schemas.openxmlformats.org/officeDocument/2006/relationships/hyperlink" Target="https://accessorysmartfind.lenovo.com/#/products/4X20V07881" TargetMode="External"/><Relationship Id="rId19" Type="http://schemas.openxmlformats.org/officeDocument/2006/relationships/image" Target="../media/image214.png"/><Relationship Id="rId4" Type="http://schemas.openxmlformats.org/officeDocument/2006/relationships/hyperlink" Target="https://accessorysmartfind.lenovo.com/#/products/4X90X21427" TargetMode="External"/><Relationship Id="rId9" Type="http://schemas.openxmlformats.org/officeDocument/2006/relationships/hyperlink" Target="https://accessorysmartfind.lenovo.com/accessories/#/products/40B30090US" TargetMode="External"/><Relationship Id="rId14" Type="http://schemas.openxmlformats.org/officeDocument/2006/relationships/hyperlink" Target="https://accessorysmartfind.lenovo.com/#/products/4X20S56713" TargetMode="External"/><Relationship Id="rId22" Type="http://schemas.openxmlformats.org/officeDocument/2006/relationships/image" Target="../media/image217.png"/><Relationship Id="rId27" Type="http://schemas.openxmlformats.org/officeDocument/2006/relationships/image" Target="../media/image222.png"/></Relationships>
</file>

<file path=ppt/slides/_rels/slide74.xml.rels><?xml version="1.0" encoding="UTF-8" standalone="yes"?>
<Relationships xmlns="http://schemas.openxmlformats.org/package/2006/relationships"><Relationship Id="rId8" Type="http://schemas.openxmlformats.org/officeDocument/2006/relationships/hyperlink" Target="https://accessorysmartfind.lenovo.com/#/products/4XD1C99221" TargetMode="External"/><Relationship Id="rId13" Type="http://schemas.openxmlformats.org/officeDocument/2006/relationships/hyperlink" Target="https://smartfind.lenovo.com/accessories/#/products/4XD1M39029" TargetMode="External"/><Relationship Id="rId18" Type="http://schemas.openxmlformats.org/officeDocument/2006/relationships/image" Target="../media/image228.png"/><Relationship Id="rId26" Type="http://schemas.openxmlformats.org/officeDocument/2006/relationships/image" Target="../media/image236.png"/><Relationship Id="rId3" Type="http://schemas.openxmlformats.org/officeDocument/2006/relationships/hyperlink" Target="https://smartfind.lenovo.com/accessories/#/products/4XD1M39028" TargetMode="External"/><Relationship Id="rId21" Type="http://schemas.openxmlformats.org/officeDocument/2006/relationships/image" Target="../media/image231.png"/><Relationship Id="rId7" Type="http://schemas.openxmlformats.org/officeDocument/2006/relationships/hyperlink" Target="https://accessorysmartfind.lenovo.com/#/products/4XD0K25030" TargetMode="External"/><Relationship Id="rId12" Type="http://schemas.openxmlformats.org/officeDocument/2006/relationships/hyperlink" Target="https://smartfind.lenovo.com/accessories/#/products/4XD1M45627" TargetMode="External"/><Relationship Id="rId17" Type="http://schemas.openxmlformats.org/officeDocument/2006/relationships/image" Target="../media/image227.png"/><Relationship Id="rId25" Type="http://schemas.openxmlformats.org/officeDocument/2006/relationships/image" Target="../media/image235.png"/><Relationship Id="rId2" Type="http://schemas.openxmlformats.org/officeDocument/2006/relationships/hyperlink" Target="https://smartfind.lenovo.com/accessories/#/products/4XD1M45626" TargetMode="External"/><Relationship Id="rId16" Type="http://schemas.openxmlformats.org/officeDocument/2006/relationships/image" Target="../media/image226.png"/><Relationship Id="rId20" Type="http://schemas.openxmlformats.org/officeDocument/2006/relationships/image" Target="../media/image230.png"/><Relationship Id="rId1" Type="http://schemas.openxmlformats.org/officeDocument/2006/relationships/slideLayout" Target="../slideLayouts/slideLayout164.xml"/><Relationship Id="rId6" Type="http://schemas.openxmlformats.org/officeDocument/2006/relationships/hyperlink" Target="https://accessorysmartfind.lenovo.com/#/products/4XD1B61617" TargetMode="External"/><Relationship Id="rId11" Type="http://schemas.openxmlformats.org/officeDocument/2006/relationships/hyperlink" Target="https://accessorysmartfind.lenovo.com/#/products/4XD1C99223" TargetMode="External"/><Relationship Id="rId24" Type="http://schemas.openxmlformats.org/officeDocument/2006/relationships/image" Target="../media/image234.png"/><Relationship Id="rId5" Type="http://schemas.openxmlformats.org/officeDocument/2006/relationships/hyperlink" Target="https://accessorysmartfind.lenovo.com/#/products/4XD0X88524" TargetMode="External"/><Relationship Id="rId15" Type="http://schemas.openxmlformats.org/officeDocument/2006/relationships/image" Target="../media/image225.png"/><Relationship Id="rId23" Type="http://schemas.openxmlformats.org/officeDocument/2006/relationships/image" Target="../media/image233.png"/><Relationship Id="rId10" Type="http://schemas.openxmlformats.org/officeDocument/2006/relationships/hyperlink" Target="https://accessorysmartfind.lenovo.com/#/products/4XD0U47635" TargetMode="External"/><Relationship Id="rId19" Type="http://schemas.openxmlformats.org/officeDocument/2006/relationships/image" Target="../media/image229.png"/><Relationship Id="rId4" Type="http://schemas.openxmlformats.org/officeDocument/2006/relationships/hyperlink" Target="https://smartfind.lenovo.com/accessories/#/products/4XD1K18260" TargetMode="External"/><Relationship Id="rId9" Type="http://schemas.openxmlformats.org/officeDocument/2006/relationships/hyperlink" Target="https://accessorysmartfind.lenovo.com/#/products/4XD1C99222" TargetMode="External"/><Relationship Id="rId14" Type="http://schemas.openxmlformats.org/officeDocument/2006/relationships/hyperlink" Target="https://accessorysmartfind.lenovo.com/#/products/4XD1C99220" TargetMode="External"/><Relationship Id="rId22" Type="http://schemas.openxmlformats.org/officeDocument/2006/relationships/image" Target="../media/image232.pn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hyperlink" Target="https://smartfind.lenovo.com/accessories/#/products/4XC1B34802" TargetMode="External"/><Relationship Id="rId2" Type="http://schemas.openxmlformats.org/officeDocument/2006/relationships/hyperlink" Target="https://smartfind.lenovo.com/accessories/#/products/4XC1D66055" TargetMode="External"/><Relationship Id="rId1" Type="http://schemas.openxmlformats.org/officeDocument/2006/relationships/slideLayout" Target="../slideLayouts/slideLayout164.xml"/><Relationship Id="rId5" Type="http://schemas.openxmlformats.org/officeDocument/2006/relationships/image" Target="../media/image238.png"/><Relationship Id="rId4" Type="http://schemas.openxmlformats.org/officeDocument/2006/relationships/image" Target="../media/image237.png"/></Relationships>
</file>

<file path=ppt/slides/_rels/slide7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1.png"/><Relationship Id="rId3" Type="http://schemas.openxmlformats.org/officeDocument/2006/relationships/hyperlink" Target="https://accessorysmartfind.lenovo.com/#/products/4X30M39458" TargetMode="External"/><Relationship Id="rId7" Type="http://schemas.openxmlformats.org/officeDocument/2006/relationships/image" Target="../media/image240.png"/><Relationship Id="rId2" Type="http://schemas.openxmlformats.org/officeDocument/2006/relationships/hyperlink" Target="https://accessorysmartfind.lenovo.com/#/products/4X30L79883" TargetMode="External"/><Relationship Id="rId1" Type="http://schemas.openxmlformats.org/officeDocument/2006/relationships/slideLayout" Target="../slideLayouts/slideLayout164.xml"/><Relationship Id="rId6" Type="http://schemas.openxmlformats.org/officeDocument/2006/relationships/image" Target="../media/image239.png"/><Relationship Id="rId5" Type="http://schemas.openxmlformats.org/officeDocument/2006/relationships/hyperlink" Target="https://smartfind.lenovo.com/accessories/#/products/4X31K03931" TargetMode="External"/><Relationship Id="rId10" Type="http://schemas.microsoft.com/office/2007/relationships/hdphoto" Target="../media/hdphoto2.wdp"/><Relationship Id="rId4" Type="http://schemas.openxmlformats.org/officeDocument/2006/relationships/hyperlink" Target="https://accessorysmartfind.lenovo.com/#/products/4X30H56796" TargetMode="External"/><Relationship Id="rId9" Type="http://schemas.openxmlformats.org/officeDocument/2006/relationships/image" Target="../media/image242.png"/></Relationships>
</file>

<file path=ppt/slides/_rels/slide77.xml.rels><?xml version="1.0" encoding="UTF-8" standalone="yes"?>
<Relationships xmlns="http://schemas.openxmlformats.org/package/2006/relationships"><Relationship Id="rId13" Type="http://schemas.openxmlformats.org/officeDocument/2006/relationships/hyperlink" Target="https://accessorysmartfind.lenovo.com/#/products/4Y41C68642" TargetMode="External"/><Relationship Id="rId18" Type="http://schemas.openxmlformats.org/officeDocument/2006/relationships/hyperlink" Target="https://smartfind.lenovo.com/accessories/#/products/4Y41C33748" TargetMode="External"/><Relationship Id="rId26" Type="http://schemas.openxmlformats.org/officeDocument/2006/relationships/image" Target="../media/image249.png"/><Relationship Id="rId21" Type="http://schemas.openxmlformats.org/officeDocument/2006/relationships/image" Target="../media/image245.png"/><Relationship Id="rId34" Type="http://schemas.openxmlformats.org/officeDocument/2006/relationships/image" Target="../media/image257.png"/><Relationship Id="rId7" Type="http://schemas.openxmlformats.org/officeDocument/2006/relationships/hyperlink" Target="https://accessorysmartfind.lenovo.com/#/products/4Y50X88822" TargetMode="External"/><Relationship Id="rId12" Type="http://schemas.openxmlformats.org/officeDocument/2006/relationships/hyperlink" Target="https://accessorysmartfind.lenovo.com/#/products/4Y50U45359" TargetMode="External"/><Relationship Id="rId17" Type="http://schemas.openxmlformats.org/officeDocument/2006/relationships/hyperlink" Target="https://accessorysmartfind.lenovo.com/#/products/4Y40X49493" TargetMode="External"/><Relationship Id="rId25" Type="http://schemas.openxmlformats.org/officeDocument/2006/relationships/image" Target="../media/image248.png"/><Relationship Id="rId33" Type="http://schemas.openxmlformats.org/officeDocument/2006/relationships/image" Target="../media/image256.png"/><Relationship Id="rId2" Type="http://schemas.openxmlformats.org/officeDocument/2006/relationships/hyperlink" Target="https://accessorysmartfind.lenovo.com/#/products/4Y51C68693" TargetMode="External"/><Relationship Id="rId16" Type="http://schemas.openxmlformats.org/officeDocument/2006/relationships/hyperlink" Target="https://smartfind.lenovo.com/accessories/#/products/4Y41K04031" TargetMode="External"/><Relationship Id="rId20" Type="http://schemas.openxmlformats.org/officeDocument/2006/relationships/image" Target="../media/image244.png"/><Relationship Id="rId29" Type="http://schemas.openxmlformats.org/officeDocument/2006/relationships/image" Target="../media/image252.png"/><Relationship Id="rId1" Type="http://schemas.openxmlformats.org/officeDocument/2006/relationships/slideLayout" Target="../slideLayouts/slideLayout164.xml"/><Relationship Id="rId6" Type="http://schemas.openxmlformats.org/officeDocument/2006/relationships/hyperlink" Target="https://accessorysmartfind.lenovo.com/#/products/4Y50V81591" TargetMode="External"/><Relationship Id="rId11" Type="http://schemas.openxmlformats.org/officeDocument/2006/relationships/hyperlink" Target="https://accessorysmartfind.lenovo.com/#/products/4Y51C21217" TargetMode="External"/><Relationship Id="rId24" Type="http://schemas.openxmlformats.org/officeDocument/2006/relationships/image" Target="../media/image247.png"/><Relationship Id="rId32" Type="http://schemas.openxmlformats.org/officeDocument/2006/relationships/image" Target="../media/image255.png"/><Relationship Id="rId37" Type="http://schemas.openxmlformats.org/officeDocument/2006/relationships/image" Target="../media/image260.png"/><Relationship Id="rId5" Type="http://schemas.openxmlformats.org/officeDocument/2006/relationships/hyperlink" Target="https://smartfind.lenovo.com/accessories/#/products/4Y51D20848" TargetMode="External"/><Relationship Id="rId15" Type="http://schemas.openxmlformats.org/officeDocument/2006/relationships/hyperlink" Target="https://smartfind.lenovo.com/accessories/#/products/4Y41C33791" TargetMode="External"/><Relationship Id="rId23" Type="http://schemas.microsoft.com/office/2007/relationships/hdphoto" Target="../media/hdphoto3.wdp"/><Relationship Id="rId28" Type="http://schemas.openxmlformats.org/officeDocument/2006/relationships/image" Target="../media/image251.png"/><Relationship Id="rId36" Type="http://schemas.openxmlformats.org/officeDocument/2006/relationships/image" Target="../media/image259.png"/><Relationship Id="rId10" Type="http://schemas.openxmlformats.org/officeDocument/2006/relationships/hyperlink" Target="https://smartfind.lenovo.com/accessories/#/products/4Y51C33792" TargetMode="External"/><Relationship Id="rId19" Type="http://schemas.openxmlformats.org/officeDocument/2006/relationships/image" Target="../media/image243.png"/><Relationship Id="rId31" Type="http://schemas.openxmlformats.org/officeDocument/2006/relationships/image" Target="../media/image254.png"/><Relationship Id="rId4" Type="http://schemas.openxmlformats.org/officeDocument/2006/relationships/hyperlink" Target="https://accessorysmartfind.lenovo.com/#/products/4Y50R20864" TargetMode="External"/><Relationship Id="rId9" Type="http://schemas.openxmlformats.org/officeDocument/2006/relationships/hyperlink" Target="https://accessorysmartfind.lenovo.com/#/products/4Y51C21216" TargetMode="External"/><Relationship Id="rId14" Type="http://schemas.openxmlformats.org/officeDocument/2006/relationships/hyperlink" Target="https://accessorysmartfind.lenovo.com/#/products/4Y41B69353" TargetMode="External"/><Relationship Id="rId22" Type="http://schemas.openxmlformats.org/officeDocument/2006/relationships/image" Target="../media/image246.png"/><Relationship Id="rId27" Type="http://schemas.openxmlformats.org/officeDocument/2006/relationships/image" Target="../media/image250.png"/><Relationship Id="rId30" Type="http://schemas.openxmlformats.org/officeDocument/2006/relationships/image" Target="../media/image253.png"/><Relationship Id="rId35" Type="http://schemas.openxmlformats.org/officeDocument/2006/relationships/image" Target="../media/image258.png"/><Relationship Id="rId8" Type="http://schemas.openxmlformats.org/officeDocument/2006/relationships/hyperlink" Target="https://smartfind.lenovo.com/accessories/#/products/4Y51J62544" TargetMode="External"/><Relationship Id="rId3" Type="http://schemas.openxmlformats.org/officeDocument/2006/relationships/hyperlink" Target="https://smartfind.lenovo.com/accessories/#/products/4Y51D20850" TargetMode="External"/></Relationships>
</file>

<file path=ppt/slides/_rels/slide78.xml.rels><?xml version="1.0" encoding="UTF-8" standalone="yes"?>
<Relationships xmlns="http://schemas.openxmlformats.org/package/2006/relationships"><Relationship Id="rId8" Type="http://schemas.openxmlformats.org/officeDocument/2006/relationships/hyperlink" Target="https://accessorysmartfind.lenovo.com/#/products/4X40Y95215" TargetMode="External"/><Relationship Id="rId13" Type="http://schemas.openxmlformats.org/officeDocument/2006/relationships/hyperlink" Target="https://smartfind.lenovo.com/accessories/#/products/4X40N18007" TargetMode="External"/><Relationship Id="rId18" Type="http://schemas.openxmlformats.org/officeDocument/2006/relationships/image" Target="../media/image262.png"/><Relationship Id="rId26" Type="http://schemas.openxmlformats.org/officeDocument/2006/relationships/image" Target="../media/image269.png"/><Relationship Id="rId3" Type="http://schemas.openxmlformats.org/officeDocument/2006/relationships/hyperlink" Target="https://accessorysmartfind.lenovo.com/#/products/4X41C12468" TargetMode="External"/><Relationship Id="rId21" Type="http://schemas.openxmlformats.org/officeDocument/2006/relationships/image" Target="../media/image265.png"/><Relationship Id="rId7" Type="http://schemas.openxmlformats.org/officeDocument/2006/relationships/hyperlink" Target="https://accessorysmartfind.lenovo.com/#/products/4X40Y95214" TargetMode="External"/><Relationship Id="rId12" Type="http://schemas.openxmlformats.org/officeDocument/2006/relationships/hyperlink" Target="https://smartfind.lenovo.com/accessories/#/products/4X41M69795" TargetMode="External"/><Relationship Id="rId17" Type="http://schemas.openxmlformats.org/officeDocument/2006/relationships/image" Target="../media/image261.png"/><Relationship Id="rId25" Type="http://schemas.openxmlformats.org/officeDocument/2006/relationships/image" Target="../media/image268.png"/><Relationship Id="rId2" Type="http://schemas.openxmlformats.org/officeDocument/2006/relationships/hyperlink" Target="https://accessorysmartfind.lenovo.com/#/products/4X40K09936" TargetMode="External"/><Relationship Id="rId16" Type="http://schemas.openxmlformats.org/officeDocument/2006/relationships/hyperlink" Target="https://smartfind.lenovo.com/accessories/#/products/4X40N18010" TargetMode="External"/><Relationship Id="rId20" Type="http://schemas.openxmlformats.org/officeDocument/2006/relationships/image" Target="../media/image264.png"/><Relationship Id="rId29" Type="http://schemas.openxmlformats.org/officeDocument/2006/relationships/image" Target="../media/image272.png"/><Relationship Id="rId1" Type="http://schemas.openxmlformats.org/officeDocument/2006/relationships/slideLayout" Target="../slideLayouts/slideLayout164.xml"/><Relationship Id="rId6" Type="http://schemas.openxmlformats.org/officeDocument/2006/relationships/hyperlink" Target="https://smartfind.lenovo.com/accessories/#/products/4X41J35812" TargetMode="External"/><Relationship Id="rId11" Type="http://schemas.openxmlformats.org/officeDocument/2006/relationships/hyperlink" Target="https://smartfind.lenovo.com/accessories/#/products/4X41M69796" TargetMode="External"/><Relationship Id="rId24" Type="http://schemas.openxmlformats.org/officeDocument/2006/relationships/image" Target="../media/image267.png"/><Relationship Id="rId32" Type="http://schemas.openxmlformats.org/officeDocument/2006/relationships/image" Target="../media/image275.png"/><Relationship Id="rId5" Type="http://schemas.openxmlformats.org/officeDocument/2006/relationships/hyperlink" Target="https://smartfind.lenovo.com/accessories/#/products/4X41M69794" TargetMode="External"/><Relationship Id="rId15" Type="http://schemas.openxmlformats.org/officeDocument/2006/relationships/hyperlink" Target="https://smartfind.lenovo.com/accessories/#/products/4X40N18009" TargetMode="External"/><Relationship Id="rId23" Type="http://schemas.openxmlformats.org/officeDocument/2006/relationships/image" Target="../media/image266.png"/><Relationship Id="rId28" Type="http://schemas.openxmlformats.org/officeDocument/2006/relationships/image" Target="../media/image271.png"/><Relationship Id="rId10" Type="http://schemas.openxmlformats.org/officeDocument/2006/relationships/hyperlink" Target="https://smartfind.lenovo.com/accessories/#/products/4X41A30365" TargetMode="External"/><Relationship Id="rId19" Type="http://schemas.openxmlformats.org/officeDocument/2006/relationships/image" Target="../media/image263.png"/><Relationship Id="rId31" Type="http://schemas.openxmlformats.org/officeDocument/2006/relationships/image" Target="../media/image274.png"/><Relationship Id="rId4" Type="http://schemas.openxmlformats.org/officeDocument/2006/relationships/hyperlink" Target="https://accessorysmartfind.lenovo.com/#/products/4X41A30364" TargetMode="External"/><Relationship Id="rId9" Type="http://schemas.openxmlformats.org/officeDocument/2006/relationships/hyperlink" Target="https://accessorysmartfind.lenovo.com/#/products/4X41C12469" TargetMode="External"/><Relationship Id="rId14" Type="http://schemas.openxmlformats.org/officeDocument/2006/relationships/hyperlink" Target="https://smartfind.lenovo.com/accessories/#/products/4X40N18008" TargetMode="External"/><Relationship Id="rId22" Type="http://schemas.microsoft.com/office/2007/relationships/hdphoto" Target="../media/hdphoto4.wdp"/><Relationship Id="rId27" Type="http://schemas.openxmlformats.org/officeDocument/2006/relationships/image" Target="../media/image270.png"/><Relationship Id="rId30" Type="http://schemas.openxmlformats.org/officeDocument/2006/relationships/image" Target="../media/image273.png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6.png"/><Relationship Id="rId2" Type="http://schemas.openxmlformats.org/officeDocument/2006/relationships/hyperlink" Target="https://smartfind.lenovo.com/#/" TargetMode="External"/><Relationship Id="rId1" Type="http://schemas.openxmlformats.org/officeDocument/2006/relationships/slideLayout" Target="../slideLayouts/slideLayout1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hyperlink" Target="http://wccftech.com/amd-nasdaq-selling-20-percent-shares-private-equity-silver-lake/" TargetMode="External"/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13.xml"/><Relationship Id="rId5" Type="http://schemas.openxmlformats.org/officeDocument/2006/relationships/hyperlink" Target="https://www.wallpaperflare.com/technology-amd-ryzen-wallpaper-gdrkb" TargetMode="External"/><Relationship Id="rId4" Type="http://schemas.openxmlformats.org/officeDocument/2006/relationships/image" Target="../media/image52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jpeg"/><Relationship Id="rId2" Type="http://schemas.openxmlformats.org/officeDocument/2006/relationships/image" Target="../media/image8.emf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54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D573E5C-131A-4F5E-B143-AAAEEED136B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Topseller Quick Reference Guide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C2EBFB8-71DD-445E-B9C2-482CED3914C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48640" y="4869306"/>
            <a:ext cx="9949796" cy="457200"/>
          </a:xfrm>
        </p:spPr>
        <p:txBody>
          <a:bodyPr/>
          <a:lstStyle/>
          <a:p>
            <a:r>
              <a:rPr lang="en-US" dirty="0"/>
              <a:t>U.S. | September 2024</a:t>
            </a:r>
          </a:p>
        </p:txBody>
      </p:sp>
    </p:spTree>
    <p:extLst>
      <p:ext uri="{BB962C8B-B14F-4D97-AF65-F5344CB8AC3E}">
        <p14:creationId xmlns:p14="http://schemas.microsoft.com/office/powerpoint/2010/main" val="2020050417"/>
      </p:ext>
    </p:extLst>
  </p:cSld>
  <p:clrMapOvr>
    <a:masterClrMapping/>
  </p:clrMapOvr>
  <p:transition spd="med"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7B34BC7-0ED2-48E1-9705-8567543B8A9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4471" y="150808"/>
            <a:ext cx="11073384" cy="521208"/>
          </a:xfrm>
        </p:spPr>
        <p:txBody>
          <a:bodyPr/>
          <a:lstStyle/>
          <a:p>
            <a:r>
              <a:rPr lang="en-US" sz="2400"/>
              <a:t>VELOCITY THINKPAD – E Series</a:t>
            </a:r>
            <a:br>
              <a:rPr lang="en-US" sz="2400"/>
            </a:br>
            <a:endParaRPr lang="en-US" sz="240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58176B2-696F-4C72-8E95-CAF9C8D04DF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AC71EF53-D7EE-49CE-B2CE-EF327A8FA7E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09798795"/>
              </p:ext>
            </p:extLst>
          </p:nvPr>
        </p:nvGraphicFramePr>
        <p:xfrm>
          <a:off x="37390" y="3705570"/>
          <a:ext cx="4628958" cy="2961331"/>
        </p:xfrm>
        <a:graphic>
          <a:graphicData uri="http://schemas.openxmlformats.org/drawingml/2006/table">
            <a:tbl>
              <a:tblPr firstRow="1"/>
              <a:tblGrid>
                <a:gridCol w="3699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64752">
                  <a:extLst>
                    <a:ext uri="{9D8B030D-6E8A-4147-A177-3AD203B41FA5}">
                      <a16:colId xmlns:a16="http://schemas.microsoft.com/office/drawing/2014/main" val="3752980539"/>
                    </a:ext>
                  </a:extLst>
                </a:gridCol>
                <a:gridCol w="1064752">
                  <a:extLst>
                    <a:ext uri="{9D8B030D-6E8A-4147-A177-3AD203B41FA5}">
                      <a16:colId xmlns:a16="http://schemas.microsoft.com/office/drawing/2014/main" val="1848802128"/>
                    </a:ext>
                  </a:extLst>
                </a:gridCol>
                <a:gridCol w="1064752">
                  <a:extLst>
                    <a:ext uri="{9D8B030D-6E8A-4147-A177-3AD203B41FA5}">
                      <a16:colId xmlns:a16="http://schemas.microsoft.com/office/drawing/2014/main" val="2863916871"/>
                    </a:ext>
                  </a:extLst>
                </a:gridCol>
                <a:gridCol w="1064752">
                  <a:extLst>
                    <a:ext uri="{9D8B030D-6E8A-4147-A177-3AD203B41FA5}">
                      <a16:colId xmlns:a16="http://schemas.microsoft.com/office/drawing/2014/main" val="1416109739"/>
                    </a:ext>
                  </a:extLst>
                </a:gridCol>
              </a:tblGrid>
              <a:tr h="210578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E16 G1 (Intel -- RaptorLake)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$939</a:t>
                      </a: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$1019</a:t>
                      </a:r>
                    </a:p>
                  </a:txBody>
                  <a:tcPr marL="66563" marR="9244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$1119</a:t>
                      </a: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$1149</a:t>
                      </a:r>
                    </a:p>
                  </a:txBody>
                  <a:tcPr marL="66563" marR="9244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909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$25</a:t>
                      </a:r>
                    </a:p>
                  </a:txBody>
                  <a:tcPr marL="66563" marR="9244" marT="0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$25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$40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$40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17516815"/>
                  </a:ext>
                </a:extLst>
              </a:tr>
              <a:tr h="27909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2700" cmpd="sng">
                      <a:noFill/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 charset="0"/>
                        </a:rPr>
                        <a:t>21JN003YUS</a:t>
                      </a:r>
                    </a:p>
                  </a:txBody>
                  <a:tcPr marL="4763" marR="4763" marT="4763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 charset="0"/>
                        </a:rPr>
                        <a:t>21JN0040US</a:t>
                      </a:r>
                    </a:p>
                  </a:txBody>
                  <a:tcPr marL="6934" marR="6934" marT="6934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 charset="0"/>
                        </a:rPr>
                        <a:t>21JN0073US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 charset="0"/>
                        </a:rPr>
                        <a:t>21JN003XUS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086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T w="12700" cmpd="sng">
                      <a:noFill/>
                      <a:prstDash val="solid"/>
                    </a:lnT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Core i5-1335U</a:t>
                      </a:r>
                    </a:p>
                  </a:txBody>
                  <a:tcPr marL="66563" marR="9244" marT="0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Core i5-1335U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Core i7-1355U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Core i7-1355U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011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2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2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2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2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086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710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Anti-glare, 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endParaRPr kumimoji="0" lang="en-US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Anti-glare, 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endParaRPr kumimoji="0" lang="en-US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3033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7228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5921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011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88BBE2B1-37D6-4C37-8BE2-D3BAFED552D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85423932"/>
              </p:ext>
            </p:extLst>
          </p:nvPr>
        </p:nvGraphicFramePr>
        <p:xfrm>
          <a:off x="6094412" y="922078"/>
          <a:ext cx="4642769" cy="2725012"/>
        </p:xfrm>
        <a:graphic>
          <a:graphicData uri="http://schemas.openxmlformats.org/drawingml/2006/table">
            <a:tbl>
              <a:tblPr firstRow="1"/>
              <a:tblGrid>
                <a:gridCol w="40298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31564">
                  <a:extLst>
                    <a:ext uri="{9D8B030D-6E8A-4147-A177-3AD203B41FA5}">
                      <a16:colId xmlns:a16="http://schemas.microsoft.com/office/drawing/2014/main" val="1605616884"/>
                    </a:ext>
                  </a:extLst>
                </a:gridCol>
                <a:gridCol w="1042883">
                  <a:extLst>
                    <a:ext uri="{9D8B030D-6E8A-4147-A177-3AD203B41FA5}">
                      <a16:colId xmlns:a16="http://schemas.microsoft.com/office/drawing/2014/main" val="714367828"/>
                    </a:ext>
                  </a:extLst>
                </a:gridCol>
                <a:gridCol w="1082671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1082671">
                  <a:extLst>
                    <a:ext uri="{9D8B030D-6E8A-4147-A177-3AD203B41FA5}">
                      <a16:colId xmlns:a16="http://schemas.microsoft.com/office/drawing/2014/main" val="2816250273"/>
                    </a:ext>
                  </a:extLst>
                </a:gridCol>
              </a:tblGrid>
              <a:tr h="0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E14 G6 (AMD -- Rembrandt-R)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$699</a:t>
                      </a: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$829</a:t>
                      </a: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$939</a:t>
                      </a: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$989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368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en-US" sz="700" b="1" i="0" u="none" strike="noStrike" kern="120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6563" marR="9244" marT="0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$10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s-MX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$25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249635"/>
                  </a:ext>
                </a:extLst>
              </a:tr>
              <a:tr h="28368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2700" cmpd="sng">
                      <a:noFill/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en-US" sz="9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21M3000RUS</a:t>
                      </a:r>
                    </a:p>
                  </a:txBody>
                  <a:tcPr marL="66563" marR="9244" marT="0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en-US" sz="9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21M3000NUS</a:t>
                      </a:r>
                    </a:p>
                  </a:txBody>
                  <a:tcPr marL="5603" marR="5603" marT="5603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en-US" sz="9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21M3000PUS</a:t>
                      </a:r>
                    </a:p>
                  </a:txBody>
                  <a:tcPr marL="5603" marR="5603" marT="560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ctr" latinLnBrk="0" hangingPunct="1"/>
                      <a:r>
                        <a:rPr lang="en-US" sz="9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21M3000QUS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866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T w="12700" cmpd="sng">
                      <a:noFill/>
                      <a:prstDash val="solid"/>
                    </a:lnT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Ryzen 5 7535U</a:t>
                      </a:r>
                    </a:p>
                  </a:txBody>
                  <a:tcPr marL="66563" marR="9244" marT="0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Ryzen 5 7735U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Ryzen 7 7735U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Ryzen 7 7735U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566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x 16GB DIMM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x 16GB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x 16GB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866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256GB SSD NVMe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502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14” WUXGA IPS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14” WUXGA IPS Anti-glare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14” WUXGA IPS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14” WUXGA IPS Anti-glare, 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1637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505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47Whr Battery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4127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643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FAC39637-DA25-4883-A8F0-665ECCFFCB2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73379377"/>
              </p:ext>
            </p:extLst>
          </p:nvPr>
        </p:nvGraphicFramePr>
        <p:xfrm>
          <a:off x="6094412" y="3706569"/>
          <a:ext cx="4615065" cy="2960332"/>
        </p:xfrm>
        <a:graphic>
          <a:graphicData uri="http://schemas.openxmlformats.org/drawingml/2006/table">
            <a:tbl>
              <a:tblPr firstRow="1"/>
              <a:tblGrid>
                <a:gridCol w="41699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49517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049517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1049517">
                  <a:extLst>
                    <a:ext uri="{9D8B030D-6E8A-4147-A177-3AD203B41FA5}">
                      <a16:colId xmlns:a16="http://schemas.microsoft.com/office/drawing/2014/main" val="2522738871"/>
                    </a:ext>
                  </a:extLst>
                </a:gridCol>
                <a:gridCol w="1049517">
                  <a:extLst>
                    <a:ext uri="{9D8B030D-6E8A-4147-A177-3AD203B41FA5}">
                      <a16:colId xmlns:a16="http://schemas.microsoft.com/office/drawing/2014/main" val="2286395245"/>
                    </a:ext>
                  </a:extLst>
                </a:gridCol>
              </a:tblGrid>
              <a:tr h="201063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E16 G2 (AMD -- Rembrandt-R)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$699</a:t>
                      </a: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$829</a:t>
                      </a: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$939</a:t>
                      </a: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$989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180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b="0" i="0" u="none" strike="noStrike" kern="1200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$10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s-MX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$25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62265694"/>
                  </a:ext>
                </a:extLst>
              </a:tr>
              <a:tr h="27180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2700" cmpd="sng">
                      <a:noFill/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21M5000HUS</a:t>
                      </a:r>
                    </a:p>
                  </a:txBody>
                  <a:tcPr marL="4763" marR="4763" marT="4763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21M5000GUS</a:t>
                      </a:r>
                    </a:p>
                  </a:txBody>
                  <a:tcPr marL="4763" marR="4763" marT="4763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21M5000JUS</a:t>
                      </a:r>
                    </a:p>
                  </a:txBody>
                  <a:tcPr marL="4763" marR="4763" marT="4763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21M5000KUS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457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T w="12700" cmpd="sng">
                      <a:noFill/>
                      <a:prstDash val="solid"/>
                    </a:lnT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Ryzen 5 7535U</a:t>
                      </a:r>
                    </a:p>
                  </a:txBody>
                  <a:tcPr marL="66563" marR="9244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Ryzen 5 7735U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Ryzen 7 7735U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Ryzen 7 7735U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179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x 16GB DIMM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x 16GB DIMM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x 16GB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97198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256GB SSD NVMe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179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Anti-glare, 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endParaRPr kumimoji="0" lang="en-US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1386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102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47Whr Battery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47Whr Battery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0799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462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 noProof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 noProof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 noProof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 noProof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250FC274-8629-A226-AE9C-C6DC482B012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53018981"/>
              </p:ext>
            </p:extLst>
          </p:nvPr>
        </p:nvGraphicFramePr>
        <p:xfrm>
          <a:off x="37391" y="924832"/>
          <a:ext cx="3555815" cy="2725012"/>
        </p:xfrm>
        <a:graphic>
          <a:graphicData uri="http://schemas.openxmlformats.org/drawingml/2006/table">
            <a:tbl>
              <a:tblPr firstRow="1"/>
              <a:tblGrid>
                <a:gridCol w="31171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81368">
                  <a:extLst>
                    <a:ext uri="{9D8B030D-6E8A-4147-A177-3AD203B41FA5}">
                      <a16:colId xmlns:a16="http://schemas.microsoft.com/office/drawing/2014/main" val="1605616884"/>
                    </a:ext>
                  </a:extLst>
                </a:gridCol>
                <a:gridCol w="1081368">
                  <a:extLst>
                    <a:ext uri="{9D8B030D-6E8A-4147-A177-3AD203B41FA5}">
                      <a16:colId xmlns:a16="http://schemas.microsoft.com/office/drawing/2014/main" val="714367828"/>
                    </a:ext>
                  </a:extLst>
                </a:gridCol>
                <a:gridCol w="1081368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</a:tblGrid>
              <a:tr h="0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E14 G5 (Intel -- RaptorLake)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$939</a:t>
                      </a: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$1019</a:t>
                      </a: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$1149</a:t>
                      </a: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368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$25</a:t>
                      </a:r>
                    </a:p>
                  </a:txBody>
                  <a:tcPr marL="66563" marR="9244" marT="0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$25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$40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80227657"/>
                  </a:ext>
                </a:extLst>
              </a:tr>
              <a:tr h="28368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2700" cmpd="sng">
                      <a:noFill/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21JK0084US</a:t>
                      </a:r>
                    </a:p>
                  </a:txBody>
                  <a:tcPr marL="66563" marR="9244" marT="0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21JK0052US</a:t>
                      </a:r>
                    </a:p>
                  </a:txBody>
                  <a:tcPr marL="5603" marR="5603" marT="5603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en-US" sz="9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21JK0053US</a:t>
                      </a:r>
                    </a:p>
                  </a:txBody>
                  <a:tcPr marL="5603" marR="5603" marT="560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866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T w="12700" cmpd="sng">
                      <a:noFill/>
                      <a:prstDash val="solid"/>
                    </a:lnT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Core i5-1335U</a:t>
                      </a:r>
                    </a:p>
                  </a:txBody>
                  <a:tcPr marL="66563" marR="9244" marT="0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Core i5-1335U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Core i7-1355U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566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2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2 x 8GB DIMM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2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866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502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WUXGA IPS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14” WUXGA IPS Anti-glare, 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endParaRPr kumimoji="0" lang="en-US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14” WUXGA IPS Anti-glare, 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endParaRPr kumimoji="0" lang="en-US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1637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505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47Whr Battery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4127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643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58191582"/>
      </p:ext>
    </p:extLst>
  </p:cSld>
  <p:clrMapOvr>
    <a:masterClrMapping/>
  </p:clrMapOvr>
  <p:transition spd="med"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7B34BC7-0ED2-48E1-9705-8567543B8A9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4471" y="150808"/>
            <a:ext cx="11073384" cy="521208"/>
          </a:xfrm>
        </p:spPr>
        <p:txBody>
          <a:bodyPr/>
          <a:lstStyle/>
          <a:p>
            <a:r>
              <a:rPr lang="en-US" sz="2400"/>
              <a:t>VELOCITY THINKPAD – E Series</a:t>
            </a:r>
            <a:br>
              <a:rPr lang="en-US" sz="2400"/>
            </a:br>
            <a:endParaRPr lang="en-US" sz="240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58176B2-696F-4C72-8E95-CAF9C8D04DF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AC71EF53-D7EE-49CE-B2CE-EF327A8FA7E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41252802"/>
              </p:ext>
            </p:extLst>
          </p:nvPr>
        </p:nvGraphicFramePr>
        <p:xfrm>
          <a:off x="6836775" y="1955237"/>
          <a:ext cx="2499454" cy="2961331"/>
        </p:xfrm>
        <a:graphic>
          <a:graphicData uri="http://schemas.openxmlformats.org/drawingml/2006/table">
            <a:tbl>
              <a:tblPr firstRow="1"/>
              <a:tblGrid>
                <a:gridCol w="3699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64752">
                  <a:extLst>
                    <a:ext uri="{9D8B030D-6E8A-4147-A177-3AD203B41FA5}">
                      <a16:colId xmlns:a16="http://schemas.microsoft.com/office/drawing/2014/main" val="3752980539"/>
                    </a:ext>
                  </a:extLst>
                </a:gridCol>
                <a:gridCol w="1064752">
                  <a:extLst>
                    <a:ext uri="{9D8B030D-6E8A-4147-A177-3AD203B41FA5}">
                      <a16:colId xmlns:a16="http://schemas.microsoft.com/office/drawing/2014/main" val="1848802128"/>
                    </a:ext>
                  </a:extLst>
                </a:gridCol>
              </a:tblGrid>
              <a:tr h="210578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E16 G2 (Intel -- MeteorLake)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$929</a:t>
                      </a: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$1119</a:t>
                      </a:r>
                    </a:p>
                  </a:txBody>
                  <a:tcPr marL="66563" marR="9244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909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s-MX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s-MX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17516815"/>
                  </a:ext>
                </a:extLst>
              </a:tr>
              <a:tr h="27909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2700" cmpd="sng">
                      <a:noFill/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 charset="0"/>
                        </a:rPr>
                        <a:t>21MA0003US</a:t>
                      </a:r>
                    </a:p>
                  </a:txBody>
                  <a:tcPr marL="4763" marR="4763" marT="4763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 charset="0"/>
                        </a:rPr>
                        <a:t>21MA0006US</a:t>
                      </a:r>
                    </a:p>
                  </a:txBody>
                  <a:tcPr marL="6934" marR="6934" marT="6934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086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T w="12700" cmpd="sng">
                      <a:noFill/>
                      <a:prstDash val="solid"/>
                    </a:lnT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Core i5-125U</a:t>
                      </a:r>
                    </a:p>
                  </a:txBody>
                  <a:tcPr marL="66563" marR="9244" marT="0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Core i7-155U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011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2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2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086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710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3033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7228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5921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011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250FC274-8629-A226-AE9C-C6DC482B012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7262493"/>
              </p:ext>
            </p:extLst>
          </p:nvPr>
        </p:nvGraphicFramePr>
        <p:xfrm>
          <a:off x="2822697" y="1950634"/>
          <a:ext cx="2474447" cy="2961331"/>
        </p:xfrm>
        <a:graphic>
          <a:graphicData uri="http://schemas.openxmlformats.org/drawingml/2006/table">
            <a:tbl>
              <a:tblPr firstRow="1"/>
              <a:tblGrid>
                <a:gridCol w="31171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81368">
                  <a:extLst>
                    <a:ext uri="{9D8B030D-6E8A-4147-A177-3AD203B41FA5}">
                      <a16:colId xmlns:a16="http://schemas.microsoft.com/office/drawing/2014/main" val="1605616884"/>
                    </a:ext>
                  </a:extLst>
                </a:gridCol>
                <a:gridCol w="1081368">
                  <a:extLst>
                    <a:ext uri="{9D8B030D-6E8A-4147-A177-3AD203B41FA5}">
                      <a16:colId xmlns:a16="http://schemas.microsoft.com/office/drawing/2014/main" val="714367828"/>
                    </a:ext>
                  </a:extLst>
                </a:gridCol>
              </a:tblGrid>
              <a:tr h="182178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E14 G6 (Intel -- MeteorLake)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$929</a:t>
                      </a: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$1119</a:t>
                      </a: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828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s-MX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s-MX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80227657"/>
                  </a:ext>
                </a:extLst>
              </a:tr>
              <a:tr h="30828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2700" cmpd="sng">
                      <a:noFill/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21M70006US</a:t>
                      </a:r>
                    </a:p>
                  </a:txBody>
                  <a:tcPr marL="66563" marR="9244" marT="0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21M70007US</a:t>
                      </a:r>
                    </a:p>
                  </a:txBody>
                  <a:tcPr marL="5603" marR="5603" marT="5603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9358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T w="12700" cmpd="sng">
                      <a:noFill/>
                      <a:prstDash val="solid"/>
                    </a:lnT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Core i5-125U</a:t>
                      </a:r>
                    </a:p>
                  </a:txBody>
                  <a:tcPr marL="66563" marR="9244" marT="0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Core i7-155U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5610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2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2 x 8GB DIMM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9358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453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WUXGA IPS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14” WUXGA IPS Anti-glare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5248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5543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47Whr Battery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0962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2434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93979400"/>
      </p:ext>
    </p:extLst>
  </p:cSld>
  <p:clrMapOvr>
    <a:masterClrMapping/>
  </p:clrMapOvr>
  <p:transition spd="med"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489FA33-45B8-4FF7-94CE-D10942AFC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LENOVO TOPSELLER NOTEBOOKS</a:t>
            </a:r>
            <a:br>
              <a:rPr lang="en-US"/>
            </a:b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9E8A8EE-2129-40C4-842D-988291A9D2D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0B789A1-9313-4450-BCEE-0F71D133C19E}"/>
              </a:ext>
            </a:extLst>
          </p:cNvPr>
          <p:cNvSpPr txBox="1"/>
          <p:nvPr/>
        </p:nvSpPr>
        <p:spPr>
          <a:xfrm>
            <a:off x="6044902" y="5867463"/>
            <a:ext cx="1209598" cy="2716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65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Lenovo V14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8BCCF9D-CE6B-4695-B969-2B5C1205417F}"/>
              </a:ext>
            </a:extLst>
          </p:cNvPr>
          <p:cNvSpPr txBox="1"/>
          <p:nvPr/>
        </p:nvSpPr>
        <p:spPr>
          <a:xfrm>
            <a:off x="9100944" y="6338145"/>
            <a:ext cx="1209598" cy="2716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65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Lenovo V15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8185236C-B0D1-4936-BFA3-21695AC03552}"/>
              </a:ext>
            </a:extLst>
          </p:cNvPr>
          <p:cNvSpPr txBox="1"/>
          <p:nvPr/>
        </p:nvSpPr>
        <p:spPr>
          <a:xfrm>
            <a:off x="9253368" y="1822960"/>
            <a:ext cx="1209598" cy="4508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65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ThinkBook </a:t>
            </a:r>
            <a:r>
              <a:rPr lang="en-US" sz="1165" b="1">
                <a:solidFill>
                  <a:srgbClr val="000000"/>
                </a:solidFill>
                <a:latin typeface="Arial"/>
              </a:rPr>
              <a:t>16</a:t>
            </a:r>
            <a:r>
              <a:rPr kumimoji="0" lang="en-US" sz="1165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(Intel / AMD)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0E91088A-D1D7-407C-BA5C-9BA6B6F9CF5E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2523" t="6048" r="14089" b="5852"/>
          <a:stretch/>
        </p:blipFill>
        <p:spPr>
          <a:xfrm>
            <a:off x="6980425" y="4548453"/>
            <a:ext cx="2582463" cy="2325135"/>
          </a:xfrm>
          <a:prstGeom prst="rect">
            <a:avLst/>
          </a:prstGeom>
        </p:spPr>
      </p:pic>
      <p:pic>
        <p:nvPicPr>
          <p:cNvPr id="16" name="Picture 15" descr="A screen shot of an open computer sitting on top of a table&#10;&#10;Description automatically generated">
            <a:extLst>
              <a:ext uri="{FF2B5EF4-FFF2-40B4-BE49-F238E27FC236}">
                <a16:creationId xmlns:a16="http://schemas.microsoft.com/office/drawing/2014/main" id="{97B8C4EB-2418-4E87-BD0F-DC403563E19B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118456" y="5136554"/>
            <a:ext cx="2114315" cy="1632302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562D0DD8-CFCF-4CF0-A7EC-FCAA9E7F4F3B}"/>
              </a:ext>
            </a:extLst>
          </p:cNvPr>
          <p:cNvSpPr txBox="1"/>
          <p:nvPr/>
        </p:nvSpPr>
        <p:spPr>
          <a:xfrm>
            <a:off x="381087" y="3741965"/>
            <a:ext cx="1209598" cy="4508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65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ThinkBook 14 (Intel / AMD)</a:t>
            </a:r>
          </a:p>
        </p:txBody>
      </p:sp>
      <p:pic>
        <p:nvPicPr>
          <p:cNvPr id="7" name="Picture 6" descr="A computer with a blue flower on the screen&#10;&#10;Description automatically generated">
            <a:extLst>
              <a:ext uri="{FF2B5EF4-FFF2-40B4-BE49-F238E27FC236}">
                <a16:creationId xmlns:a16="http://schemas.microsoft.com/office/drawing/2014/main" id="{0DF26919-9E2D-C395-D0A6-D3247837D39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34146" y="219127"/>
            <a:ext cx="4554638" cy="4554638"/>
          </a:xfrm>
          <a:prstGeom prst="rect">
            <a:avLst/>
          </a:prstGeom>
        </p:spPr>
      </p:pic>
      <p:pic>
        <p:nvPicPr>
          <p:cNvPr id="11" name="Picture 10" descr="A silver computer with a black background&#10;&#10;Description automatically generated">
            <a:extLst>
              <a:ext uri="{FF2B5EF4-FFF2-40B4-BE49-F238E27FC236}">
                <a16:creationId xmlns:a16="http://schemas.microsoft.com/office/drawing/2014/main" id="{F12B1642-217C-70FC-19AA-1F1DD4466A4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83970" y="3622876"/>
            <a:ext cx="3235124" cy="3235124"/>
          </a:xfrm>
          <a:prstGeom prst="rect">
            <a:avLst/>
          </a:prstGeom>
        </p:spPr>
      </p:pic>
      <p:pic>
        <p:nvPicPr>
          <p:cNvPr id="13" name="Picture 12" descr="A computer with a blue flower on the screen&#10;&#10;Description automatically generated">
            <a:extLst>
              <a:ext uri="{FF2B5EF4-FFF2-40B4-BE49-F238E27FC236}">
                <a16:creationId xmlns:a16="http://schemas.microsoft.com/office/drawing/2014/main" id="{62B07590-A3D4-AF22-BADD-98B74026C87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919094" y="-39442"/>
            <a:ext cx="5834011" cy="5828176"/>
          </a:xfrm>
          <a:prstGeom prst="rect">
            <a:avLst/>
          </a:prstGeom>
        </p:spPr>
      </p:pic>
      <p:pic>
        <p:nvPicPr>
          <p:cNvPr id="21" name="Picture 20" descr="A close-up of a computer&#10;&#10;Description automatically generated">
            <a:extLst>
              <a:ext uri="{FF2B5EF4-FFF2-40B4-BE49-F238E27FC236}">
                <a16:creationId xmlns:a16="http://schemas.microsoft.com/office/drawing/2014/main" id="{F40589CC-C6D3-05CC-AAA1-5527CB0CEB25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068464" y="1163180"/>
            <a:ext cx="4787909" cy="47687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49943332"/>
      </p:ext>
    </p:extLst>
  </p:cSld>
  <p:clrMapOvr>
    <a:masterClrMapping/>
  </p:clrMapOvr>
  <p:transition spd="med"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489FA33-45B8-4FF7-94CE-D10942AFC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VELOCITY NOTEBOOKS</a:t>
            </a:r>
            <a:r>
              <a:rPr lang="en-US" sz="3200"/>
              <a:t> – ThinkBook</a:t>
            </a:r>
            <a:br>
              <a:rPr lang="en-US"/>
            </a:b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9E8A8EE-2129-40C4-842D-988291A9D2D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345187C8-3DCA-41ED-A938-FE8BC8A6E73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52717220"/>
              </p:ext>
            </p:extLst>
          </p:nvPr>
        </p:nvGraphicFramePr>
        <p:xfrm>
          <a:off x="1017428" y="1852791"/>
          <a:ext cx="2961644" cy="3152417"/>
        </p:xfrm>
        <a:graphic>
          <a:graphicData uri="http://schemas.openxmlformats.org/drawingml/2006/table">
            <a:tbl>
              <a:tblPr firstRow="1"/>
              <a:tblGrid>
                <a:gridCol w="21414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06671">
                  <a:extLst>
                    <a:ext uri="{9D8B030D-6E8A-4147-A177-3AD203B41FA5}">
                      <a16:colId xmlns:a16="http://schemas.microsoft.com/office/drawing/2014/main" val="3711697802"/>
                    </a:ext>
                  </a:extLst>
                </a:gridCol>
                <a:gridCol w="920414">
                  <a:extLst>
                    <a:ext uri="{9D8B030D-6E8A-4147-A177-3AD203B41FA5}">
                      <a16:colId xmlns:a16="http://schemas.microsoft.com/office/drawing/2014/main" val="3498261679"/>
                    </a:ext>
                  </a:extLst>
                </a:gridCol>
                <a:gridCol w="920414">
                  <a:extLst>
                    <a:ext uri="{9D8B030D-6E8A-4147-A177-3AD203B41FA5}">
                      <a16:colId xmlns:a16="http://schemas.microsoft.com/office/drawing/2014/main" val="3114058539"/>
                    </a:ext>
                  </a:extLst>
                </a:gridCol>
              </a:tblGrid>
              <a:tr h="246117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ThinkBook 14 G6 (Intel -- RaptorLake)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$949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$999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$1139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11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$35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$35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$60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27415825"/>
                  </a:ext>
                </a:extLst>
              </a:tr>
              <a:tr h="3218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2700" cmpd="sng">
                      <a:noFill/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21KG0005US</a:t>
                      </a:r>
                    </a:p>
                  </a:txBody>
                  <a:tcPr marL="4763" marR="4763" marT="4763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21KG000AUS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21KG000FUS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076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Core i5-1335U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Core i5-1335U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i7-1355U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6188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2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2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076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5528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WUXGA IPS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WUXGA IPS Anti-glare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WUXGA IPS Anti-glare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9884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</a:t>
                      </a: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Aluminum</a:t>
                      </a:r>
                      <a:endParaRPr kumimoji="0" lang="en-US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6666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20236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960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2E910621-311C-7F1E-47AF-993B1CB9194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37474311"/>
              </p:ext>
            </p:extLst>
          </p:nvPr>
        </p:nvGraphicFramePr>
        <p:xfrm>
          <a:off x="4700817" y="1852788"/>
          <a:ext cx="2787189" cy="3152420"/>
        </p:xfrm>
        <a:graphic>
          <a:graphicData uri="http://schemas.openxmlformats.org/drawingml/2006/table">
            <a:tbl>
              <a:tblPr firstRow="1"/>
              <a:tblGrid>
                <a:gridCol w="25682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43456">
                  <a:extLst>
                    <a:ext uri="{9D8B030D-6E8A-4147-A177-3AD203B41FA5}">
                      <a16:colId xmlns:a16="http://schemas.microsoft.com/office/drawing/2014/main" val="195127648"/>
                    </a:ext>
                  </a:extLst>
                </a:gridCol>
                <a:gridCol w="843456">
                  <a:extLst>
                    <a:ext uri="{9D8B030D-6E8A-4147-A177-3AD203B41FA5}">
                      <a16:colId xmlns:a16="http://schemas.microsoft.com/office/drawing/2014/main" val="2071686976"/>
                    </a:ext>
                  </a:extLst>
                </a:gridCol>
                <a:gridCol w="843456">
                  <a:extLst>
                    <a:ext uri="{9D8B030D-6E8A-4147-A177-3AD203B41FA5}">
                      <a16:colId xmlns:a16="http://schemas.microsoft.com/office/drawing/2014/main" val="2086174804"/>
                    </a:ext>
                  </a:extLst>
                </a:gridCol>
              </a:tblGrid>
              <a:tr h="237800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ThinkBook 14 G6 (AMD -- Barcelo-R)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$679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$899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$989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78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s-MX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$50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$75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67370472"/>
                  </a:ext>
                </a:extLst>
              </a:tr>
              <a:tr h="31095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2700" cmpd="sng">
                      <a:noFill/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21KJ0004US</a:t>
                      </a:r>
                    </a:p>
                  </a:txBody>
                  <a:tcPr marL="4763" marR="4763" marT="4763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21KJ0009US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21KJ000EUS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6161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Ryzen 5 7530U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Ryzen 5 7530U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Ryzen 7 7730U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047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2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2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6161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5781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WUXGA IPS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WUXGA IPS Anti-glare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WUXGA IPS Anti-glare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0156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5781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2793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218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58D37648-4B98-9729-DC98-F4F87FBDD09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75014075"/>
              </p:ext>
            </p:extLst>
          </p:nvPr>
        </p:nvGraphicFramePr>
        <p:xfrm>
          <a:off x="8209751" y="1852791"/>
          <a:ext cx="3068728" cy="3152499"/>
        </p:xfrm>
        <a:graphic>
          <a:graphicData uri="http://schemas.openxmlformats.org/drawingml/2006/table">
            <a:tbl>
              <a:tblPr firstRow="1"/>
              <a:tblGrid>
                <a:gridCol w="22188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40851">
                  <a:extLst>
                    <a:ext uri="{9D8B030D-6E8A-4147-A177-3AD203B41FA5}">
                      <a16:colId xmlns:a16="http://schemas.microsoft.com/office/drawing/2014/main" val="3711697802"/>
                    </a:ext>
                  </a:extLst>
                </a:gridCol>
                <a:gridCol w="975383">
                  <a:extLst>
                    <a:ext uri="{9D8B030D-6E8A-4147-A177-3AD203B41FA5}">
                      <a16:colId xmlns:a16="http://schemas.microsoft.com/office/drawing/2014/main" val="3498261679"/>
                    </a:ext>
                  </a:extLst>
                </a:gridCol>
                <a:gridCol w="930606">
                  <a:extLst>
                    <a:ext uri="{9D8B030D-6E8A-4147-A177-3AD203B41FA5}">
                      <a16:colId xmlns:a16="http://schemas.microsoft.com/office/drawing/2014/main" val="3114058539"/>
                    </a:ext>
                  </a:extLst>
                </a:gridCol>
              </a:tblGrid>
              <a:tr h="240351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ThinkBook 14s Yoga G3 (Intel -- RaptorLake)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$1109</a:t>
                      </a: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$1159</a:t>
                      </a: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$1279</a:t>
                      </a: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429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$50</a:t>
                      </a:r>
                    </a:p>
                  </a:txBody>
                  <a:tcPr marL="66563" marR="9244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$65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$65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91582943"/>
                  </a:ext>
                </a:extLst>
              </a:tr>
              <a:tr h="31429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2700" cmpd="sng">
                      <a:noFill/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21JG0019US</a:t>
                      </a:r>
                    </a:p>
                  </a:txBody>
                  <a:tcPr marL="4763" marR="4763" marT="4763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21JG0018US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21JG001FUS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6441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Core i5-1335U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Core i5-1335U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Core i7-1355U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65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8GB DIMM + 8GB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8GB DIMM + 8GB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8GB DIMM + 8GB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6441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9308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FHD IPS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 sRGB</a:t>
                      </a:r>
                      <a:endParaRPr lang="en-US" sz="6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FHD IPS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 sRGB</a:t>
                      </a:r>
                      <a:endParaRPr lang="en-US" sz="6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FHD IPS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 sRGB</a:t>
                      </a:r>
                      <a:endParaRPr lang="en-US" sz="6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8480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Camera w/Shutter, </a:t>
                      </a: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FPR, </a:t>
                      </a: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2x2 AX WLAN, BT, Aluminum, Backlit Keyboard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Camera w/Shutter, </a:t>
                      </a: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FPR, </a:t>
                      </a: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2x2 AX WLAN, BT, Aluminum, Backlit Keyboard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Camera w/Shutter, </a:t>
                      </a: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FPR, </a:t>
                      </a: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2x2 AX WLAN, BT, Aluminum, Backlit Keyboard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60418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60Whr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60Whr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60Whr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5075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446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6" name="TextBox 5">
            <a:extLst>
              <a:ext uri="{FF2B5EF4-FFF2-40B4-BE49-F238E27FC236}">
                <a16:creationId xmlns:a16="http://schemas.microsoft.com/office/drawing/2014/main" id="{D1204EFE-678C-C803-B322-0177E7339AEF}"/>
              </a:ext>
            </a:extLst>
          </p:cNvPr>
          <p:cNvSpPr txBox="1"/>
          <p:nvPr/>
        </p:nvSpPr>
        <p:spPr>
          <a:xfrm rot="985234">
            <a:off x="7722149" y="693999"/>
            <a:ext cx="3932991" cy="461665"/>
          </a:xfrm>
          <a:prstGeom prst="rect">
            <a:avLst/>
          </a:prstGeom>
          <a:noFill/>
          <a:ln w="57150"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b="1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WHILE SUPPLIES LAST</a:t>
            </a:r>
          </a:p>
        </p:txBody>
      </p:sp>
    </p:spTree>
    <p:extLst>
      <p:ext uri="{BB962C8B-B14F-4D97-AF65-F5344CB8AC3E}">
        <p14:creationId xmlns:p14="http://schemas.microsoft.com/office/powerpoint/2010/main" val="3150781488"/>
      </p:ext>
    </p:extLst>
  </p:cSld>
  <p:clrMapOvr>
    <a:masterClrMapping/>
  </p:clrMapOvr>
  <p:transition spd="med"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489FA33-45B8-4FF7-94CE-D10942AFC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VELOCITY NOTEBOOKS</a:t>
            </a:r>
            <a:r>
              <a:rPr lang="en-US" sz="3200"/>
              <a:t> – ThinkBook</a:t>
            </a:r>
            <a:br>
              <a:rPr lang="en-US"/>
            </a:b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9E8A8EE-2129-40C4-842D-988291A9D2D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58D37648-4B98-9729-DC98-F4F87FBDD09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85878514"/>
              </p:ext>
            </p:extLst>
          </p:nvPr>
        </p:nvGraphicFramePr>
        <p:xfrm>
          <a:off x="4560048" y="3907696"/>
          <a:ext cx="3068728" cy="2912523"/>
        </p:xfrm>
        <a:graphic>
          <a:graphicData uri="http://schemas.openxmlformats.org/drawingml/2006/table">
            <a:tbl>
              <a:tblPr firstRow="1"/>
              <a:tblGrid>
                <a:gridCol w="22188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40851">
                  <a:extLst>
                    <a:ext uri="{9D8B030D-6E8A-4147-A177-3AD203B41FA5}">
                      <a16:colId xmlns:a16="http://schemas.microsoft.com/office/drawing/2014/main" val="3711697802"/>
                    </a:ext>
                  </a:extLst>
                </a:gridCol>
                <a:gridCol w="975383">
                  <a:extLst>
                    <a:ext uri="{9D8B030D-6E8A-4147-A177-3AD203B41FA5}">
                      <a16:colId xmlns:a16="http://schemas.microsoft.com/office/drawing/2014/main" val="3498261679"/>
                    </a:ext>
                  </a:extLst>
                </a:gridCol>
                <a:gridCol w="930606">
                  <a:extLst>
                    <a:ext uri="{9D8B030D-6E8A-4147-A177-3AD203B41FA5}">
                      <a16:colId xmlns:a16="http://schemas.microsoft.com/office/drawing/2014/main" val="3114058539"/>
                    </a:ext>
                  </a:extLst>
                </a:gridCol>
              </a:tblGrid>
              <a:tr h="222055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ThinkBook 14 2-in-1 G4 (Intel -- MeteorLake)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$1199</a:t>
                      </a: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$1249</a:t>
                      </a: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$1399</a:t>
                      </a: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036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$50</a:t>
                      </a:r>
                    </a:p>
                  </a:txBody>
                  <a:tcPr marL="66563" marR="9244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$65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$65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91582943"/>
                  </a:ext>
                </a:extLst>
              </a:tr>
              <a:tr h="29036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2700" cmpd="sng">
                      <a:noFill/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21MX000BUS</a:t>
                      </a:r>
                    </a:p>
                  </a:txBody>
                  <a:tcPr marL="4763" marR="4763" marT="4763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21MX0006US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21MX000GUS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428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ULT5 125U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ULT5 125U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ULT7 155U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09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x 16GB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x 16GB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x 16GB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428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033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FHD IPS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 sRGB</a:t>
                      </a:r>
                      <a:endParaRPr lang="en-US" sz="6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FHD IPS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 sRGB</a:t>
                      </a:r>
                      <a:endParaRPr lang="en-US" sz="6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FHD IPS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 sRGB</a:t>
                      </a:r>
                      <a:endParaRPr lang="en-US" sz="6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4029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Camera w/Shutter, </a:t>
                      </a: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FPR, </a:t>
                      </a: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2x2 AX WLAN, BT, Aluminum, Backlit Keyboard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Camera w/Shutter, </a:t>
                      </a: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FPR, </a:t>
                      </a: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2x2 AX WLAN, BT, Aluminum, Backlit Keyboard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Camera w/Shutter, </a:t>
                      </a: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FPR, </a:t>
                      </a: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2x2 AX WLAN, BT, Aluminum, Backlit Keyboard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059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60Whr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60Whr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60Whr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8703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813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973B403D-F8D1-BA03-67B4-579A919D1B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25696696"/>
              </p:ext>
            </p:extLst>
          </p:nvPr>
        </p:nvGraphicFramePr>
        <p:xfrm>
          <a:off x="1341859" y="924832"/>
          <a:ext cx="4628958" cy="2912522"/>
        </p:xfrm>
        <a:graphic>
          <a:graphicData uri="http://schemas.openxmlformats.org/drawingml/2006/table">
            <a:tbl>
              <a:tblPr firstRow="1"/>
              <a:tblGrid>
                <a:gridCol w="3699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64752">
                  <a:extLst>
                    <a:ext uri="{9D8B030D-6E8A-4147-A177-3AD203B41FA5}">
                      <a16:colId xmlns:a16="http://schemas.microsoft.com/office/drawing/2014/main" val="3752980539"/>
                    </a:ext>
                  </a:extLst>
                </a:gridCol>
                <a:gridCol w="1064752">
                  <a:extLst>
                    <a:ext uri="{9D8B030D-6E8A-4147-A177-3AD203B41FA5}">
                      <a16:colId xmlns:a16="http://schemas.microsoft.com/office/drawing/2014/main" val="1848802128"/>
                    </a:ext>
                  </a:extLst>
                </a:gridCol>
                <a:gridCol w="1064752">
                  <a:extLst>
                    <a:ext uri="{9D8B030D-6E8A-4147-A177-3AD203B41FA5}">
                      <a16:colId xmlns:a16="http://schemas.microsoft.com/office/drawing/2014/main" val="2863916871"/>
                    </a:ext>
                  </a:extLst>
                </a:gridCol>
                <a:gridCol w="1064752">
                  <a:extLst>
                    <a:ext uri="{9D8B030D-6E8A-4147-A177-3AD203B41FA5}">
                      <a16:colId xmlns:a16="http://schemas.microsoft.com/office/drawing/2014/main" val="1416109739"/>
                    </a:ext>
                  </a:extLst>
                </a:gridCol>
              </a:tblGrid>
              <a:tr h="207107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ThinkBook 14 G7 (Intel -- MeteorLake)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$999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$1019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$1069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$1199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4497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$35</a:t>
                      </a:r>
                    </a:p>
                  </a:txBody>
                  <a:tcPr marL="66563" marR="9244" marT="0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$35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$35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$60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17516815"/>
                  </a:ext>
                </a:extLst>
              </a:tr>
              <a:tr h="274497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21MR005QUS</a:t>
                      </a:r>
                    </a:p>
                  </a:txBody>
                  <a:tcPr marL="4763" marR="4763" marT="4763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21MR0092US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21MR005RUS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21MR005SUS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6899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ULT5 125U</a:t>
                      </a:r>
                    </a:p>
                  </a:txBody>
                  <a:tcPr marL="66563" marR="9244" marT="0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ULT5 125U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ULT5 125U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ULT7 155U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6651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x 16GB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x 16GB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x 16GB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x 16GB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6899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3362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WUXGA IPS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WUXGA IPS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WUXGA IPS Anti-glare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WUXGA IPS Anti-glare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19950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</a:t>
                      </a: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Aluminum</a:t>
                      </a:r>
                      <a:endParaRPr kumimoji="0" lang="en-US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3318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2691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6651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B6D45BC6-5DB4-8366-5B45-80B9922CBBB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3204118"/>
              </p:ext>
            </p:extLst>
          </p:nvPr>
        </p:nvGraphicFramePr>
        <p:xfrm>
          <a:off x="6218007" y="924832"/>
          <a:ext cx="4628958" cy="2912522"/>
        </p:xfrm>
        <a:graphic>
          <a:graphicData uri="http://schemas.openxmlformats.org/drawingml/2006/table">
            <a:tbl>
              <a:tblPr firstRow="1"/>
              <a:tblGrid>
                <a:gridCol w="3699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64752">
                  <a:extLst>
                    <a:ext uri="{9D8B030D-6E8A-4147-A177-3AD203B41FA5}">
                      <a16:colId xmlns:a16="http://schemas.microsoft.com/office/drawing/2014/main" val="3752980539"/>
                    </a:ext>
                  </a:extLst>
                </a:gridCol>
                <a:gridCol w="1064752">
                  <a:extLst>
                    <a:ext uri="{9D8B030D-6E8A-4147-A177-3AD203B41FA5}">
                      <a16:colId xmlns:a16="http://schemas.microsoft.com/office/drawing/2014/main" val="1848802128"/>
                    </a:ext>
                  </a:extLst>
                </a:gridCol>
                <a:gridCol w="1064752">
                  <a:extLst>
                    <a:ext uri="{9D8B030D-6E8A-4147-A177-3AD203B41FA5}">
                      <a16:colId xmlns:a16="http://schemas.microsoft.com/office/drawing/2014/main" val="2863916871"/>
                    </a:ext>
                  </a:extLst>
                </a:gridCol>
                <a:gridCol w="1064752">
                  <a:extLst>
                    <a:ext uri="{9D8B030D-6E8A-4147-A177-3AD203B41FA5}">
                      <a16:colId xmlns:a16="http://schemas.microsoft.com/office/drawing/2014/main" val="1416109739"/>
                    </a:ext>
                  </a:extLst>
                </a:gridCol>
              </a:tblGrid>
              <a:tr h="207107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ThinkBook 14 G6 (AMD -- Rembrandt-R)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$699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$909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$949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$1019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449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s-MX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$50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$50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$75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17516815"/>
                  </a:ext>
                </a:extLst>
              </a:tr>
              <a:tr h="27449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2700" cmpd="sng">
                      <a:noFill/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21MV0008US</a:t>
                      </a:r>
                    </a:p>
                  </a:txBody>
                  <a:tcPr marL="4763" marR="4763" marT="4763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21MV002VUS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21MV0009US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21MV000AUS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689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T w="12700" cmpd="sng">
                      <a:noFill/>
                      <a:prstDash val="solid"/>
                    </a:lnT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Ryzen 5 7535HS</a:t>
                      </a:r>
                    </a:p>
                  </a:txBody>
                  <a:tcPr marL="66563" marR="9244" marT="0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Ryzen 5 7535HS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Ryzen 5 7535HS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Ryzen 7 7735HS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665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x 16GB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x 16GB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x 16GB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689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336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WUXGA IPS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WUXGA IPS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WUXGA IPS Anti-glare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WUXGA IPS Anti-glare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1995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3318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2691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665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A computer with a blue flower on the screen&#10;&#10;Description automatically generated">
            <a:extLst>
              <a:ext uri="{FF2B5EF4-FFF2-40B4-BE49-F238E27FC236}">
                <a16:creationId xmlns:a16="http://schemas.microsoft.com/office/drawing/2014/main" id="{4BC38B00-E809-6038-FCE1-CE30254442E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83858" y="3429000"/>
            <a:ext cx="3429000" cy="3429000"/>
          </a:xfrm>
          <a:prstGeom prst="rect">
            <a:avLst/>
          </a:prstGeom>
        </p:spPr>
      </p:pic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8CA655C7-834B-B370-0412-0DE5D557C5F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13565653"/>
              </p:ext>
            </p:extLst>
          </p:nvPr>
        </p:nvGraphicFramePr>
        <p:xfrm>
          <a:off x="8576208" y="3907696"/>
          <a:ext cx="1162739" cy="2912523"/>
        </p:xfrm>
        <a:graphic>
          <a:graphicData uri="http://schemas.openxmlformats.org/drawingml/2006/table">
            <a:tbl>
              <a:tblPr firstRow="1"/>
              <a:tblGrid>
                <a:gridCol w="22188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40851">
                  <a:extLst>
                    <a:ext uri="{9D8B030D-6E8A-4147-A177-3AD203B41FA5}">
                      <a16:colId xmlns:a16="http://schemas.microsoft.com/office/drawing/2014/main" val="3711697802"/>
                    </a:ext>
                  </a:extLst>
                </a:gridCol>
              </a:tblGrid>
              <a:tr h="222055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ThinkBook 14+ G6 (Intel -- MeteorLake)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$1149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036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s-MX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91582943"/>
                  </a:ext>
                </a:extLst>
              </a:tr>
              <a:tr h="29036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2700" cmpd="sng">
                      <a:noFill/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21LD000WUS</a:t>
                      </a:r>
                    </a:p>
                  </a:txBody>
                  <a:tcPr marL="4763" marR="4763" marT="4763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428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ULT5 125U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09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x 16GB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428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033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WQXGA IPS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4029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Camera w/Shutter, </a:t>
                      </a: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FPR, </a:t>
                      </a: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2x2 AX WLAN, BT, Aluminum, Backlit Keyboard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059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85Whr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8703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813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75473437"/>
      </p:ext>
    </p:extLst>
  </p:cSld>
  <p:clrMapOvr>
    <a:masterClrMapping/>
  </p:clrMapOvr>
  <p:transition spd="med"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0BCE5B4-B2DF-4BDB-852F-2610B3F4572C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11750675" y="6473825"/>
            <a:ext cx="438150" cy="155575"/>
          </a:xfrm>
        </p:spPr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6099B0C-FC06-48D0-8B05-58240FB11CFE}"/>
              </a:ext>
            </a:extLst>
          </p:cNvPr>
          <p:cNvSpPr txBox="1"/>
          <p:nvPr/>
        </p:nvSpPr>
        <p:spPr>
          <a:xfrm>
            <a:off x="425923" y="282518"/>
            <a:ext cx="11486605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VELOCITY NOTEBOOKS – ThinkBook</a:t>
            </a:r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3A2DF55-1E4D-9586-EF78-C8853E5ECBF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29358930"/>
              </p:ext>
            </p:extLst>
          </p:nvPr>
        </p:nvGraphicFramePr>
        <p:xfrm>
          <a:off x="968193" y="1867112"/>
          <a:ext cx="3004933" cy="3110474"/>
        </p:xfrm>
        <a:graphic>
          <a:graphicData uri="http://schemas.openxmlformats.org/drawingml/2006/table">
            <a:tbl>
              <a:tblPr firstRow="1"/>
              <a:tblGrid>
                <a:gridCol w="26074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14730">
                  <a:extLst>
                    <a:ext uri="{9D8B030D-6E8A-4147-A177-3AD203B41FA5}">
                      <a16:colId xmlns:a16="http://schemas.microsoft.com/office/drawing/2014/main" val="1412113072"/>
                    </a:ext>
                  </a:extLst>
                </a:gridCol>
                <a:gridCol w="914730">
                  <a:extLst>
                    <a:ext uri="{9D8B030D-6E8A-4147-A177-3AD203B41FA5}">
                      <a16:colId xmlns:a16="http://schemas.microsoft.com/office/drawing/2014/main" val="1006559200"/>
                    </a:ext>
                  </a:extLst>
                </a:gridCol>
                <a:gridCol w="914730">
                  <a:extLst>
                    <a:ext uri="{9D8B030D-6E8A-4147-A177-3AD203B41FA5}">
                      <a16:colId xmlns:a16="http://schemas.microsoft.com/office/drawing/2014/main" val="3157697495"/>
                    </a:ext>
                  </a:extLst>
                </a:gridCol>
              </a:tblGrid>
              <a:tr h="223582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ThinkBook 16 G6 (Intel -- RaptorLake) 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$949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$1029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$1159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005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$30</a:t>
                      </a:r>
                    </a:p>
                  </a:txBody>
                  <a:tcPr marL="66563" marR="9244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$30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$40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6173257"/>
                  </a:ext>
                </a:extLst>
              </a:tr>
              <a:tr h="31005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2700" cmpd="sng">
                      <a:noFill/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21KH0005US</a:t>
                      </a:r>
                    </a:p>
                  </a:txBody>
                  <a:tcPr marL="4763" marR="4763" marT="4763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21KH000AUS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21KH000FUS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6084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T w="12700" cmpd="sng">
                      <a:noFill/>
                      <a:prstDash val="solid"/>
                    </a:lnT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Core i5-1335U</a:t>
                      </a:r>
                    </a:p>
                  </a:txBody>
                  <a:tcPr marL="66563" marR="9244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Core i5-1335U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i7-1355U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754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2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2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6084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594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7691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5690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 noProof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  <a:endParaRPr lang="en-US" sz="600" b="0" i="0" u="none" strike="noStrike" kern="1200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</a:t>
                      </a:r>
                      <a:r>
                        <a:rPr lang="en-US" sz="600" b="0" i="0" u="none" strike="noStrike" kern="1200" noProof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45Whr Battery</a:t>
                      </a:r>
                      <a:endParaRPr lang="en-US" sz="600" b="0" i="0" u="none" strike="noStrike" kern="1200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2171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2562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D1D45727-2039-6B3F-A75B-3F6C96542E4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24453834"/>
              </p:ext>
            </p:extLst>
          </p:nvPr>
        </p:nvGraphicFramePr>
        <p:xfrm>
          <a:off x="4666758" y="1873763"/>
          <a:ext cx="3004933" cy="3110474"/>
        </p:xfrm>
        <a:graphic>
          <a:graphicData uri="http://schemas.openxmlformats.org/drawingml/2006/table">
            <a:tbl>
              <a:tblPr firstRow="1"/>
              <a:tblGrid>
                <a:gridCol w="26074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14730">
                  <a:extLst>
                    <a:ext uri="{9D8B030D-6E8A-4147-A177-3AD203B41FA5}">
                      <a16:colId xmlns:a16="http://schemas.microsoft.com/office/drawing/2014/main" val="1412113072"/>
                    </a:ext>
                  </a:extLst>
                </a:gridCol>
                <a:gridCol w="914730">
                  <a:extLst>
                    <a:ext uri="{9D8B030D-6E8A-4147-A177-3AD203B41FA5}">
                      <a16:colId xmlns:a16="http://schemas.microsoft.com/office/drawing/2014/main" val="1006559200"/>
                    </a:ext>
                  </a:extLst>
                </a:gridCol>
                <a:gridCol w="914730">
                  <a:extLst>
                    <a:ext uri="{9D8B030D-6E8A-4147-A177-3AD203B41FA5}">
                      <a16:colId xmlns:a16="http://schemas.microsoft.com/office/drawing/2014/main" val="3157697495"/>
                    </a:ext>
                  </a:extLst>
                </a:gridCol>
              </a:tblGrid>
              <a:tr h="223582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ThinkBook 16 G6 (AMD -- Barcelo-R)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$679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$919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$999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005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s-MX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5603" marR="5603" marT="5603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$50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$75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258197"/>
                  </a:ext>
                </a:extLst>
              </a:tr>
              <a:tr h="31005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2700" cmpd="sng">
                      <a:noFill/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21KK0004US</a:t>
                      </a:r>
                    </a:p>
                  </a:txBody>
                  <a:tcPr marL="5603" marR="5603" marT="5603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21KK0009US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21KK000EUS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6084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T w="12700" cmpd="sng">
                      <a:noFill/>
                      <a:prstDash val="solid"/>
                    </a:lnT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Ryzen 5 7530U</a:t>
                      </a:r>
                    </a:p>
                  </a:txBody>
                  <a:tcPr marL="66563" marR="9244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Ryzen 5 7530U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Ryzen 7 7730U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754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2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2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6084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594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7691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5690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2171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2562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328A63DD-0BE6-C094-8DFC-F2A10F53207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68990526"/>
              </p:ext>
            </p:extLst>
          </p:nvPr>
        </p:nvGraphicFramePr>
        <p:xfrm>
          <a:off x="8365323" y="1873762"/>
          <a:ext cx="2090203" cy="3139552"/>
        </p:xfrm>
        <a:graphic>
          <a:graphicData uri="http://schemas.openxmlformats.org/drawingml/2006/table">
            <a:tbl>
              <a:tblPr firstRow="1"/>
              <a:tblGrid>
                <a:gridCol w="26074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14730">
                  <a:extLst>
                    <a:ext uri="{9D8B030D-6E8A-4147-A177-3AD203B41FA5}">
                      <a16:colId xmlns:a16="http://schemas.microsoft.com/office/drawing/2014/main" val="1412113072"/>
                    </a:ext>
                  </a:extLst>
                </a:gridCol>
                <a:gridCol w="914730">
                  <a:extLst>
                    <a:ext uri="{9D8B030D-6E8A-4147-A177-3AD203B41FA5}">
                      <a16:colId xmlns:a16="http://schemas.microsoft.com/office/drawing/2014/main" val="1006559200"/>
                    </a:ext>
                  </a:extLst>
                </a:gridCol>
              </a:tblGrid>
              <a:tr h="209363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ThinkBook G4 16p (Intel -- RaptorLake)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$1679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$1959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033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$400</a:t>
                      </a:r>
                    </a:p>
                  </a:txBody>
                  <a:tcPr marL="66563" marR="9244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$500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5562722"/>
                  </a:ext>
                </a:extLst>
              </a:tr>
              <a:tr h="29033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2700" cmpd="sng">
                      <a:noFill/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21J8002LUS</a:t>
                      </a:r>
                    </a:p>
                  </a:txBody>
                  <a:tcPr marL="4763" marR="4763" marT="4763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21J8002RUS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425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T w="12700" cmpd="sng">
                      <a:noFill/>
                      <a:prstDash val="solid"/>
                    </a:lnT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Core i5-13500H</a:t>
                      </a:r>
                    </a:p>
                  </a:txBody>
                  <a:tcPr marL="66563" marR="9244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Core i7-13700H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07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425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2812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16" WQXGA (2560x1600) IPS 400nits Anti-glare, 100% sRGB, 60Hz, Dolby® Vision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16" WQXGA (2560x1600) IPS 400nits Anti-glare, 100% sRGB, 60Hz, Dolby® Vision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4022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FHD 1080p + IR Hybrid with Privacy Shutter, FPR, Backlit Keyboard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FHD 1080p + IR Hybrid with Privacy Shutter, FPR, Backlit Keyboard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056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80Wh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80Wh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8677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127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3" name="TextBox 2">
            <a:extLst>
              <a:ext uri="{FF2B5EF4-FFF2-40B4-BE49-F238E27FC236}">
                <a16:creationId xmlns:a16="http://schemas.microsoft.com/office/drawing/2014/main" id="{C88DA8A0-9061-5839-8BB9-074E2CC2ADB3}"/>
              </a:ext>
            </a:extLst>
          </p:cNvPr>
          <p:cNvSpPr txBox="1"/>
          <p:nvPr/>
        </p:nvSpPr>
        <p:spPr>
          <a:xfrm rot="985234">
            <a:off x="7722149" y="693999"/>
            <a:ext cx="3932991" cy="461665"/>
          </a:xfrm>
          <a:prstGeom prst="rect">
            <a:avLst/>
          </a:prstGeom>
          <a:noFill/>
          <a:ln w="57150"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b="1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WHILE SUPPLIES LAST</a:t>
            </a:r>
          </a:p>
        </p:txBody>
      </p:sp>
    </p:spTree>
    <p:extLst>
      <p:ext uri="{BB962C8B-B14F-4D97-AF65-F5344CB8AC3E}">
        <p14:creationId xmlns:p14="http://schemas.microsoft.com/office/powerpoint/2010/main" val="3846632259"/>
      </p:ext>
    </p:extLst>
  </p:cSld>
  <p:clrMapOvr>
    <a:masterClrMapping/>
  </p:clrMapOvr>
  <p:transition spd="med"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0BCE5B4-B2DF-4BDB-852F-2610B3F4572C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11750675" y="6473825"/>
            <a:ext cx="438150" cy="155575"/>
          </a:xfrm>
        </p:spPr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6099B0C-FC06-48D0-8B05-58240FB11CFE}"/>
              </a:ext>
            </a:extLst>
          </p:cNvPr>
          <p:cNvSpPr txBox="1"/>
          <p:nvPr/>
        </p:nvSpPr>
        <p:spPr>
          <a:xfrm>
            <a:off x="425923" y="282518"/>
            <a:ext cx="11486605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VELOCITY NOTEBOOKS – ThinkBook</a:t>
            </a: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8BFE2EB4-401B-14A6-4F85-F419BB6D975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85459604"/>
              </p:ext>
            </p:extLst>
          </p:nvPr>
        </p:nvGraphicFramePr>
        <p:xfrm>
          <a:off x="1315829" y="1282309"/>
          <a:ext cx="4628958" cy="2961330"/>
        </p:xfrm>
        <a:graphic>
          <a:graphicData uri="http://schemas.openxmlformats.org/drawingml/2006/table">
            <a:tbl>
              <a:tblPr firstRow="1"/>
              <a:tblGrid>
                <a:gridCol w="3699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64752">
                  <a:extLst>
                    <a:ext uri="{9D8B030D-6E8A-4147-A177-3AD203B41FA5}">
                      <a16:colId xmlns:a16="http://schemas.microsoft.com/office/drawing/2014/main" val="3752980539"/>
                    </a:ext>
                  </a:extLst>
                </a:gridCol>
                <a:gridCol w="1064752">
                  <a:extLst>
                    <a:ext uri="{9D8B030D-6E8A-4147-A177-3AD203B41FA5}">
                      <a16:colId xmlns:a16="http://schemas.microsoft.com/office/drawing/2014/main" val="1848802128"/>
                    </a:ext>
                  </a:extLst>
                </a:gridCol>
                <a:gridCol w="1064752">
                  <a:extLst>
                    <a:ext uri="{9D8B030D-6E8A-4147-A177-3AD203B41FA5}">
                      <a16:colId xmlns:a16="http://schemas.microsoft.com/office/drawing/2014/main" val="2863916871"/>
                    </a:ext>
                  </a:extLst>
                </a:gridCol>
                <a:gridCol w="1064752">
                  <a:extLst>
                    <a:ext uri="{9D8B030D-6E8A-4147-A177-3AD203B41FA5}">
                      <a16:colId xmlns:a16="http://schemas.microsoft.com/office/drawing/2014/main" val="1416109739"/>
                    </a:ext>
                  </a:extLst>
                </a:gridCol>
              </a:tblGrid>
              <a:tr h="212628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ThinkBook 16 G7 (Intel -- MeteorLake)</a:t>
                      </a:r>
                    </a:p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$999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$1019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$1079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$1219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1814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$30</a:t>
                      </a:r>
                    </a:p>
                  </a:txBody>
                  <a:tcPr marL="66563" marR="9244" marT="0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$30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$30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$40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17516815"/>
                  </a:ext>
                </a:extLst>
              </a:tr>
              <a:tr h="281814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21MS0065US</a:t>
                      </a:r>
                    </a:p>
                  </a:txBody>
                  <a:tcPr marL="4763" marR="4763" marT="4763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21MS008QUS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21MS0067US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21MS0066US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3214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ULT5 125U</a:t>
                      </a:r>
                    </a:p>
                  </a:txBody>
                  <a:tcPr marL="66563" marR="9244" marT="0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ULT5 125U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ULT5 125U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ULT7 155U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2160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x 16GB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x 16GB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x 16GB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x 16GB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3214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9316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36476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9538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 noProof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  <a:endParaRPr lang="en-US" sz="600" b="0" i="0" u="none" strike="noStrike" kern="1200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</a:t>
                      </a:r>
                      <a:r>
                        <a:rPr lang="en-US" sz="600" b="0" i="0" u="none" strike="noStrike" kern="1200" noProof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45Whr Battery</a:t>
                      </a:r>
                      <a:endParaRPr lang="en-US" sz="600" b="0" i="0" u="none" strike="noStrike" kern="1200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</a:t>
                      </a:r>
                      <a:r>
                        <a:rPr lang="en-US" sz="600" b="0" i="0" u="none" strike="noStrike" kern="1200" noProof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45Whr Battery</a:t>
                      </a:r>
                      <a:endParaRPr lang="en-US" sz="600" b="0" i="0" u="none" strike="noStrike" kern="1200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8996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2160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555C971C-E224-8AC8-2888-8A6141A2D79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23640147"/>
              </p:ext>
            </p:extLst>
          </p:nvPr>
        </p:nvGraphicFramePr>
        <p:xfrm>
          <a:off x="6094412" y="1282309"/>
          <a:ext cx="4628958" cy="2961331"/>
        </p:xfrm>
        <a:graphic>
          <a:graphicData uri="http://schemas.openxmlformats.org/drawingml/2006/table">
            <a:tbl>
              <a:tblPr firstRow="1"/>
              <a:tblGrid>
                <a:gridCol w="3699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64752">
                  <a:extLst>
                    <a:ext uri="{9D8B030D-6E8A-4147-A177-3AD203B41FA5}">
                      <a16:colId xmlns:a16="http://schemas.microsoft.com/office/drawing/2014/main" val="3752980539"/>
                    </a:ext>
                  </a:extLst>
                </a:gridCol>
                <a:gridCol w="1064752">
                  <a:extLst>
                    <a:ext uri="{9D8B030D-6E8A-4147-A177-3AD203B41FA5}">
                      <a16:colId xmlns:a16="http://schemas.microsoft.com/office/drawing/2014/main" val="1848802128"/>
                    </a:ext>
                  </a:extLst>
                </a:gridCol>
                <a:gridCol w="1064752">
                  <a:extLst>
                    <a:ext uri="{9D8B030D-6E8A-4147-A177-3AD203B41FA5}">
                      <a16:colId xmlns:a16="http://schemas.microsoft.com/office/drawing/2014/main" val="2863916871"/>
                    </a:ext>
                  </a:extLst>
                </a:gridCol>
                <a:gridCol w="1064752">
                  <a:extLst>
                    <a:ext uri="{9D8B030D-6E8A-4147-A177-3AD203B41FA5}">
                      <a16:colId xmlns:a16="http://schemas.microsoft.com/office/drawing/2014/main" val="1416109739"/>
                    </a:ext>
                  </a:extLst>
                </a:gridCol>
              </a:tblGrid>
              <a:tr h="210578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ThinkBook 16 G6 (AMD -- Rembrandt-R)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$699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$909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$959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$1029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909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s-MX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5603" marR="5603" marT="5603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$50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$50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$75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17516815"/>
                  </a:ext>
                </a:extLst>
              </a:tr>
              <a:tr h="27909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2700" cmpd="sng">
                      <a:noFill/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21MW0001US</a:t>
                      </a:r>
                    </a:p>
                  </a:txBody>
                  <a:tcPr marL="5603" marR="5603" marT="5603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21MW0037US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21MW0002US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21MW0003US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086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T w="12700" cmpd="sng">
                      <a:noFill/>
                      <a:prstDash val="solid"/>
                    </a:lnT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Ryzen 5 7535HS</a:t>
                      </a:r>
                    </a:p>
                  </a:txBody>
                  <a:tcPr marL="66563" marR="9244" marT="0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Ryzen 5 7535HS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Ryzen 5 7535HS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Ryzen 7 7735HS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011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x 16GB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x 16GB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x 16GB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086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710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3033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7228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5921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011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13" name="Picture 12" descr="A computer with a blue screen&#10;&#10;Description automatically generated">
            <a:extLst>
              <a:ext uri="{FF2B5EF4-FFF2-40B4-BE49-F238E27FC236}">
                <a16:creationId xmlns:a16="http://schemas.microsoft.com/office/drawing/2014/main" id="{8740CE33-E671-C735-9E4C-404EF7EECCA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90540" y="3309173"/>
            <a:ext cx="4173860" cy="4173860"/>
          </a:xfrm>
          <a:prstGeom prst="rect">
            <a:avLst/>
          </a:prstGeom>
        </p:spPr>
      </p:pic>
      <p:pic>
        <p:nvPicPr>
          <p:cNvPr id="15" name="Picture 14" descr="A close-up of a computer&#10;&#10;Description automatically generated">
            <a:extLst>
              <a:ext uri="{FF2B5EF4-FFF2-40B4-BE49-F238E27FC236}">
                <a16:creationId xmlns:a16="http://schemas.microsoft.com/office/drawing/2014/main" id="{1DEAB999-1FA4-B2EA-E0BA-F24C56B9811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24754" y="3170277"/>
            <a:ext cx="4635661" cy="46356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03780486"/>
      </p:ext>
    </p:extLst>
  </p:cSld>
  <p:clrMapOvr>
    <a:masterClrMapping/>
  </p:clrMapOvr>
  <p:transition spd="med"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99D34D4-84DC-4B69-8C7E-0BBB0DF495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VELOCITY NOTEBOOKS – V Series</a:t>
            </a:r>
            <a:br>
              <a:rPr lang="en-US"/>
            </a:b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5BAEC2C-9F4B-4A4A-831B-699ACA795F1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A0EC6407-2BB9-4000-8219-16973AE5FA3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73701573"/>
              </p:ext>
            </p:extLst>
          </p:nvPr>
        </p:nvGraphicFramePr>
        <p:xfrm>
          <a:off x="784452" y="1153226"/>
          <a:ext cx="1454489" cy="2643456"/>
        </p:xfrm>
        <a:graphic>
          <a:graphicData uri="http://schemas.openxmlformats.org/drawingml/2006/table">
            <a:tbl>
              <a:tblPr firstRow="1"/>
              <a:tblGrid>
                <a:gridCol w="30889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45599">
                  <a:extLst>
                    <a:ext uri="{9D8B030D-6E8A-4147-A177-3AD203B41FA5}">
                      <a16:colId xmlns:a16="http://schemas.microsoft.com/office/drawing/2014/main" val="3232791569"/>
                    </a:ext>
                  </a:extLst>
                </a:gridCol>
              </a:tblGrid>
              <a:tr h="197545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Lenovo V14 G4 – AMD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$549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394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$50</a:t>
                      </a:r>
                    </a:p>
                  </a:txBody>
                  <a:tcPr marL="4763" marR="4763" marT="4763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52932743"/>
                  </a:ext>
                </a:extLst>
              </a:tr>
              <a:tr h="27394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2700" cmpd="sng">
                      <a:noFill/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10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83FG000KUS</a:t>
                      </a:r>
                    </a:p>
                  </a:txBody>
                  <a:tcPr marL="4763" marR="4763" marT="4763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47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AMD R5 7430U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389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x 8 GB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047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 SSD M.2 NVMe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730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 noProof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FHD TN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0208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HD Camera w/Shutter, 2x2 AX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2698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38Whr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7463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Win 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935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0BECF25F-6B9F-9057-C6C0-AA053B0085C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75298240"/>
              </p:ext>
            </p:extLst>
          </p:nvPr>
        </p:nvGraphicFramePr>
        <p:xfrm>
          <a:off x="3130987" y="1153226"/>
          <a:ext cx="2601213" cy="2643455"/>
        </p:xfrm>
        <a:graphic>
          <a:graphicData uri="http://schemas.openxmlformats.org/drawingml/2006/table">
            <a:tbl>
              <a:tblPr firstRow="1"/>
              <a:tblGrid>
                <a:gridCol w="3021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27138">
                  <a:extLst>
                    <a:ext uri="{9D8B030D-6E8A-4147-A177-3AD203B41FA5}">
                      <a16:colId xmlns:a16="http://schemas.microsoft.com/office/drawing/2014/main" val="1049170354"/>
                    </a:ext>
                  </a:extLst>
                </a:gridCol>
                <a:gridCol w="1171925">
                  <a:extLst>
                    <a:ext uri="{9D8B030D-6E8A-4147-A177-3AD203B41FA5}">
                      <a16:colId xmlns:a16="http://schemas.microsoft.com/office/drawing/2014/main" val="316615156"/>
                    </a:ext>
                  </a:extLst>
                </a:gridCol>
              </a:tblGrid>
              <a:tr h="197545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Lenovo V14 G4 - Intel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$619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$719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394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$50</a:t>
                      </a:r>
                    </a:p>
                  </a:txBody>
                  <a:tcPr marL="66563" marR="9244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$40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06568293"/>
                  </a:ext>
                </a:extLst>
              </a:tr>
              <a:tr h="27394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2700" cmpd="sng">
                      <a:noFill/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0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83A0004GUS</a:t>
                      </a:r>
                    </a:p>
                  </a:txBody>
                  <a:tcPr marL="4763" marR="4763" marT="4763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0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83A00023US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47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Intel Core i3-1315U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Intel Core i5-1335U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389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8 GB (2 x 4GB DDR)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047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 SSD M.2 NVMe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 SSD M.2 NVMe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730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14” FHD TN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14” FHD TN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0208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HD Camera w/Shutter, 2x2 AX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HD Camera w/Shutter, 2x2 AX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2698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38Whr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38Whr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7463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Win 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Win 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935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5E9A9D89-37B4-87D2-A56F-2AD7E9478D6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88263772"/>
              </p:ext>
            </p:extLst>
          </p:nvPr>
        </p:nvGraphicFramePr>
        <p:xfrm>
          <a:off x="784452" y="3804384"/>
          <a:ext cx="1454489" cy="2643456"/>
        </p:xfrm>
        <a:graphic>
          <a:graphicData uri="http://schemas.openxmlformats.org/drawingml/2006/table">
            <a:tbl>
              <a:tblPr firstRow="1"/>
              <a:tblGrid>
                <a:gridCol w="30889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45599">
                  <a:extLst>
                    <a:ext uri="{9D8B030D-6E8A-4147-A177-3AD203B41FA5}">
                      <a16:colId xmlns:a16="http://schemas.microsoft.com/office/drawing/2014/main" val="3232791569"/>
                    </a:ext>
                  </a:extLst>
                </a:gridCol>
              </a:tblGrid>
              <a:tr h="197545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Lenovo V15 G4 - AMD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$549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394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$50</a:t>
                      </a:r>
                    </a:p>
                  </a:txBody>
                  <a:tcPr marL="4763" marR="4763" marT="4763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63218946"/>
                  </a:ext>
                </a:extLst>
              </a:tr>
              <a:tr h="27394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2700" cmpd="sng">
                      <a:noFill/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83CR0016US</a:t>
                      </a:r>
                    </a:p>
                  </a:txBody>
                  <a:tcPr marL="4763" marR="4763" marT="4763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47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AMD R5 7430U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389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x 8 GB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047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 SSD M.2 NVMe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730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 noProof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15.6” FHD TN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0208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HD Camera w/Shutter, 2x2 AX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2698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38Whr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7463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Win 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935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D214DB5-1C09-5DA8-4E83-DEA3C788541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42282578"/>
              </p:ext>
            </p:extLst>
          </p:nvPr>
        </p:nvGraphicFramePr>
        <p:xfrm>
          <a:off x="3130987" y="3804384"/>
          <a:ext cx="2601213" cy="2643455"/>
        </p:xfrm>
        <a:graphic>
          <a:graphicData uri="http://schemas.openxmlformats.org/drawingml/2006/table">
            <a:tbl>
              <a:tblPr firstRow="1"/>
              <a:tblGrid>
                <a:gridCol w="3021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27138">
                  <a:extLst>
                    <a:ext uri="{9D8B030D-6E8A-4147-A177-3AD203B41FA5}">
                      <a16:colId xmlns:a16="http://schemas.microsoft.com/office/drawing/2014/main" val="1049170354"/>
                    </a:ext>
                  </a:extLst>
                </a:gridCol>
                <a:gridCol w="1171925">
                  <a:extLst>
                    <a:ext uri="{9D8B030D-6E8A-4147-A177-3AD203B41FA5}">
                      <a16:colId xmlns:a16="http://schemas.microsoft.com/office/drawing/2014/main" val="316615156"/>
                    </a:ext>
                  </a:extLst>
                </a:gridCol>
              </a:tblGrid>
              <a:tr h="197545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Lenovo V15 G4 - Intel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$619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$719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394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$45</a:t>
                      </a:r>
                    </a:p>
                  </a:txBody>
                  <a:tcPr marL="66563" marR="9244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$40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6363692"/>
                  </a:ext>
                </a:extLst>
              </a:tr>
              <a:tr h="27394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2700" cmpd="sng">
                      <a:noFill/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0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83A10028US</a:t>
                      </a:r>
                    </a:p>
                  </a:txBody>
                  <a:tcPr marL="4763" marR="4763" marT="4763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0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83A10024US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47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Intel Core i3-1315U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Intel Core i5-1335U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389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8 GB (2 x 4GB DDR)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047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 SSD M.2 NVMe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 SSD M.2 NVMe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730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15.6” FHD TN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15.6” FHD TN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0208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HD Camera w/Shutter, 2x2 AX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HD Camera w/Shutter, 2x2 AX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2698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38Whr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38Whr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7463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Win 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Win 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935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02027793"/>
      </p:ext>
    </p:extLst>
  </p:cSld>
  <p:clrMapOvr>
    <a:masterClrMapping/>
  </p:clrMapOvr>
  <p:transition spd="med"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E40AB5BF-F458-4529-9B54-B317E8DBF3A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Tablets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3DDA086-9385-420F-AEF5-B58431E1251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21769599"/>
      </p:ext>
    </p:extLst>
  </p:cSld>
  <p:clrMapOvr>
    <a:masterClrMapping/>
  </p:clrMapOvr>
  <p:transition spd="med"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2681752-6973-4D58-B9A3-11C7EC08106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Tablets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912426D-669C-458F-8AEA-B4A3F9443B7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19</a:t>
            </a:fld>
            <a:endParaRPr lang="en-US"/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A2320DC2-7CFA-4885-BAD8-FF13E0173E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44755368"/>
              </p:ext>
            </p:extLst>
          </p:nvPr>
        </p:nvGraphicFramePr>
        <p:xfrm>
          <a:off x="2294964" y="1287628"/>
          <a:ext cx="2302832" cy="2480332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24674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2773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2835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76620">
                <a:tc rowSpan="11">
                  <a:txBody>
                    <a:bodyPr/>
                    <a:lstStyle/>
                    <a:p>
                      <a:pPr marL="0" marR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r>
                        <a:rPr lang="en-US" sz="1500" b="0" kern="1200">
                          <a:solidFill>
                            <a:schemeClr val="bg1"/>
                          </a:solidFill>
                          <a:latin typeface="+mn-lt"/>
                          <a:ea typeface="Helvetica Neue"/>
                          <a:cs typeface="Arial"/>
                        </a:rPr>
                        <a:t>X1 Tablet</a:t>
                      </a:r>
                    </a:p>
                  </a:txBody>
                  <a:tcPr marL="0" marR="0" marT="91440" marB="0" vert="vert270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$1,699</a:t>
                      </a:r>
                    </a:p>
                  </a:txBody>
                  <a:tcPr marR="12699" marT="0" marB="0" anchor="b"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$1,849</a:t>
                      </a:r>
                    </a:p>
                  </a:txBody>
                  <a:tcPr marR="12699" marT="0" marB="0" anchor="b"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6420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endParaRPr lang="en-US" sz="1500">
                        <a:solidFill>
                          <a:schemeClr val="bg1"/>
                        </a:solidFill>
                      </a:endParaRPr>
                    </a:p>
                  </a:txBody>
                  <a:tcPr marL="0" marR="12700" marT="0" marB="0" vert="vert27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800" b="1" i="1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R="12699" marT="0" marB="0" anchor="ctr"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800" b="1" i="1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R="12699" marT="0" marB="0" anchor="ctr"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3893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endParaRPr lang="en-US" sz="1500">
                        <a:solidFill>
                          <a:schemeClr val="bg1"/>
                        </a:solidFill>
                      </a:endParaRPr>
                    </a:p>
                  </a:txBody>
                  <a:tcPr marL="0" marR="12700" marT="0" marB="0" vert="vert27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/>
                        </a:rPr>
                        <a:t>20KJ0019US</a:t>
                      </a:r>
                    </a:p>
                  </a:txBody>
                  <a:tcPr marR="12699" marT="0" marB="0" anchor="ctr"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/>
                        </a:rPr>
                        <a:t>20KJ0017US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699" marT="0" marB="0" anchor="ctr"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012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Core i5-8350u</a:t>
                      </a:r>
                    </a:p>
                  </a:txBody>
                  <a:tcPr marR="12699" marT="0" marB="0" anchor="ctr"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Core i7-8650u</a:t>
                      </a:r>
                    </a:p>
                  </a:txBody>
                  <a:tcPr marR="12699" marT="0" marB="0" anchor="ctr"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5012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8GB</a:t>
                      </a:r>
                    </a:p>
                  </a:txBody>
                  <a:tcPr marR="12699" marT="0" marB="0" anchor="ctr"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8GB</a:t>
                      </a:r>
                    </a:p>
                  </a:txBody>
                  <a:tcPr marR="12699" marT="0" marB="0" anchor="ctr"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6346597"/>
                  </a:ext>
                </a:extLst>
              </a:tr>
              <a:tr h="24529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256GB PCIe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 SSD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699" marT="0" marB="0" anchor="ctr"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256GB PCIe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 SSD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699" marT="0" marB="0" anchor="ctr"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814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13” QHD+ Touch</a:t>
                      </a:r>
                    </a:p>
                  </a:txBody>
                  <a:tcPr marR="12699" marT="0" marB="0" anchor="ctr"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13” QHD+ Touch</a:t>
                      </a:r>
                    </a:p>
                  </a:txBody>
                  <a:tcPr marR="12699" marT="0" marB="0" anchor="ctr"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5814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/>
                        </a:rPr>
                        <a:t>Camera, BT,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/>
                        </a:rPr>
                        <a:t>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/>
                        </a:rPr>
                        <a:t>FPR, Backlit.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/>
                        </a:rPr>
                        <a:t> pen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cs typeface="Arial"/>
                      </a:endParaRPr>
                    </a:p>
                  </a:txBody>
                  <a:tcPr marR="12699" marT="0" marB="0" anchor="ctr"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/>
                        </a:rPr>
                        <a:t>Camera, BT,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/>
                        </a:rPr>
                        <a:t>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/>
                        </a:rPr>
                        <a:t>FPR, Backlit.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/>
                        </a:rPr>
                        <a:t> pen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cs typeface="Arial"/>
                      </a:endParaRPr>
                    </a:p>
                  </a:txBody>
                  <a:tcPr marR="12699" marT="0" marB="0" anchor="ctr"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0953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3 Cell Battery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699" marT="0" marB="0" anchor="ctr"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3 Cell Battery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699" marT="0" marB="0" anchor="ctr"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8521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Win 10 Pro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699" marT="0" marB="0" anchor="ctr"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Win 10 Pro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699" marT="0" marB="0" anchor="ctr"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676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3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 Year Depot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699" marT="0" marB="0" anchor="ctr">
                    <a:lnB>
                      <a:noFill/>
                    </a:lnB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3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 Year Depot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699" marT="0" marB="0" anchor="ctr"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A1A2A09F-1578-46C2-9A78-A8595A5A6E1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90742542"/>
              </p:ext>
            </p:extLst>
          </p:nvPr>
        </p:nvGraphicFramePr>
        <p:xfrm>
          <a:off x="6153091" y="1287628"/>
          <a:ext cx="1416066" cy="2455841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26715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48913">
                  <a:extLst>
                    <a:ext uri="{9D8B030D-6E8A-4147-A177-3AD203B41FA5}">
                      <a16:colId xmlns:a16="http://schemas.microsoft.com/office/drawing/2014/main" val="876212271"/>
                    </a:ext>
                  </a:extLst>
                </a:gridCol>
              </a:tblGrid>
              <a:tr h="277583">
                <a:tc rowSpan="11">
                  <a:txBody>
                    <a:bodyPr/>
                    <a:lstStyle/>
                    <a:p>
                      <a:pPr marL="0" marR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r>
                        <a:rPr lang="en-US" sz="1500" b="0" kern="1200">
                          <a:solidFill>
                            <a:schemeClr val="bg1"/>
                          </a:solidFill>
                          <a:latin typeface="+mn-lt"/>
                          <a:ea typeface="Helvetica Neue"/>
                          <a:cs typeface="Arial"/>
                        </a:rPr>
                        <a:t>Tablet 10</a:t>
                      </a:r>
                    </a:p>
                  </a:txBody>
                  <a:tcPr marL="0" marR="0" marT="91440" marB="0" vert="vert270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$529</a:t>
                      </a:r>
                    </a:p>
                  </a:txBody>
                  <a:tcPr marR="12699" marT="0" marB="0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2493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endParaRPr lang="en-US" sz="1500">
                        <a:solidFill>
                          <a:schemeClr val="bg1"/>
                        </a:solidFill>
                      </a:endParaRPr>
                    </a:p>
                  </a:txBody>
                  <a:tcPr marL="0" marR="12700" marT="0" marB="0" vert="vert27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R="12699" marT="0" marB="0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63751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endParaRPr lang="en-US" sz="1500">
                        <a:solidFill>
                          <a:schemeClr val="bg1"/>
                        </a:solidFill>
                      </a:endParaRPr>
                    </a:p>
                  </a:txBody>
                  <a:tcPr marL="0" marR="12700" marT="0" marB="0" vert="vert27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/>
                        </a:rPr>
                        <a:t>20L3000HUS</a:t>
                      </a:r>
                    </a:p>
                  </a:txBody>
                  <a:tcPr marR="12699" marT="0" marB="0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983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chemeClr val="tx1"/>
                          </a:solidFill>
                          <a:effectLst/>
                          <a:latin typeface="Arial"/>
                          <a:cs typeface="Arial"/>
                        </a:rPr>
                        <a:t>Celeron</a:t>
                      </a:r>
                      <a:r>
                        <a:rPr lang="en-US" sz="800" b="0" i="0" u="none" strike="noStrike" baseline="0">
                          <a:solidFill>
                            <a:schemeClr val="tx1"/>
                          </a:solidFill>
                          <a:effectLst/>
                          <a:latin typeface="Arial"/>
                          <a:cs typeface="Arial"/>
                        </a:rPr>
                        <a:t> N4100</a:t>
                      </a:r>
                      <a:endParaRPr lang="en-US" sz="800" b="0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699" marT="0" marB="0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5482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/>
                        </a:rPr>
                        <a:t>4GB</a:t>
                      </a:r>
                    </a:p>
                  </a:txBody>
                  <a:tcPr marR="12699" marT="0" marB="0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0622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/>
                        </a:rPr>
                        <a:t>128GB eMMC</a:t>
                      </a:r>
                    </a:p>
                  </a:txBody>
                  <a:tcPr marR="12699" marT="0" marB="0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8384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/>
                        </a:rPr>
                        <a:t>10.1” WUXGA Touch</a:t>
                      </a:r>
                    </a:p>
                    <a:p>
                      <a:pPr algn="l" fontAlgn="b"/>
                      <a:endParaRPr lang="en-US" sz="800" b="0" i="0" u="none" strike="noStrike">
                        <a:solidFill>
                          <a:schemeClr val="tx1"/>
                        </a:solidFill>
                        <a:effectLst/>
                        <a:latin typeface="+mn-lt"/>
                        <a:cs typeface="Arial"/>
                      </a:endParaRPr>
                    </a:p>
                  </a:txBody>
                  <a:tcPr marR="12699" marT="0" marB="0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/>
                        </a:rPr>
                        <a:t>Camera, BT, FPR, Garaged Pen</a:t>
                      </a:r>
                    </a:p>
                  </a:txBody>
                  <a:tcPr marR="12699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79528811"/>
                  </a:ext>
                </a:extLst>
              </a:tr>
              <a:tr h="21767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/>
                        </a:rPr>
                        <a:t>10.6mm / 1.46lbs</a:t>
                      </a:r>
                    </a:p>
                  </a:txBody>
                  <a:tcPr marR="12699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9121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/>
                        </a:rPr>
                        <a:t>Win 10 Pro</a:t>
                      </a:r>
                    </a:p>
                  </a:txBody>
                  <a:tcPr marR="12699" marT="0" marB="0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2665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/>
                        </a:rPr>
                        <a:t>1 Year Depot</a:t>
                      </a:r>
                    </a:p>
                  </a:txBody>
                  <a:tcPr marR="12699" marT="0" marB="0">
                    <a:lnB>
                      <a:noFill/>
                    </a:lnB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7" name="Picture 6">
            <a:extLst>
              <a:ext uri="{FF2B5EF4-FFF2-40B4-BE49-F238E27FC236}">
                <a16:creationId xmlns:a16="http://schemas.microsoft.com/office/drawing/2014/main" id="{B9230F4E-19B6-4DAB-B048-773C61BF72E4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64209" y="3937558"/>
            <a:ext cx="3955535" cy="22243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37518080"/>
      </p:ext>
    </p:extLst>
  </p:cSld>
  <p:clrMapOvr>
    <a:masterClrMapping/>
  </p:clrMapOvr>
  <p:transition spd="med"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Lenovo Topseller - Notebooks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0382803"/>
      </p:ext>
    </p:extLst>
  </p:cSld>
  <p:clrMapOvr>
    <a:masterClrMapping/>
  </p:clrMapOvr>
  <p:transition spd="med"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0C1049E7-6A9B-4C8E-8E56-FEF7E95E9880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05882" y="1301813"/>
            <a:ext cx="1288530" cy="1474222"/>
          </a:xfrm>
          <a:prstGeom prst="rect">
            <a:avLst/>
          </a:prstGeom>
        </p:spPr>
      </p:pic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25A2C66A-E340-41F5-9F42-18FBC5FE2AE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07640756"/>
              </p:ext>
            </p:extLst>
          </p:nvPr>
        </p:nvGraphicFramePr>
        <p:xfrm>
          <a:off x="2660905" y="2956195"/>
          <a:ext cx="7324344" cy="3265145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183108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3108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831086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1831086">
                  <a:extLst>
                    <a:ext uri="{9D8B030D-6E8A-4147-A177-3AD203B41FA5}">
                      <a16:colId xmlns:a16="http://schemas.microsoft.com/office/drawing/2014/main" val="175683627"/>
                    </a:ext>
                  </a:extLst>
                </a:gridCol>
              </a:tblGrid>
              <a:tr h="475655">
                <a:tc>
                  <a:txBody>
                    <a:bodyPr/>
                    <a:lstStyle/>
                    <a:p>
                      <a:pPr marL="4572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>
                          <a:solidFill>
                            <a:schemeClr val="bg1"/>
                          </a:solidFill>
                        </a:rPr>
                        <a:t>Tab M8 HD</a:t>
                      </a:r>
                    </a:p>
                  </a:txBody>
                  <a:tcPr marL="0" marR="0" marT="0" marB="0" anchor="ctr"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>
                          <a:solidFill>
                            <a:schemeClr val="bg1"/>
                          </a:solidFill>
                        </a:rPr>
                        <a:t>Tab M8 HD LTE</a:t>
                      </a:r>
                    </a:p>
                    <a:p>
                      <a:pPr marL="4572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>
                          <a:solidFill>
                            <a:schemeClr val="bg1"/>
                          </a:solidFill>
                        </a:rPr>
                        <a:t>(For Business)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Helvetica Neue"/>
                          <a:cs typeface="Helvetica Neue"/>
                        </a:rPr>
                        <a:t>Tab M10 FHD Plus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Helvetica Neue"/>
                          <a:cs typeface="Helvetica Neue"/>
                        </a:rPr>
                        <a:t>K10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5768241"/>
                  </a:ext>
                </a:extLst>
              </a:tr>
              <a:tr h="263665"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1600" b="0" i="0" u="none" strike="noStrike">
                          <a:solidFill>
                            <a:srgbClr val="E2231A"/>
                          </a:solidFill>
                          <a:effectLst/>
                          <a:latin typeface="+mn-lt"/>
                          <a:cs typeface="Arial"/>
                        </a:rPr>
                        <a:t>$129.99</a:t>
                      </a:r>
                    </a:p>
                  </a:txBody>
                  <a:tcPr marL="0" marR="0" marT="0" marB="0" anchor="ctr"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1600" b="0" i="0" u="none" strike="noStrike">
                          <a:solidFill>
                            <a:srgbClr val="E2231A"/>
                          </a:solidFill>
                          <a:effectLst/>
                          <a:latin typeface="+mn-lt"/>
                          <a:cs typeface="Arial"/>
                        </a:rPr>
                        <a:t>$209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1600" b="0" i="0" u="none" strike="noStrike">
                          <a:solidFill>
                            <a:srgbClr val="E2231A"/>
                          </a:solidFill>
                          <a:effectLst/>
                          <a:latin typeface="+mn-lt"/>
                          <a:cs typeface="Arial"/>
                        </a:rPr>
                        <a:t>$179.99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0" i="0" u="none" strike="noStrike">
                          <a:solidFill>
                            <a:srgbClr val="E2231A"/>
                          </a:solidFill>
                          <a:effectLst/>
                          <a:latin typeface="+mn-lt"/>
                          <a:cs typeface="Arial"/>
                        </a:rPr>
                        <a:t>$229.99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8600"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105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ZA5G0132US</a:t>
                      </a:r>
                    </a:p>
                  </a:txBody>
                  <a:tcPr marL="0" marR="0" marT="0" marB="0" anchor="ctr"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105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ZA790003US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marL="45720" marR="0" indent="0" algn="ctr" defTabSz="914325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ZA5T0423US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defTabSz="914325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ZA8N0064US​</a:t>
                      </a:r>
                      <a:endParaRPr lang="en-US" sz="2400" b="0" i="0">
                        <a:solidFill>
                          <a:srgbClr val="000000"/>
                        </a:solidFill>
                        <a:effectLst/>
                      </a:endParaRPr>
                    </a:p>
                    <a:p>
                      <a:pPr marL="45720" marR="0" indent="0" algn="ctr" defTabSz="914325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9376"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8”HD Display</a:t>
                      </a:r>
                    </a:p>
                  </a:txBody>
                  <a:tcPr marL="0" marR="0" marT="0" marB="0" anchor="ctr"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8”HD Display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10.3” FHD Display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10.3” FHD Display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9376">
                <a:tc>
                  <a:txBody>
                    <a:bodyPr/>
                    <a:lstStyle/>
                    <a:p>
                      <a:pPr marL="45720" algn="ctr" fontAlgn="b"/>
                      <a:r>
                        <a:rPr lang="fr-FR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Android 10</a:t>
                      </a:r>
                    </a:p>
                  </a:txBody>
                  <a:tcPr marL="0" marR="0" marT="0" marB="0" anchor="ctr"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fr-FR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Android 10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fr-FR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Android 10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fr-FR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Android 11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9376"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Quad Core Processor</a:t>
                      </a:r>
                    </a:p>
                  </a:txBody>
                  <a:tcPr marL="0" marR="0" marT="0" marB="0" anchor="ctr"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Quad Core Processor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Octa Core Processor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Octa Core Processor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9376"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2/5 MP Camera</a:t>
                      </a:r>
                    </a:p>
                  </a:txBody>
                  <a:tcPr marL="0" marR="0" marT="0" marB="0" anchor="ctr"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2/5 MP Camera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2/5 MP Camera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5/8 MP Camera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9376"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2/16 GB RAM and Storage</a:t>
                      </a:r>
                    </a:p>
                  </a:txBody>
                  <a:tcPr marL="0" marR="0" marT="0" marB="0" anchor="ctr"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2/32 GB RAM and Storage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marL="4572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2/32 GB RAM and Storage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3/32 GB RAM and Storage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9376"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2*Dolby Audio Speakers</a:t>
                      </a:r>
                    </a:p>
                  </a:txBody>
                  <a:tcPr marL="0" marR="0" marT="0" marB="0" anchor="ctr"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2*Dolby Audio Speakers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2*Dolby Audio Speakers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2*Dolby Audio Speakers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9376"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2.4/5G. BT 5.0</a:t>
                      </a:r>
                    </a:p>
                  </a:txBody>
                  <a:tcPr marL="0" marR="0" marT="0" marB="0" anchor="ctr"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2.4/5G. BT 5.0 Plus LTE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2.4/5G. BT 5.0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2.4/5G. BT 5.0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9376"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5,000MAh Battery</a:t>
                      </a:r>
                    </a:p>
                  </a:txBody>
                  <a:tcPr marL="0" marR="0" marT="0" marB="0" anchor="ctr"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5,000MAh Battery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5,000MAh Battery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7,700MAh Battery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9376"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Micro USB Port</a:t>
                      </a:r>
                    </a:p>
                  </a:txBody>
                  <a:tcPr marL="0" marR="0" marT="0" marB="0" anchor="ctr"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USB-C 2.0 Port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USB-C 2.0 Port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USB-C 2.0 Port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59909409"/>
                  </a:ext>
                </a:extLst>
              </a:tr>
              <a:tr h="219376"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Year Depot Warranty</a:t>
                      </a:r>
                    </a:p>
                  </a:txBody>
                  <a:tcPr marL="0" marR="0" marT="0" marB="0" anchor="ctr"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Year Depot Warranty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Year Depot Warranty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Year Depot Warranty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9746400"/>
                  </a:ext>
                </a:extLst>
              </a:tr>
            </a:tbl>
          </a:graphicData>
        </a:graphic>
      </p:graphicFrame>
      <p:pic>
        <p:nvPicPr>
          <p:cNvPr id="2" name="Picture 1">
            <a:extLst>
              <a:ext uri="{FF2B5EF4-FFF2-40B4-BE49-F238E27FC236}">
                <a16:creationId xmlns:a16="http://schemas.microsoft.com/office/drawing/2014/main" id="{F10C5C05-E5B7-417E-89AA-C1836DF5CB7A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847917" y="1305698"/>
            <a:ext cx="1659689" cy="1471263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AC26AD45-1E9F-4E0A-A500-18F43E48113E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54664" y="1320722"/>
            <a:ext cx="1647118" cy="1474222"/>
          </a:xfrm>
          <a:prstGeom prst="rect">
            <a:avLst/>
          </a:prstGeom>
        </p:spPr>
      </p:pic>
      <p:sp>
        <p:nvSpPr>
          <p:cNvPr id="3" name="Title 2">
            <a:extLst>
              <a:ext uri="{FF2B5EF4-FFF2-40B4-BE49-F238E27FC236}">
                <a16:creationId xmlns:a16="http://schemas.microsoft.com/office/drawing/2014/main" id="{1F7F5CCC-A8EB-478A-9E89-7B2AA65F51A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2400">
                <a:solidFill>
                  <a:schemeClr val="bg1"/>
                </a:solidFill>
              </a:rPr>
              <a:t>LENO</a:t>
            </a:r>
            <a:r>
              <a:rPr lang="en-US" sz="2400"/>
              <a:t>LENOVO TOPSELLER - Android Focus Models </a:t>
            </a:r>
            <a:r>
              <a:rPr lang="en-US" sz="2400">
                <a:solidFill>
                  <a:schemeClr val="bg1"/>
                </a:solidFill>
              </a:rPr>
              <a:t>R </a:t>
            </a:r>
            <a:br>
              <a:rPr lang="en-US" sz="2400">
                <a:solidFill>
                  <a:schemeClr val="bg1"/>
                </a:solidFill>
              </a:rPr>
            </a:br>
            <a:r>
              <a:rPr lang="en-US" sz="2400">
                <a:solidFill>
                  <a:schemeClr val="bg1"/>
                </a:solidFill>
              </a:rPr>
              <a:t>Android Focus Models </a:t>
            </a:r>
          </a:p>
        </p:txBody>
      </p:sp>
      <p:pic>
        <p:nvPicPr>
          <p:cNvPr id="6" name="Graphic 5" descr="Tablet with solid fill">
            <a:extLst>
              <a:ext uri="{FF2B5EF4-FFF2-40B4-BE49-F238E27FC236}">
                <a16:creationId xmlns:a16="http://schemas.microsoft.com/office/drawing/2014/main" id="{6DB56F35-AFBC-4AE5-B98E-609D406138AF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360362" y="307975"/>
            <a:ext cx="914400" cy="914400"/>
          </a:xfrm>
          <a:prstGeom prst="rect">
            <a:avLst/>
          </a:prstGeom>
        </p:spPr>
      </p:pic>
      <p:pic>
        <p:nvPicPr>
          <p:cNvPr id="8" name="Picture 7" descr="A picture containing text, monitor, indoor, screen&#10;&#10;Description automatically generated">
            <a:extLst>
              <a:ext uri="{FF2B5EF4-FFF2-40B4-BE49-F238E27FC236}">
                <a16:creationId xmlns:a16="http://schemas.microsoft.com/office/drawing/2014/main" id="{FE2A100C-86CF-44E6-ADDF-4CDCEDD97483}"/>
              </a:ext>
            </a:extLst>
          </p:cNvPr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346864" y="1320722"/>
            <a:ext cx="1531948" cy="15319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1085926"/>
      </p:ext>
    </p:extLst>
  </p:cSld>
  <p:clrMapOvr>
    <a:masterClrMapping/>
  </p:clrMapOvr>
  <p:transition spd="med"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2">
            <a:extLst>
              <a:ext uri="{FF2B5EF4-FFF2-40B4-BE49-F238E27FC236}">
                <a16:creationId xmlns:a16="http://schemas.microsoft.com/office/drawing/2014/main" id="{816063D4-23D1-4CA3-AF67-9BF9F1B0CD05}"/>
              </a:ext>
            </a:extLst>
          </p:cNvPr>
          <p:cNvSpPr txBox="1">
            <a:spLocks/>
          </p:cNvSpPr>
          <p:nvPr/>
        </p:nvSpPr>
        <p:spPr>
          <a:xfrm>
            <a:off x="1524000" y="404813"/>
            <a:ext cx="9998075" cy="720725"/>
          </a:xfr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400"/>
              <a:t>LENOVO TOPSELLER </a:t>
            </a:r>
          </a:p>
          <a:p>
            <a:r>
              <a:rPr lang="en-US" sz="2400"/>
              <a:t>Android Top seller Models </a:t>
            </a:r>
          </a:p>
        </p:txBody>
      </p:sp>
      <p:pic>
        <p:nvPicPr>
          <p:cNvPr id="8" name="Graphic 7" descr="Tablet with solid fill">
            <a:extLst>
              <a:ext uri="{FF2B5EF4-FFF2-40B4-BE49-F238E27FC236}">
                <a16:creationId xmlns:a16="http://schemas.microsoft.com/office/drawing/2014/main" id="{14D7350E-2B3E-462A-AE52-8E802BF457C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60362" y="307975"/>
            <a:ext cx="914400" cy="914400"/>
          </a:xfrm>
          <a:prstGeom prst="rect">
            <a:avLst/>
          </a:prstGeom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14ED0AB6-F0D4-4654-AC79-EBFE56B3F846}"/>
              </a:ext>
            </a:extLst>
          </p:cNvPr>
          <p:cNvGraphicFramePr>
            <a:graphicFrameLocks noGrp="1"/>
          </p:cNvGraphicFramePr>
          <p:nvPr/>
        </p:nvGraphicFramePr>
        <p:xfrm>
          <a:off x="435583" y="1340028"/>
          <a:ext cx="11086495" cy="4876133"/>
        </p:xfrm>
        <a:graphic>
          <a:graphicData uri="http://schemas.openxmlformats.org/drawingml/2006/table">
            <a:tbl>
              <a:tblPr/>
              <a:tblGrid>
                <a:gridCol w="771155">
                  <a:extLst>
                    <a:ext uri="{9D8B030D-6E8A-4147-A177-3AD203B41FA5}">
                      <a16:colId xmlns:a16="http://schemas.microsoft.com/office/drawing/2014/main" val="1866136625"/>
                    </a:ext>
                  </a:extLst>
                </a:gridCol>
                <a:gridCol w="798373">
                  <a:extLst>
                    <a:ext uri="{9D8B030D-6E8A-4147-A177-3AD203B41FA5}">
                      <a16:colId xmlns:a16="http://schemas.microsoft.com/office/drawing/2014/main" val="3577369125"/>
                    </a:ext>
                  </a:extLst>
                </a:gridCol>
                <a:gridCol w="798373">
                  <a:extLst>
                    <a:ext uri="{9D8B030D-6E8A-4147-A177-3AD203B41FA5}">
                      <a16:colId xmlns:a16="http://schemas.microsoft.com/office/drawing/2014/main" val="3551845273"/>
                    </a:ext>
                  </a:extLst>
                </a:gridCol>
                <a:gridCol w="798373">
                  <a:extLst>
                    <a:ext uri="{9D8B030D-6E8A-4147-A177-3AD203B41FA5}">
                      <a16:colId xmlns:a16="http://schemas.microsoft.com/office/drawing/2014/main" val="772875163"/>
                    </a:ext>
                  </a:extLst>
                </a:gridCol>
                <a:gridCol w="798373">
                  <a:extLst>
                    <a:ext uri="{9D8B030D-6E8A-4147-A177-3AD203B41FA5}">
                      <a16:colId xmlns:a16="http://schemas.microsoft.com/office/drawing/2014/main" val="2667088126"/>
                    </a:ext>
                  </a:extLst>
                </a:gridCol>
                <a:gridCol w="798373">
                  <a:extLst>
                    <a:ext uri="{9D8B030D-6E8A-4147-A177-3AD203B41FA5}">
                      <a16:colId xmlns:a16="http://schemas.microsoft.com/office/drawing/2014/main" val="4025285143"/>
                    </a:ext>
                  </a:extLst>
                </a:gridCol>
                <a:gridCol w="798373">
                  <a:extLst>
                    <a:ext uri="{9D8B030D-6E8A-4147-A177-3AD203B41FA5}">
                      <a16:colId xmlns:a16="http://schemas.microsoft.com/office/drawing/2014/main" val="2891387198"/>
                    </a:ext>
                  </a:extLst>
                </a:gridCol>
                <a:gridCol w="834662">
                  <a:extLst>
                    <a:ext uri="{9D8B030D-6E8A-4147-A177-3AD203B41FA5}">
                      <a16:colId xmlns:a16="http://schemas.microsoft.com/office/drawing/2014/main" val="1805518050"/>
                    </a:ext>
                  </a:extLst>
                </a:gridCol>
                <a:gridCol w="816518">
                  <a:extLst>
                    <a:ext uri="{9D8B030D-6E8A-4147-A177-3AD203B41FA5}">
                      <a16:colId xmlns:a16="http://schemas.microsoft.com/office/drawing/2014/main" val="1272024198"/>
                    </a:ext>
                  </a:extLst>
                </a:gridCol>
                <a:gridCol w="743938">
                  <a:extLst>
                    <a:ext uri="{9D8B030D-6E8A-4147-A177-3AD203B41FA5}">
                      <a16:colId xmlns:a16="http://schemas.microsoft.com/office/drawing/2014/main" val="821950708"/>
                    </a:ext>
                  </a:extLst>
                </a:gridCol>
                <a:gridCol w="798373">
                  <a:extLst>
                    <a:ext uri="{9D8B030D-6E8A-4147-A177-3AD203B41FA5}">
                      <a16:colId xmlns:a16="http://schemas.microsoft.com/office/drawing/2014/main" val="3834454138"/>
                    </a:ext>
                  </a:extLst>
                </a:gridCol>
                <a:gridCol w="753011">
                  <a:extLst>
                    <a:ext uri="{9D8B030D-6E8A-4147-A177-3AD203B41FA5}">
                      <a16:colId xmlns:a16="http://schemas.microsoft.com/office/drawing/2014/main" val="1393469919"/>
                    </a:ext>
                  </a:extLst>
                </a:gridCol>
                <a:gridCol w="789300">
                  <a:extLst>
                    <a:ext uri="{9D8B030D-6E8A-4147-A177-3AD203B41FA5}">
                      <a16:colId xmlns:a16="http://schemas.microsoft.com/office/drawing/2014/main" val="2819997928"/>
                    </a:ext>
                  </a:extLst>
                </a:gridCol>
                <a:gridCol w="789300">
                  <a:extLst>
                    <a:ext uri="{9D8B030D-6E8A-4147-A177-3AD203B41FA5}">
                      <a16:colId xmlns:a16="http://schemas.microsoft.com/office/drawing/2014/main" val="973024195"/>
                    </a:ext>
                  </a:extLst>
                </a:gridCol>
              </a:tblGrid>
              <a:tr h="471792"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Model ​</a:t>
                      </a:r>
                      <a:endParaRPr lang="en-US" sz="1800" b="1" i="0">
                        <a:solidFill>
                          <a:srgbClr val="FFFFFF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M8 HD​</a:t>
                      </a:r>
                      <a:endParaRPr lang="en-US" sz="1800" b="1" i="0">
                        <a:solidFill>
                          <a:srgbClr val="FFFFFF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ST M8 HD​</a:t>
                      </a:r>
                      <a:endParaRPr lang="en-US" sz="1800" b="1" i="0">
                        <a:solidFill>
                          <a:srgbClr val="FFFFFF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M8 HD​</a:t>
                      </a:r>
                      <a:endParaRPr lang="en-US" sz="1800" b="1" i="0">
                        <a:solidFill>
                          <a:srgbClr val="FFFFFF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 ST M8 HD​</a:t>
                      </a:r>
                      <a:endParaRPr lang="en-US" sz="1800" b="1" i="0">
                        <a:solidFill>
                          <a:srgbClr val="FFFFFF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M10 FHD Plus​</a:t>
                      </a:r>
                      <a:endParaRPr lang="en-US" sz="1800" b="1" i="0">
                        <a:solidFill>
                          <a:srgbClr val="FFFFFF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M10 FHD Plus​</a:t>
                      </a:r>
                      <a:endParaRPr lang="en-US" sz="1800" b="1" i="0">
                        <a:solidFill>
                          <a:srgbClr val="FFFFFF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ST M10 FHD Plus w/ Alexa​</a:t>
                      </a:r>
                      <a:endParaRPr lang="en-US" sz="1800" b="1" i="0">
                        <a:solidFill>
                          <a:srgbClr val="FFFFFF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P12 Pro Bundle ​</a:t>
                      </a:r>
                      <a:endParaRPr lang="en-US" sz="1800" b="1" i="0">
                        <a:solidFill>
                          <a:srgbClr val="FFFFFF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K10 ​</a:t>
                      </a:r>
                      <a:endParaRPr lang="en-US" sz="1800" b="1" i="0">
                        <a:solidFill>
                          <a:srgbClr val="FFFFFF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K10​</a:t>
                      </a:r>
                      <a:endParaRPr lang="en-US" sz="1800" b="1" i="0">
                        <a:solidFill>
                          <a:srgbClr val="FFFFFF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K10​</a:t>
                      </a:r>
                      <a:endParaRPr lang="en-US" sz="1800" b="1" i="0">
                        <a:solidFill>
                          <a:srgbClr val="FFFFFF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K10​</a:t>
                      </a:r>
                      <a:br>
                        <a:rPr lang="en-US" sz="900" b="1" i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en-US" sz="900" b="1" i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Batteryless</a:t>
                      </a:r>
                      <a:endParaRPr lang="en-US" sz="1800" b="1" i="0">
                        <a:solidFill>
                          <a:srgbClr val="FFFFFF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K10</a:t>
                      </a:r>
                      <a:br>
                        <a:rPr lang="en-US" sz="900" b="1" i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en-US" sz="900" b="1" i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LTE Batteryless​</a:t>
                      </a:r>
                      <a:endParaRPr lang="en-US" sz="1800" b="1" i="0">
                        <a:solidFill>
                          <a:srgbClr val="FFFFFF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67647198"/>
                  </a:ext>
                </a:extLst>
              </a:tr>
              <a:tr h="269595"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MTM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ZA5G0132US​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ZA5C0050US​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ZA790003US​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ZA790002US​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ZA5T0423US​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ZA5T0382US​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ZA6M0055US​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ZAAX0000US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ZA8N0064US​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ZA8N0044US​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ZA8S0000US​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ZA8T0001US​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ZA9K0000US​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81965293"/>
                  </a:ext>
                </a:extLst>
              </a:tr>
              <a:tr h="168497"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MSRP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$129​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$139​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$209​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$219​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179​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$199​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$189​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$729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$229​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$249​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$269​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$219​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$269​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94616770"/>
                  </a:ext>
                </a:extLst>
              </a:tr>
              <a:tr h="269595"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Focus Model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YES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YES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YES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YES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0807609"/>
                  </a:ext>
                </a:extLst>
              </a:tr>
              <a:tr h="168497"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LTE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YES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YES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YES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YES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2662660"/>
                  </a:ext>
                </a:extLst>
              </a:tr>
              <a:tr h="269595"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Display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8” HD​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8” HD​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8” HD​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8” HD​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10.3” FHD​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10.3” FHD​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10.3” FHD​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12.6” AMOLED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10.3” FHD​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10.3” FHD​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10.3” FHD​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10.3” FHD​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10.3” FHD​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58672679"/>
                  </a:ext>
                </a:extLst>
              </a:tr>
              <a:tr h="168497"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OS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2889448"/>
                  </a:ext>
                </a:extLst>
              </a:tr>
              <a:tr h="269595"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Processor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Quad Core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Quad Core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Quad Core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Quad Core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Octa Core​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Octa Core​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Octa Core​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Octa Core​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Octa Core​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Octa Core​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Octa Core​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Octa Core​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Octa Core​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41282874"/>
                  </a:ext>
                </a:extLst>
              </a:tr>
              <a:tr h="370693"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Camera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2/5MP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2/5MP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2/5MP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2/5MP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5/8MP​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5/8MP​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5/8MP​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8/13MP​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5/8MP w/ Flash​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5/8MP w/ Flash​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5/8MP w/ Flash​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5/8MP w/ Flash​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5/8MP w/ Flash​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3332897"/>
                  </a:ext>
                </a:extLst>
              </a:tr>
              <a:tr h="269595"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Ram/Storage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2/16GB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2/16GB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2/32GB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2/32GB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2/32GB​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4/64GB​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2/32GB​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8/256GB​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3/32GB​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4/64GB​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3/32GB​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3/32GB​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4/64GB​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86820043"/>
                  </a:ext>
                </a:extLst>
              </a:tr>
              <a:tr h="269595"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Audio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x Dolby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x Dolby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x Dolby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x Dolby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x Dolby​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x Dolby​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x Dolby​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x JBL​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x Dolby​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x Dolby​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x Dolby​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x Dolby​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x Dolby​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276185"/>
                  </a:ext>
                </a:extLst>
              </a:tr>
              <a:tr h="370693"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Wireless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2.4/5G, BT 5.0​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2.4/5G, BT 5.0​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2.4/5G, BT 5.0​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2.4/5G, BT 5.0​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2.4/5G, BT 5.0​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2.4/5G, BT 5.0​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2.4/5G, BT 5.0​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2.4/5G, WIFI6, BT 5.2​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2.4/5G, BT 5.0​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2.4/5G, BT 5.0​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2.4/5G, BT 5.0​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2.4/5G, BT 5.0​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2.4/5G, BT 5.0​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3404333"/>
                  </a:ext>
                </a:extLst>
              </a:tr>
              <a:tr h="269595"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Battery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5,000mAh​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5,000mAh​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5,000mAh​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5,000mAh​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5,000mAh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5,000mAh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5,000mAh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10,200 mAh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7,700 mAh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7,700 mAh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7,700 mAh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 Battery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 Battery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8756194"/>
                  </a:ext>
                </a:extLst>
              </a:tr>
              <a:tr h="269595"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Ports 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Micro USB​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Micro USB​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USB-C 2.0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USB-C 2.0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USB-C 2.0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USB-C 2.0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USB-C 2.0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USB-C 3.1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USB-C 2.0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USB-C 2.0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USB-C 2.0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USB-C 2.0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USB-C 2.0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60506431"/>
                  </a:ext>
                </a:extLst>
              </a:tr>
              <a:tr h="370693"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Features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Cradle​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Cradle​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Dock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Keyboard + Pen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3Yr Life Cycle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3Yr Life Cycle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3Yr Life Cycle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3Yr Life Cycle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3Yr Life Cycle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9553590"/>
                  </a:ext>
                </a:extLst>
              </a:tr>
              <a:tr h="269595"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Mil Spec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1299714"/>
                  </a:ext>
                </a:extLst>
              </a:tr>
              <a:tr h="269595"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Warranty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Year Depot​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Year Depot​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Year Depot​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Year Depot​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Year Depot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Year Depot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Year Depot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Year Depot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Year Depot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Year Depot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Year Depot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Year Depot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Year Depot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41979330"/>
                  </a:ext>
                </a:extLst>
              </a:tr>
            </a:tbl>
          </a:graphicData>
        </a:graphic>
      </p:graphicFrame>
      <p:sp>
        <p:nvSpPr>
          <p:cNvPr id="5" name="Star: 16 Points 4">
            <a:extLst>
              <a:ext uri="{FF2B5EF4-FFF2-40B4-BE49-F238E27FC236}">
                <a16:creationId xmlns:a16="http://schemas.microsoft.com/office/drawing/2014/main" id="{CE96C693-D3FB-4686-BD45-6D633A8E86A3}"/>
              </a:ext>
            </a:extLst>
          </p:cNvPr>
          <p:cNvSpPr/>
          <p:nvPr/>
        </p:nvSpPr>
        <p:spPr>
          <a:xfrm>
            <a:off x="7308761" y="1243191"/>
            <a:ext cx="463640" cy="277521"/>
          </a:xfrm>
          <a:prstGeom prst="star16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800"/>
              <a:t>New!</a:t>
            </a:r>
          </a:p>
        </p:txBody>
      </p:sp>
      <p:sp>
        <p:nvSpPr>
          <p:cNvPr id="9" name="Star: 16 Points 8">
            <a:extLst>
              <a:ext uri="{FF2B5EF4-FFF2-40B4-BE49-F238E27FC236}">
                <a16:creationId xmlns:a16="http://schemas.microsoft.com/office/drawing/2014/main" id="{C5A1D7FE-9481-4F85-8822-87DCD3D27D48}"/>
              </a:ext>
            </a:extLst>
          </p:cNvPr>
          <p:cNvSpPr/>
          <p:nvPr/>
        </p:nvSpPr>
        <p:spPr>
          <a:xfrm>
            <a:off x="10461939" y="1295577"/>
            <a:ext cx="463640" cy="277521"/>
          </a:xfrm>
          <a:prstGeom prst="star16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800"/>
              <a:t>New!</a:t>
            </a:r>
          </a:p>
        </p:txBody>
      </p:sp>
      <p:sp>
        <p:nvSpPr>
          <p:cNvPr id="10" name="Star: 16 Points 9">
            <a:extLst>
              <a:ext uri="{FF2B5EF4-FFF2-40B4-BE49-F238E27FC236}">
                <a16:creationId xmlns:a16="http://schemas.microsoft.com/office/drawing/2014/main" id="{A9D0F9CC-E4B2-4358-BDA5-87D81C154D5B}"/>
              </a:ext>
            </a:extLst>
          </p:cNvPr>
          <p:cNvSpPr/>
          <p:nvPr/>
        </p:nvSpPr>
        <p:spPr>
          <a:xfrm>
            <a:off x="11356687" y="1295576"/>
            <a:ext cx="463640" cy="277521"/>
          </a:xfrm>
          <a:prstGeom prst="star16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800"/>
              <a:t>New!</a:t>
            </a:r>
          </a:p>
        </p:txBody>
      </p:sp>
    </p:spTree>
    <p:extLst>
      <p:ext uri="{BB962C8B-B14F-4D97-AF65-F5344CB8AC3E}">
        <p14:creationId xmlns:p14="http://schemas.microsoft.com/office/powerpoint/2010/main" val="596495787"/>
      </p:ext>
    </p:extLst>
  </p:cSld>
  <p:clrMapOvr>
    <a:masterClrMapping/>
  </p:clrMapOvr>
  <p:transition spd="med"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" name="Picture 42">
            <a:extLst>
              <a:ext uri="{FF2B5EF4-FFF2-40B4-BE49-F238E27FC236}">
                <a16:creationId xmlns:a16="http://schemas.microsoft.com/office/drawing/2014/main" id="{0E93D414-E0DA-44DB-B330-4BFBC951A07C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361784" y="3936066"/>
            <a:ext cx="1478141" cy="154065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7C6CAA8C-4BA1-4618-89B8-03E9FF9841D9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81904" y="1715552"/>
            <a:ext cx="1156320" cy="957072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6FB70DF0-6CDC-4EBA-8210-70D4F28025E7}"/>
              </a:ext>
            </a:extLst>
          </p:cNvPr>
          <p:cNvSpPr txBox="1"/>
          <p:nvPr/>
        </p:nvSpPr>
        <p:spPr>
          <a:xfrm>
            <a:off x="6096" y="2814835"/>
            <a:ext cx="2071116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Tab M8 HD Folio Case</a:t>
            </a:r>
          </a:p>
          <a:p>
            <a:pPr marL="0" marR="0" lvl="0" indent="0" algn="ctr" defTabSz="914400" rtl="0" eaLnBrk="1" fontAlgn="b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ZG38C02862</a:t>
            </a:r>
          </a:p>
          <a:p>
            <a:pPr marL="0" marR="0" lvl="0" indent="0" algn="ctr" defTabSz="914400" rtl="0" eaLnBrk="1" fontAlgn="b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$14.99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223EE6A-9006-4CAF-B413-7870B3BC050D}"/>
              </a:ext>
            </a:extLst>
          </p:cNvPr>
          <p:cNvSpPr txBox="1"/>
          <p:nvPr/>
        </p:nvSpPr>
        <p:spPr>
          <a:xfrm>
            <a:off x="5023300" y="2769918"/>
            <a:ext cx="2065020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Tab M10 FHD Plus Keyboard Case</a:t>
            </a:r>
            <a:b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ZG38C03371</a:t>
            </a:r>
            <a:b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$49.99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C43C97DE-F332-4087-BA4C-698021F9F52D}"/>
              </a:ext>
            </a:extLst>
          </p:cNvPr>
          <p:cNvSpPr txBox="1"/>
          <p:nvPr/>
        </p:nvSpPr>
        <p:spPr>
          <a:xfrm>
            <a:off x="3703183" y="2766234"/>
            <a:ext cx="1563624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Tab M10 FHD Plus Folio Case/Film</a:t>
            </a:r>
            <a:b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ZG38C02958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$19.99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C4BFC9A-A93E-46F2-BFC1-23C69104EC13}"/>
              </a:ext>
            </a:extLst>
          </p:cNvPr>
          <p:cNvSpPr txBox="1"/>
          <p:nvPr/>
        </p:nvSpPr>
        <p:spPr>
          <a:xfrm>
            <a:off x="1833296" y="2822702"/>
            <a:ext cx="1834476" cy="80021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400"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Armor-X M8 HD/FHD</a:t>
            </a:r>
            <a:b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78016354</a:t>
            </a:r>
            <a:b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$39.99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4C7EF533-8155-4DBF-92BF-CFB38F10F992}"/>
              </a:ext>
            </a:extLst>
          </p:cNvPr>
          <p:cNvSpPr txBox="1"/>
          <p:nvPr/>
        </p:nvSpPr>
        <p:spPr>
          <a:xfrm>
            <a:off x="10637188" y="2722501"/>
            <a:ext cx="1458468" cy="98488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 </a:t>
            </a: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Armor X M10 HD 2</a:t>
            </a:r>
            <a:r>
              <a:rPr kumimoji="0" lang="en-US" sz="1200" b="1" i="0" u="none" strike="noStrike" kern="1200" cap="none" spc="0" normalizeH="0" baseline="30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nd</a:t>
            </a: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Gen | 306F</a:t>
            </a:r>
            <a:b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78016353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$39.99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E1E254E4-3396-4B15-937E-9084E633A8A7}"/>
              </a:ext>
            </a:extLst>
          </p:cNvPr>
          <p:cNvSpPr txBox="1"/>
          <p:nvPr/>
        </p:nvSpPr>
        <p:spPr>
          <a:xfrm>
            <a:off x="126196" y="5396175"/>
            <a:ext cx="1611052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Tab K10 Bluetooth Keyboard Case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ZG38C03597</a:t>
            </a:r>
            <a:b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$99</a:t>
            </a: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969CDAB9-FBDC-4A69-A5DC-2DCCF132F282}"/>
              </a:ext>
            </a:extLst>
          </p:cNvPr>
          <p:cNvSpPr txBox="1"/>
          <p:nvPr/>
        </p:nvSpPr>
        <p:spPr>
          <a:xfrm>
            <a:off x="8764861" y="2766234"/>
            <a:ext cx="1621536" cy="80021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 </a:t>
            </a: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Armor X M10 FHD </a:t>
            </a:r>
            <a:b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MTM:78016083</a:t>
            </a:r>
            <a:b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RIN-LN-M10REL </a:t>
            </a:r>
            <a:b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$39.99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6017AC-FBBD-4C31-ABCB-45286F87F760}"/>
              </a:ext>
            </a:extLst>
          </p:cNvPr>
          <p:cNvSpPr txBox="1"/>
          <p:nvPr/>
        </p:nvSpPr>
        <p:spPr>
          <a:xfrm>
            <a:off x="6777531" y="2741242"/>
            <a:ext cx="2065020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 </a:t>
            </a: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Armor X </a:t>
            </a:r>
            <a:b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M10 FHD Plus  X606F </a:t>
            </a:r>
            <a:b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MTM: 78016082</a:t>
            </a:r>
            <a:b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RIN-LN-M10PL </a:t>
            </a:r>
            <a:b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$39.99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B0A7E74F-ADDC-4AA3-A459-B5A0123CA9F2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743" y="4087545"/>
            <a:ext cx="972504" cy="1313628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E0715F14-072C-4C30-8898-01B740D2E665}"/>
              </a:ext>
            </a:extLst>
          </p:cNvPr>
          <p:cNvSpPr txBox="1"/>
          <p:nvPr/>
        </p:nvSpPr>
        <p:spPr>
          <a:xfrm>
            <a:off x="3182727" y="5223163"/>
            <a:ext cx="1895509" cy="136960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400"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 </a:t>
            </a: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Armor-X |K10 </a:t>
            </a:r>
            <a:r>
              <a:rPr lang="en-US" sz="1200" b="1">
                <a:effectLst/>
                <a:latin typeface="+mj-lt"/>
                <a:ea typeface="Calibri" panose="020F0502020204030204" pitchFamily="34" charset="0"/>
              </a:rPr>
              <a:t>Shockproof case </a:t>
            </a:r>
            <a:r>
              <a:rPr lang="en-US" sz="800" b="1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w/ kickstand, hand-strap, &amp; </a:t>
            </a:r>
            <a:r>
              <a:rPr lang="en-US" sz="800" b="1" i="1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X-MOUNT adapter </a:t>
            </a:r>
            <a:b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lang="en-US" sz="1000" b="0" i="0" u="none" strike="noStrike" baseline="0">
                <a:solidFill>
                  <a:srgbClr val="000000"/>
                </a:solidFill>
                <a:latin typeface="Calibri" panose="020F0502020204030204" pitchFamily="34" charset="0"/>
              </a:rPr>
              <a:t>78019394</a:t>
            </a:r>
            <a:br>
              <a:rPr lang="en-US" sz="1200" b="0" i="0" u="none" strike="noStrike" baseline="0">
                <a:solidFill>
                  <a:srgbClr val="000000"/>
                </a:solidFill>
                <a:latin typeface="Calibri" panose="020F0502020204030204" pitchFamily="34" charset="0"/>
              </a:rPr>
            </a:br>
            <a:r>
              <a:rPr lang="en-US" sz="900" b="1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ZXS-LN-K10</a:t>
            </a:r>
            <a:b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$34.99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92BCA307-0CA1-4667-A5B3-3AB699C30DAD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310966" y="3857875"/>
            <a:ext cx="1453316" cy="1434684"/>
          </a:xfrm>
          <a:prstGeom prst="rect">
            <a:avLst/>
          </a:prstGeom>
        </p:spPr>
      </p:pic>
      <p:sp>
        <p:nvSpPr>
          <p:cNvPr id="24" name="TextBox 23">
            <a:extLst>
              <a:ext uri="{FF2B5EF4-FFF2-40B4-BE49-F238E27FC236}">
                <a16:creationId xmlns:a16="http://schemas.microsoft.com/office/drawing/2014/main" id="{67049AEF-4FB8-4E46-B4FC-79BD5D12CE2E}"/>
              </a:ext>
            </a:extLst>
          </p:cNvPr>
          <p:cNvSpPr txBox="1"/>
          <p:nvPr/>
        </p:nvSpPr>
        <p:spPr>
          <a:xfrm>
            <a:off x="7038534" y="5318090"/>
            <a:ext cx="1703318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 </a:t>
            </a: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+mn-cs"/>
              </a:rPr>
              <a:t>Armor-X </a:t>
            </a:r>
            <a:r>
              <a:rPr lang="en-US" sz="1200" b="1">
                <a:effectLst/>
                <a:ea typeface="Calibri" panose="020F0502020204030204" pitchFamily="34" charset="0"/>
              </a:rPr>
              <a:t>|K10 Shockproof Case </a:t>
            </a:r>
            <a:r>
              <a:rPr lang="en-US" sz="800" b="1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w/ kickstand, </a:t>
            </a:r>
            <a:r>
              <a:rPr lang="en-US" sz="800" b="1" i="1" u="sng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revolving</a:t>
            </a:r>
            <a:r>
              <a:rPr lang="en-US" sz="800" b="1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hand-strap</a:t>
            </a:r>
            <a:br>
              <a:rPr lang="en-US" sz="800" b="1">
                <a:effectLst/>
                <a:latin typeface="Calibri" panose="020F0502020204030204" pitchFamily="34" charset="0"/>
                <a:ea typeface="Calibri" panose="020F0502020204030204" pitchFamily="34" charset="0"/>
              </a:rPr>
            </a:br>
            <a:r>
              <a:rPr lang="en-US" sz="1000" b="0" i="0" u="none" strike="noStrike" baseline="0">
                <a:solidFill>
                  <a:srgbClr val="000000"/>
                </a:solidFill>
                <a:latin typeface="Calibri" panose="020F0502020204030204" pitchFamily="34" charset="0"/>
              </a:rPr>
              <a:t>78019393</a:t>
            </a:r>
            <a:br>
              <a:rPr lang="en-US" sz="1000" b="0" i="0" u="none" strike="noStrike" baseline="0">
                <a:solidFill>
                  <a:srgbClr val="000000"/>
                </a:solidFill>
                <a:latin typeface="Calibri" panose="020F0502020204030204" pitchFamily="34" charset="0"/>
              </a:rPr>
            </a:br>
            <a:r>
              <a:rPr lang="en-US" sz="1000" b="1">
                <a:latin typeface="Calibri" panose="020F0502020204030204" pitchFamily="34" charset="0"/>
                <a:ea typeface="Calibri" panose="020F0502020204030204" pitchFamily="34" charset="0"/>
              </a:rPr>
              <a:t>ZUN-LN-K10</a:t>
            </a:r>
            <a:br>
              <a:rPr lang="en-US" sz="1000" b="1">
                <a:latin typeface="Calibri" panose="020F0502020204030204" pitchFamily="34" charset="0"/>
                <a:ea typeface="Calibri" panose="020F0502020204030204" pitchFamily="34" charset="0"/>
              </a:rPr>
            </a:b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$34.99</a:t>
            </a:r>
          </a:p>
          <a:p>
            <a:pPr algn="ctr"/>
            <a:r>
              <a:rPr lang="en-US" sz="1000" b="1">
                <a:latin typeface="Calibri" panose="020F0502020204030204" pitchFamily="34" charset="0"/>
                <a:ea typeface="Calibri" panose="020F0502020204030204" pitchFamily="34" charset="0"/>
              </a:rPr>
              <a:t> </a:t>
            </a:r>
            <a:endParaRPr lang="en-US" sz="1000">
              <a:effectLst/>
              <a:latin typeface="Calibri" panose="020F0502020204030204" pitchFamily="34" charset="0"/>
              <a:ea typeface="Calibri" panose="020F0502020204030204" pitchFamily="34" charset="0"/>
            </a:endParaRP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695AA13D-2305-47F8-9431-CC41015EC085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20623" y="3942009"/>
            <a:ext cx="1139140" cy="1376081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id="{A488FB40-F657-44D8-AD06-B5498CC8A333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669525" y="4087544"/>
            <a:ext cx="1318141" cy="1376081"/>
          </a:xfrm>
          <a:prstGeom prst="rect">
            <a:avLst/>
          </a:prstGeom>
        </p:spPr>
      </p:pic>
      <p:sp>
        <p:nvSpPr>
          <p:cNvPr id="32" name="TextBox 31">
            <a:extLst>
              <a:ext uri="{FF2B5EF4-FFF2-40B4-BE49-F238E27FC236}">
                <a16:creationId xmlns:a16="http://schemas.microsoft.com/office/drawing/2014/main" id="{4F6D4AD9-53D0-497F-AF84-0C3E6CF6FEB8}"/>
              </a:ext>
            </a:extLst>
          </p:cNvPr>
          <p:cNvSpPr txBox="1"/>
          <p:nvPr/>
        </p:nvSpPr>
        <p:spPr>
          <a:xfrm>
            <a:off x="1361272" y="5526729"/>
            <a:ext cx="2065020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400"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</a:t>
            </a: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Armor-X | K10 Folio</a:t>
            </a:r>
            <a:b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lang="en-US" sz="1000" b="0" i="0" u="none" strike="noStrike" baseline="0">
                <a:solidFill>
                  <a:srgbClr val="000000"/>
                </a:solidFill>
              </a:rPr>
              <a:t>78019392</a:t>
            </a:r>
            <a:b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DB60619F-CE30-4AD1-8ACE-77AD62DD4672}"/>
              </a:ext>
            </a:extLst>
          </p:cNvPr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252828" y="1499613"/>
            <a:ext cx="1524703" cy="1315222"/>
          </a:xfrm>
          <a:prstGeom prst="rect">
            <a:avLst/>
          </a:prstGeom>
        </p:spPr>
      </p:pic>
      <p:pic>
        <p:nvPicPr>
          <p:cNvPr id="35" name="Picture 34">
            <a:extLst>
              <a:ext uri="{FF2B5EF4-FFF2-40B4-BE49-F238E27FC236}">
                <a16:creationId xmlns:a16="http://schemas.microsoft.com/office/drawing/2014/main" id="{49B53680-25F2-4B3B-9083-188486C1D02A}"/>
              </a:ext>
            </a:extLst>
          </p:cNvPr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02744" y="1601455"/>
            <a:ext cx="1364501" cy="1020990"/>
          </a:xfrm>
          <a:prstGeom prst="rect">
            <a:avLst/>
          </a:prstGeom>
        </p:spPr>
      </p:pic>
      <p:sp>
        <p:nvSpPr>
          <p:cNvPr id="36" name="Title 2">
            <a:extLst>
              <a:ext uri="{FF2B5EF4-FFF2-40B4-BE49-F238E27FC236}">
                <a16:creationId xmlns:a16="http://schemas.microsoft.com/office/drawing/2014/main" id="{FAB127ED-F09B-4FE5-AACB-223414D8DD21}"/>
              </a:ext>
            </a:extLst>
          </p:cNvPr>
          <p:cNvSpPr txBox="1">
            <a:spLocks/>
          </p:cNvSpPr>
          <p:nvPr/>
        </p:nvSpPr>
        <p:spPr>
          <a:xfrm>
            <a:off x="436117" y="325005"/>
            <a:ext cx="9998075" cy="720725"/>
          </a:xfr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400"/>
              <a:t>LENOVO Android Tablets  Accessories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6182D024-6C45-4E87-9100-2D75125483EF}"/>
              </a:ext>
            </a:extLst>
          </p:cNvPr>
          <p:cNvPicPr>
            <a:picLocks noChangeAspect="1"/>
          </p:cNvPicPr>
          <p:nvPr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54231" y="1512541"/>
            <a:ext cx="1156320" cy="1235988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48A82E0E-FD19-433E-9768-CB6684474F2A}"/>
              </a:ext>
            </a:extLst>
          </p:cNvPr>
          <p:cNvPicPr>
            <a:picLocks noChangeAspect="1"/>
          </p:cNvPicPr>
          <p:nvPr/>
        </p:nvPicPr>
        <p:blipFill>
          <a:blip r:embed="rId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41692" y="1512541"/>
            <a:ext cx="1149971" cy="1177655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448BF324-707B-4AAE-B829-B2AAC44B683F}"/>
              </a:ext>
            </a:extLst>
          </p:cNvPr>
          <p:cNvPicPr>
            <a:picLocks noChangeAspect="1"/>
          </p:cNvPicPr>
          <p:nvPr/>
        </p:nvPicPr>
        <p:blipFill>
          <a:blip r:embed="rId1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74737" y="1508508"/>
            <a:ext cx="1201784" cy="1181450"/>
          </a:xfrm>
          <a:prstGeom prst="rect">
            <a:avLst/>
          </a:prstGeom>
        </p:spPr>
      </p:pic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3B3192F9-B0A3-48D7-B582-20B158A03B58}"/>
              </a:ext>
            </a:extLst>
          </p:cNvPr>
          <p:cNvSpPr/>
          <p:nvPr/>
        </p:nvSpPr>
        <p:spPr>
          <a:xfrm>
            <a:off x="115072" y="1492594"/>
            <a:ext cx="3476266" cy="2057604"/>
          </a:xfrm>
          <a:prstGeom prst="roundRect">
            <a:avLst/>
          </a:prstGeom>
          <a:noFill/>
          <a:ln w="9525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2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E0095722-BF4F-4E30-BDF0-FB15D96563E9}"/>
              </a:ext>
            </a:extLst>
          </p:cNvPr>
          <p:cNvSpPr txBox="1"/>
          <p:nvPr/>
        </p:nvSpPr>
        <p:spPr>
          <a:xfrm>
            <a:off x="1605145" y="1291553"/>
            <a:ext cx="612668" cy="46166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/>
              <a:t>M8</a:t>
            </a:r>
          </a:p>
        </p:txBody>
      </p: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68E7574F-ABF3-41B0-9C7A-6D7C897C0ABB}"/>
              </a:ext>
            </a:extLst>
          </p:cNvPr>
          <p:cNvSpPr/>
          <p:nvPr/>
        </p:nvSpPr>
        <p:spPr>
          <a:xfrm>
            <a:off x="3771907" y="1495894"/>
            <a:ext cx="8292191" cy="2057604"/>
          </a:xfrm>
          <a:prstGeom prst="roundRect">
            <a:avLst/>
          </a:prstGeom>
          <a:noFill/>
          <a:ln w="9525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2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9EB3D8C4-FDDC-44A2-BD17-F70E8ED98F66}"/>
              </a:ext>
            </a:extLst>
          </p:cNvPr>
          <p:cNvSpPr txBox="1"/>
          <p:nvPr/>
        </p:nvSpPr>
        <p:spPr>
          <a:xfrm>
            <a:off x="6658190" y="1303527"/>
            <a:ext cx="938630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/>
              <a:t>M10</a:t>
            </a: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27A8E8C8-D861-49DC-80DB-E9AC0CE91CAF}"/>
              </a:ext>
            </a:extLst>
          </p:cNvPr>
          <p:cNvPicPr>
            <a:picLocks noChangeAspect="1"/>
          </p:cNvPicPr>
          <p:nvPr/>
        </p:nvPicPr>
        <p:blipFill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36397" y="1604189"/>
            <a:ext cx="1107593" cy="1186706"/>
          </a:xfrm>
          <a:prstGeom prst="rect">
            <a:avLst/>
          </a:prstGeom>
        </p:spPr>
      </p:pic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68C00A1F-138B-4D4F-8662-12ADB5D80251}"/>
              </a:ext>
            </a:extLst>
          </p:cNvPr>
          <p:cNvSpPr/>
          <p:nvPr/>
        </p:nvSpPr>
        <p:spPr>
          <a:xfrm>
            <a:off x="177209" y="3911865"/>
            <a:ext cx="11918447" cy="2361445"/>
          </a:xfrm>
          <a:prstGeom prst="roundRect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2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99297FEA-AC82-4D25-82F1-4886BD0D67FE}"/>
              </a:ext>
            </a:extLst>
          </p:cNvPr>
          <p:cNvSpPr txBox="1"/>
          <p:nvPr/>
        </p:nvSpPr>
        <p:spPr>
          <a:xfrm>
            <a:off x="5087582" y="3684332"/>
            <a:ext cx="811919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/>
              <a:t>K10</a:t>
            </a:r>
          </a:p>
        </p:txBody>
      </p:sp>
      <p:pic>
        <p:nvPicPr>
          <p:cNvPr id="40" name="Picture 2">
            <a:extLst>
              <a:ext uri="{FF2B5EF4-FFF2-40B4-BE49-F238E27FC236}">
                <a16:creationId xmlns:a16="http://schemas.microsoft.com/office/drawing/2014/main" id="{8714041E-9C47-4954-8D79-EE2AFB1013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695361" y="3997964"/>
            <a:ext cx="1662386" cy="13358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2" name="TextBox 41">
            <a:extLst>
              <a:ext uri="{FF2B5EF4-FFF2-40B4-BE49-F238E27FC236}">
                <a16:creationId xmlns:a16="http://schemas.microsoft.com/office/drawing/2014/main" id="{2CFC0315-6FD7-4C6C-BE29-869C72CE6DF1}"/>
              </a:ext>
            </a:extLst>
          </p:cNvPr>
          <p:cNvSpPr txBox="1"/>
          <p:nvPr/>
        </p:nvSpPr>
        <p:spPr>
          <a:xfrm>
            <a:off x="8647091" y="5375792"/>
            <a:ext cx="1809648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b="1">
                <a:latin typeface="+mn-lt"/>
              </a:rPr>
              <a:t>K10 Battery Less Power Adapter </a:t>
            </a:r>
          </a:p>
          <a:p>
            <a:pPr algn="ctr"/>
            <a:r>
              <a:rPr lang="en-US" sz="800" b="1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</a:t>
            </a:r>
            <a:br>
              <a:rPr lang="en-US" sz="1000" b="0" i="0" u="none" strike="noStrike" baseline="0">
                <a:solidFill>
                  <a:srgbClr val="000000"/>
                </a:solidFill>
                <a:latin typeface="Calibri" panose="020F0502020204030204" pitchFamily="34" charset="0"/>
              </a:rPr>
            </a:br>
            <a:r>
              <a:rPr lang="en-US" sz="800"/>
              <a:t>4X20V24674</a:t>
            </a:r>
            <a:br>
              <a:rPr lang="en-US" sz="1000" b="1">
                <a:latin typeface="Calibri" panose="020F0502020204030204" pitchFamily="34" charset="0"/>
                <a:ea typeface="Calibri" panose="020F0502020204030204" pitchFamily="34" charset="0"/>
              </a:rPr>
            </a:b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$69.99</a:t>
            </a:r>
          </a:p>
          <a:p>
            <a:pPr algn="ctr"/>
            <a:r>
              <a:rPr lang="en-US" sz="1000" b="1">
                <a:latin typeface="Calibri" panose="020F0502020204030204" pitchFamily="34" charset="0"/>
                <a:ea typeface="Calibri" panose="020F0502020204030204" pitchFamily="34" charset="0"/>
              </a:rPr>
              <a:t> </a:t>
            </a:r>
            <a:endParaRPr lang="en-US" sz="1000">
              <a:effectLst/>
              <a:latin typeface="Calibri" panose="020F0502020204030204" pitchFamily="34" charset="0"/>
              <a:ea typeface="Calibri" panose="020F050202020403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1DDD748-B207-4EDB-8E86-DD23800CC7FE}"/>
              </a:ext>
            </a:extLst>
          </p:cNvPr>
          <p:cNvSpPr txBox="1"/>
          <p:nvPr/>
        </p:nvSpPr>
        <p:spPr>
          <a:xfrm>
            <a:off x="10357747" y="5169421"/>
            <a:ext cx="1809648" cy="98488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600" b="0" i="0" u="none" strike="noStrike" baseline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 </a:t>
            </a:r>
            <a:r>
              <a:rPr lang="en-US" sz="1200" b="1" i="0" u="none" strike="noStrike" baseline="0">
                <a:solidFill>
                  <a:srgbClr val="000000"/>
                </a:solidFill>
              </a:rPr>
              <a:t>Kastus Ant-</a:t>
            </a:r>
            <a:r>
              <a:rPr lang="en-US" sz="1200" b="1">
                <a:solidFill>
                  <a:srgbClr val="000000"/>
                </a:solidFill>
              </a:rPr>
              <a:t>Microbial</a:t>
            </a:r>
            <a:r>
              <a:rPr lang="en-US" sz="1200" b="1" i="0" u="none" strike="noStrike" baseline="0">
                <a:solidFill>
                  <a:srgbClr val="000000"/>
                </a:solidFill>
              </a:rPr>
              <a:t> Screen Protector </a:t>
            </a:r>
            <a:br>
              <a:rPr lang="en-US" sz="1200" b="0" i="0" u="none" strike="noStrike" baseline="0">
                <a:solidFill>
                  <a:srgbClr val="000000"/>
                </a:solidFill>
              </a:rPr>
            </a:br>
            <a:r>
              <a:rPr lang="en-US" sz="800" b="0" i="0" u="none" strike="noStrike" baseline="0">
                <a:solidFill>
                  <a:srgbClr val="000000"/>
                </a:solidFill>
              </a:rPr>
              <a:t>40F0KS2001</a:t>
            </a:r>
          </a:p>
          <a:p>
            <a:pPr algn="ctr"/>
            <a:r>
              <a:rPr lang="en-US" sz="800" b="0" i="0" u="none" strike="noStrike" baseline="0">
                <a:solidFill>
                  <a:srgbClr val="000000"/>
                </a:solidFill>
              </a:rPr>
              <a:t>$29.99</a:t>
            </a:r>
            <a:endParaRPr lang="en-US" sz="800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64D7F997-759A-4DC5-90BA-F7B4A02776D9}"/>
              </a:ext>
            </a:extLst>
          </p:cNvPr>
          <p:cNvPicPr>
            <a:picLocks noChangeAspect="1"/>
          </p:cNvPicPr>
          <p:nvPr/>
        </p:nvPicPr>
        <p:blipFill>
          <a:blip r:embed="rId1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37747" y="4017670"/>
            <a:ext cx="849649" cy="1224760"/>
          </a:xfrm>
          <a:prstGeom prst="rect">
            <a:avLst/>
          </a:prstGeom>
        </p:spPr>
      </p:pic>
      <p:sp>
        <p:nvSpPr>
          <p:cNvPr id="44" name="TextBox 43">
            <a:extLst>
              <a:ext uri="{FF2B5EF4-FFF2-40B4-BE49-F238E27FC236}">
                <a16:creationId xmlns:a16="http://schemas.microsoft.com/office/drawing/2014/main" id="{DBA3F3C5-1896-4DF9-8490-997AE05DF715}"/>
              </a:ext>
            </a:extLst>
          </p:cNvPr>
          <p:cNvSpPr txBox="1"/>
          <p:nvPr/>
        </p:nvSpPr>
        <p:spPr>
          <a:xfrm>
            <a:off x="5104100" y="5398091"/>
            <a:ext cx="1895509" cy="112338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400"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 </a:t>
            </a: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Rugged case for Lenovo Tablet K10</a:t>
            </a:r>
            <a:b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lang="en-US" sz="1000" b="0" i="0" u="none" strike="noStrike" baseline="0">
                <a:solidFill>
                  <a:srgbClr val="000000"/>
                </a:solidFill>
                <a:latin typeface="Calibri" panose="020F0502020204030204" pitchFamily="34" charset="0"/>
              </a:rPr>
              <a:t>78019381</a:t>
            </a:r>
            <a:br>
              <a:rPr lang="en-US" sz="1200" b="0" i="0" u="none" strike="noStrike" baseline="0">
                <a:solidFill>
                  <a:srgbClr val="000000"/>
                </a:solidFill>
                <a:latin typeface="Calibri" panose="020F0502020204030204" pitchFamily="34" charset="0"/>
              </a:rPr>
            </a:br>
            <a:r>
              <a:rPr lang="en-HK" altLang="zh-CN" sz="900">
                <a:latin typeface="Helvetica Neue Light" panose="02000403000000020004" pitchFamily="2" charset="0"/>
                <a:ea typeface="Helvetica Neue Light" panose="02000403000000020004" pitchFamily="2" charset="0"/>
              </a:rPr>
              <a:t>RIN-LN-K10</a:t>
            </a:r>
            <a:b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$34.99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E080B18B-D66F-47E7-8A6D-4D8DF78A08F1}"/>
              </a:ext>
            </a:extLst>
          </p:cNvPr>
          <p:cNvSpPr txBox="1"/>
          <p:nvPr/>
        </p:nvSpPr>
        <p:spPr>
          <a:xfrm>
            <a:off x="281904" y="6469154"/>
            <a:ext cx="6096982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</a:t>
            </a:r>
            <a:r>
              <a:rPr lang="en-US" sz="80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Contact Synnex for a quote with Armor-X part number.  NSPs that purchase direct can use Lenovo MTM to order Lenovo Direct.    </a:t>
            </a:r>
            <a:endParaRPr lang="en-US" sz="800"/>
          </a:p>
        </p:txBody>
      </p:sp>
    </p:spTree>
    <p:extLst>
      <p:ext uri="{BB962C8B-B14F-4D97-AF65-F5344CB8AC3E}">
        <p14:creationId xmlns:p14="http://schemas.microsoft.com/office/powerpoint/2010/main" val="3721941616"/>
      </p:ext>
    </p:extLst>
  </p:cSld>
  <p:clrMapOvr>
    <a:masterClrMapping/>
  </p:clrMapOvr>
  <p:transition spd="med"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5583D49E-0195-4B3D-81B5-1FF8D8EFB63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ThinkCentre &amp; Lenovo Desktops</a:t>
            </a:r>
            <a:br>
              <a:rPr lang="en-US"/>
            </a:b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9E8A8EE-2129-40C4-842D-988291A9D2D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4337106"/>
      </p:ext>
    </p:extLst>
  </p:cSld>
  <p:clrMapOvr>
    <a:masterClrMapping/>
  </p:clrMapOvr>
  <p:transition spd="med"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Content Placeholder 10"/>
          <p:cNvSpPr>
            <a:spLocks noGrp="1"/>
          </p:cNvSpPr>
          <p:nvPr>
            <p:ph sz="half" idx="18"/>
          </p:nvPr>
        </p:nvSpPr>
        <p:spPr/>
        <p:txBody>
          <a:bodyPr/>
          <a:lstStyle/>
          <a:p>
            <a:pPr>
              <a:lnSpc>
                <a:spcPct val="100000"/>
              </a:lnSpc>
            </a:pPr>
            <a:r>
              <a:rPr lang="en-US" err="1"/>
              <a:t>TopSeller</a:t>
            </a:r>
            <a:r>
              <a:rPr lang="en-US"/>
              <a:t> model strategy</a:t>
            </a:r>
          </a:p>
          <a:p>
            <a:pPr lvl="1">
              <a:lnSpc>
                <a:spcPct val="100000"/>
              </a:lnSpc>
            </a:pPr>
            <a:r>
              <a:rPr lang="en-US" err="1"/>
              <a:t>WiFi</a:t>
            </a:r>
            <a:r>
              <a:rPr lang="en-US"/>
              <a:t> 6E in all models*</a:t>
            </a:r>
          </a:p>
          <a:p>
            <a:pPr lvl="1">
              <a:lnSpc>
                <a:spcPct val="100000"/>
              </a:lnSpc>
            </a:pPr>
            <a:r>
              <a:rPr lang="en-US"/>
              <a:t>vPro on all i5 models*</a:t>
            </a:r>
          </a:p>
          <a:p>
            <a:pPr lvl="1">
              <a:lnSpc>
                <a:spcPct val="100000"/>
              </a:lnSpc>
            </a:pPr>
            <a:r>
              <a:rPr lang="en-US"/>
              <a:t>16GB memory baseline*</a:t>
            </a:r>
          </a:p>
          <a:p>
            <a:pPr lvl="1">
              <a:lnSpc>
                <a:spcPct val="100000"/>
              </a:lnSpc>
            </a:pPr>
            <a:r>
              <a:rPr lang="en-US"/>
              <a:t>Open DIMM on all models*</a:t>
            </a:r>
          </a:p>
          <a:p>
            <a:pPr lvl="1">
              <a:lnSpc>
                <a:spcPct val="100000"/>
              </a:lnSpc>
            </a:pPr>
            <a:r>
              <a:rPr lang="en-US"/>
              <a:t>DP in optional video port*</a:t>
            </a:r>
          </a:p>
          <a:p>
            <a:pPr lvl="1">
              <a:lnSpc>
                <a:spcPct val="100000"/>
              </a:lnSpc>
            </a:pPr>
            <a:r>
              <a:rPr lang="en-US"/>
              <a:t>Drop-ship models with 32GB+ memory</a:t>
            </a:r>
          </a:p>
          <a:p>
            <a:pPr lvl="1">
              <a:lnSpc>
                <a:spcPct val="100000"/>
              </a:lnSpc>
            </a:pPr>
            <a:r>
              <a:rPr lang="en-US"/>
              <a:t>Drop-ship models with discrete GPU</a:t>
            </a:r>
          </a:p>
          <a:p>
            <a:pPr lvl="1">
              <a:lnSpc>
                <a:spcPct val="100000"/>
              </a:lnSpc>
            </a:pPr>
            <a:endParaRPr lang="en-US"/>
          </a:p>
          <a:p>
            <a:pPr lvl="1">
              <a:lnSpc>
                <a:spcPct val="100000"/>
              </a:lnSpc>
            </a:pPr>
            <a:endParaRPr lang="en-US"/>
          </a:p>
          <a:p>
            <a:pPr lvl="1">
              <a:lnSpc>
                <a:spcPct val="100000"/>
              </a:lnSpc>
            </a:pPr>
            <a:endParaRPr lang="en-US"/>
          </a:p>
          <a:p>
            <a:pPr lvl="1">
              <a:lnSpc>
                <a:spcPct val="100000"/>
              </a:lnSpc>
            </a:pPr>
            <a:endParaRPr lang="en-US"/>
          </a:p>
          <a:p>
            <a:pPr lvl="1">
              <a:lnSpc>
                <a:spcPct val="100000"/>
              </a:lnSpc>
            </a:pPr>
            <a:endParaRPr lang="en-US"/>
          </a:p>
          <a:p>
            <a:pPr lvl="1">
              <a:lnSpc>
                <a:spcPct val="100000"/>
              </a:lnSpc>
            </a:pPr>
            <a:endParaRPr lang="en-US"/>
          </a:p>
          <a:p>
            <a:pPr marL="380819" lvl="1" indent="0" algn="r">
              <a:lnSpc>
                <a:spcPct val="100000"/>
              </a:lnSpc>
              <a:buNone/>
            </a:pPr>
            <a:r>
              <a:rPr lang="en-US" sz="1100"/>
              <a:t>*where possible</a:t>
            </a: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What’s new in 2024?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DA0DF5D4-41E8-0FF9-F041-43B3AF2B12B2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24</a:t>
            </a:fld>
            <a:endParaRPr lang="en-US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DF9E62D9-DE93-F326-E10F-0C659AF68FDA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155" r="-63"/>
          <a:stretch/>
        </p:blipFill>
        <p:spPr>
          <a:xfrm>
            <a:off x="3248" y="893"/>
            <a:ext cx="6563517" cy="68562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59119153"/>
      </p:ext>
    </p:extLst>
  </p:cSld>
  <p:clrMapOvr>
    <a:masterClrMapping/>
  </p:clrMapOvr>
  <p:transition spd="med"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/>
          <p:cNvSpPr txBox="1"/>
          <p:nvPr/>
        </p:nvSpPr>
        <p:spPr>
          <a:xfrm>
            <a:off x="1051482" y="228601"/>
            <a:ext cx="6035118" cy="861766"/>
          </a:xfrm>
          <a:prstGeom prst="rect">
            <a:avLst/>
          </a:prstGeom>
          <a:noFill/>
        </p:spPr>
        <p:txBody>
          <a:bodyPr wrap="square" lIns="91432" tIns="45716" rIns="91432" bIns="45716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LENOVO TOPSELLER </a:t>
            </a: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ThinkCentre &amp; Lenovo Desktops</a:t>
            </a:r>
          </a:p>
        </p:txBody>
      </p:sp>
      <p:pic>
        <p:nvPicPr>
          <p:cNvPr id="37" name="Picture 36">
            <a:hlinkClick r:id="" action="ppaction://noaction"/>
          </p:cNvPr>
          <p:cNvPicPr>
            <a:picLocks noChangeAspect="1"/>
          </p:cNvPicPr>
          <p:nvPr/>
        </p:nvPicPr>
        <p:blipFill>
          <a:blip r:embed="rId2" cstate="email"/>
          <a:stretch>
            <a:fillRect/>
          </a:stretch>
        </p:blipFill>
        <p:spPr>
          <a:xfrm>
            <a:off x="228263" y="253102"/>
            <a:ext cx="771096" cy="771097"/>
          </a:xfrm>
          <a:prstGeom prst="rect">
            <a:avLst/>
          </a:prstGeom>
        </p:spPr>
      </p:pic>
      <p:sp>
        <p:nvSpPr>
          <p:cNvPr id="20" name="Rectangle 19">
            <a:extLst>
              <a:ext uri="{FF2B5EF4-FFF2-40B4-BE49-F238E27FC236}">
                <a16:creationId xmlns:a16="http://schemas.microsoft.com/office/drawing/2014/main" id="{7E1A633A-BB6A-4384-9254-BD283E03A9E3}"/>
              </a:ext>
            </a:extLst>
          </p:cNvPr>
          <p:cNvSpPr/>
          <p:nvPr/>
        </p:nvSpPr>
        <p:spPr>
          <a:xfrm>
            <a:off x="1051482" y="1032591"/>
            <a:ext cx="801806" cy="246213"/>
          </a:xfrm>
          <a:prstGeom prst="rect">
            <a:avLst/>
          </a:prstGeom>
        </p:spPr>
        <p:txBody>
          <a:bodyPr wrap="none" lIns="91432" tIns="45716" rIns="91432" bIns="45716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[  1 OF 5  ]</a:t>
            </a:r>
            <a:endParaRPr kumimoji="0" lang="en-US" sz="10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24AFA8C8-F5AE-4D63-96CF-4CB0847882B7}"/>
              </a:ext>
            </a:extLst>
          </p:cNvPr>
          <p:cNvSpPr txBox="1">
            <a:spLocks/>
          </p:cNvSpPr>
          <p:nvPr/>
        </p:nvSpPr>
        <p:spPr bwMode="white">
          <a:xfrm>
            <a:off x="7315588" y="4823810"/>
            <a:ext cx="3097729" cy="469557"/>
          </a:xfrm>
          <a:prstGeom prst="rect">
            <a:avLst/>
          </a:prstGeom>
        </p:spPr>
        <p:txBody>
          <a:bodyPr lIns="91432" tIns="45716" rIns="91432" bIns="45716"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ThinkCentre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Small Form Factor 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(M70s/M75s/M80s/M90s)</a:t>
            </a:r>
          </a:p>
        </p:txBody>
      </p:sp>
      <p:sp>
        <p:nvSpPr>
          <p:cNvPr id="24" name="Text Placeholder 2">
            <a:extLst>
              <a:ext uri="{FF2B5EF4-FFF2-40B4-BE49-F238E27FC236}">
                <a16:creationId xmlns:a16="http://schemas.microsoft.com/office/drawing/2014/main" id="{C0B3FE2C-37B2-4A33-8900-ABBB4240380D}"/>
              </a:ext>
            </a:extLst>
          </p:cNvPr>
          <p:cNvSpPr txBox="1">
            <a:spLocks/>
          </p:cNvSpPr>
          <p:nvPr/>
        </p:nvSpPr>
        <p:spPr bwMode="white">
          <a:xfrm>
            <a:off x="9878519" y="4537862"/>
            <a:ext cx="2226650" cy="313724"/>
          </a:xfrm>
          <a:prstGeom prst="rect">
            <a:avLst/>
          </a:prstGeom>
        </p:spPr>
        <p:txBody>
          <a:bodyPr lIns="91432" tIns="45716" rIns="91432" bIns="45716"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ThinkCentre Tower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(M70t/M80t/M90t)</a:t>
            </a:r>
          </a:p>
        </p:txBody>
      </p:sp>
      <p:sp>
        <p:nvSpPr>
          <p:cNvPr id="25" name="Text Placeholder 2">
            <a:extLst>
              <a:ext uri="{FF2B5EF4-FFF2-40B4-BE49-F238E27FC236}">
                <a16:creationId xmlns:a16="http://schemas.microsoft.com/office/drawing/2014/main" id="{2A150E1D-3593-4798-AD23-90FEEF61702A}"/>
              </a:ext>
            </a:extLst>
          </p:cNvPr>
          <p:cNvSpPr txBox="1">
            <a:spLocks/>
          </p:cNvSpPr>
          <p:nvPr/>
        </p:nvSpPr>
        <p:spPr bwMode="white">
          <a:xfrm>
            <a:off x="3465443" y="5534789"/>
            <a:ext cx="2975113" cy="469557"/>
          </a:xfrm>
          <a:prstGeom prst="rect">
            <a:avLst/>
          </a:prstGeom>
        </p:spPr>
        <p:txBody>
          <a:bodyPr lIns="91432" tIns="45716" rIns="91432" bIns="45716"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ThinkCentre Tiny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(Neo 50q/M70q/M75q/M80q/M90q)</a:t>
            </a:r>
          </a:p>
        </p:txBody>
      </p:sp>
      <p:pic>
        <p:nvPicPr>
          <p:cNvPr id="26" name="Picture 2" descr="images">
            <a:extLst>
              <a:ext uri="{FF2B5EF4-FFF2-40B4-BE49-F238E27FC236}">
                <a16:creationId xmlns:a16="http://schemas.microsoft.com/office/drawing/2014/main" id="{204DEB7B-B074-4895-985B-8F94F326083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8587164" y="976428"/>
            <a:ext cx="4532070" cy="38460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7" name="Picture 6" descr="images">
            <a:extLst>
              <a:ext uri="{FF2B5EF4-FFF2-40B4-BE49-F238E27FC236}">
                <a16:creationId xmlns:a16="http://schemas.microsoft.com/office/drawing/2014/main" id="{D14B6C67-8311-4400-A746-07D19DEB3C8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6818810" y="1566009"/>
            <a:ext cx="4091287" cy="34838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" name="Picture 10" descr="images">
            <a:extLst>
              <a:ext uri="{FF2B5EF4-FFF2-40B4-BE49-F238E27FC236}">
                <a16:creationId xmlns:a16="http://schemas.microsoft.com/office/drawing/2014/main" id="{1F25C759-7C95-4108-B587-33A88D43631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3407543" y="3217980"/>
            <a:ext cx="2799941" cy="23211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2" descr="ThinkCentre Neo 50s (Intel) SFF | Energy-efficient business desktop | Lenovo  US">
            <a:extLst>
              <a:ext uri="{FF2B5EF4-FFF2-40B4-BE49-F238E27FC236}">
                <a16:creationId xmlns:a16="http://schemas.microsoft.com/office/drawing/2014/main" id="{4ABEE340-53F1-E443-F757-9C6FA4BE4C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70545" y="2492786"/>
            <a:ext cx="3216619" cy="25847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 Placeholder 2">
            <a:extLst>
              <a:ext uri="{FF2B5EF4-FFF2-40B4-BE49-F238E27FC236}">
                <a16:creationId xmlns:a16="http://schemas.microsoft.com/office/drawing/2014/main" id="{307B78D2-500A-C572-5146-140AC06757B7}"/>
              </a:ext>
            </a:extLst>
          </p:cNvPr>
          <p:cNvSpPr txBox="1">
            <a:spLocks/>
          </p:cNvSpPr>
          <p:nvPr/>
        </p:nvSpPr>
        <p:spPr bwMode="white">
          <a:xfrm>
            <a:off x="5630209" y="5169897"/>
            <a:ext cx="2395142" cy="469557"/>
          </a:xfrm>
          <a:prstGeom prst="rect">
            <a:avLst/>
          </a:prstGeom>
        </p:spPr>
        <p:txBody>
          <a:bodyPr lIns="91432" tIns="45716" rIns="91432" bIns="45716"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ThinkCentre Neo Small Form Factor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(Neo50s)</a:t>
            </a:r>
          </a:p>
        </p:txBody>
      </p:sp>
      <p:pic>
        <p:nvPicPr>
          <p:cNvPr id="3" name="Picture 6" descr="images">
            <a:extLst>
              <a:ext uri="{FF2B5EF4-FFF2-40B4-BE49-F238E27FC236}">
                <a16:creationId xmlns:a16="http://schemas.microsoft.com/office/drawing/2014/main" id="{102AC4DC-3AD5-228A-BF5C-663231E6427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3651" y="2082794"/>
            <a:ext cx="4226529" cy="35690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 Placeholder 2">
            <a:extLst>
              <a:ext uri="{FF2B5EF4-FFF2-40B4-BE49-F238E27FC236}">
                <a16:creationId xmlns:a16="http://schemas.microsoft.com/office/drawing/2014/main" id="{D83128F2-9002-342D-A1CE-AA311052CBA8}"/>
              </a:ext>
            </a:extLst>
          </p:cNvPr>
          <p:cNvSpPr txBox="1">
            <a:spLocks/>
          </p:cNvSpPr>
          <p:nvPr/>
        </p:nvSpPr>
        <p:spPr bwMode="white">
          <a:xfrm>
            <a:off x="-3651" y="1556337"/>
            <a:ext cx="2149044" cy="672405"/>
          </a:xfrm>
          <a:prstGeom prst="rect">
            <a:avLst/>
          </a:prstGeom>
        </p:spPr>
        <p:txBody>
          <a:bodyPr lIns="91432" tIns="45716" rIns="91432" bIns="45716"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ThinkCentre M75q Gen 2 Tiny  (Pictured with optional Tiny-in-One)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5F35C8A-3DB9-CF59-F58E-A2E68334F45B}"/>
              </a:ext>
            </a:extLst>
          </p:cNvPr>
          <p:cNvSpPr txBox="1"/>
          <p:nvPr/>
        </p:nvSpPr>
        <p:spPr>
          <a:xfrm>
            <a:off x="417070" y="291728"/>
            <a:ext cx="6561784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-15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LENOVO TOPSELLER </a:t>
            </a: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-15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ThinkCentre &amp; Lenovo Desktops</a:t>
            </a:r>
          </a:p>
        </p:txBody>
      </p:sp>
    </p:spTree>
    <p:extLst>
      <p:ext uri="{BB962C8B-B14F-4D97-AF65-F5344CB8AC3E}">
        <p14:creationId xmlns:p14="http://schemas.microsoft.com/office/powerpoint/2010/main" val="3178945351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E840B8D8-B4EF-4769-E3CD-08C454C645B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42812664"/>
              </p:ext>
            </p:extLst>
          </p:nvPr>
        </p:nvGraphicFramePr>
        <p:xfrm>
          <a:off x="1573686" y="2715785"/>
          <a:ext cx="3558321" cy="362781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46753">
                  <a:extLst>
                    <a:ext uri="{9D8B030D-6E8A-4147-A177-3AD203B41FA5}">
                      <a16:colId xmlns:a16="http://schemas.microsoft.com/office/drawing/2014/main" val="960690350"/>
                    </a:ext>
                  </a:extLst>
                </a:gridCol>
                <a:gridCol w="1555784">
                  <a:extLst>
                    <a:ext uri="{9D8B030D-6E8A-4147-A177-3AD203B41FA5}">
                      <a16:colId xmlns:a16="http://schemas.microsoft.com/office/drawing/2014/main" val="2089904252"/>
                    </a:ext>
                  </a:extLst>
                </a:gridCol>
                <a:gridCol w="1555784">
                  <a:extLst>
                    <a:ext uri="{9D8B030D-6E8A-4147-A177-3AD203B41FA5}">
                      <a16:colId xmlns:a16="http://schemas.microsoft.com/office/drawing/2014/main" val="4241030314"/>
                    </a:ext>
                  </a:extLst>
                </a:gridCol>
              </a:tblGrid>
              <a:tr h="304721">
                <a:tc rowSpan="10">
                  <a:txBody>
                    <a:bodyPr/>
                    <a:lstStyle/>
                    <a:p>
                      <a:pPr algn="ctr"/>
                      <a:r>
                        <a:rPr lang="en-US" sz="1800" b="1">
                          <a:solidFill>
                            <a:schemeClr val="bg1"/>
                          </a:solidFill>
                        </a:rPr>
                        <a:t>Neo 50q Gen4</a:t>
                      </a:r>
                    </a:p>
                  </a:txBody>
                  <a:tcPr marL="91416" marR="91416" marT="45708" marB="45708" vert="vert27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>
                          <a:solidFill>
                            <a:srgbClr val="FF0000"/>
                          </a:solidFill>
                        </a:rPr>
                        <a:t>$709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>
                          <a:solidFill>
                            <a:srgbClr val="FF0000"/>
                          </a:solidFill>
                        </a:rPr>
                        <a:t>$780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95719483"/>
                  </a:ext>
                </a:extLst>
              </a:tr>
              <a:tr h="28950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>
                          <a:solidFill>
                            <a:srgbClr val="00B0F0"/>
                          </a:solidFill>
                        </a:rPr>
                        <a:t>$50 Rebate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1000" b="1">
                          <a:solidFill>
                            <a:srgbClr val="00B0F0"/>
                          </a:solidFill>
                        </a:rPr>
                        <a:t>$50 Rebate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98444298"/>
                  </a:ext>
                </a:extLst>
              </a:tr>
              <a:tr h="28950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/>
                        <a:t>12LN000CUS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/>
                        <a:t>12LN000BUS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05775844"/>
                  </a:ext>
                </a:extLst>
              </a:tr>
              <a:tr h="39325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Intel Core i5-13420H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Intel Core i5-13420H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03160676"/>
                  </a:ext>
                </a:extLst>
              </a:tr>
              <a:tr h="39325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1x 8GB DDR4-3200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1x 16GB DDR4-3200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7508754"/>
                  </a:ext>
                </a:extLst>
              </a:tr>
              <a:tr h="54450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256GB SSD M.2 2280 </a:t>
                      </a:r>
                      <a:r>
                        <a:rPr lang="en-US" sz="1000" err="1"/>
                        <a:t>PCle</a:t>
                      </a:r>
                      <a:r>
                        <a:rPr lang="en-US" sz="1000"/>
                        <a:t> GEN4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256GB SSD M.2 2280 PCIe GEN4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73495511"/>
                  </a:ext>
                </a:extLst>
              </a:tr>
              <a:tr h="28950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2x DP, 1x HDMI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2x DP, 1x HDMI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8213236"/>
                  </a:ext>
                </a:extLst>
              </a:tr>
              <a:tr h="54450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Intel 6 AX201, 802.11ax 2x2 + BT5.2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Intel  6 AX201, 802.11ax 2x2 + BT5.2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72036148"/>
                  </a:ext>
                </a:extLst>
              </a:tr>
              <a:tr h="28950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Win 11 Pro 64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Win 11 Pro 64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3924787"/>
                  </a:ext>
                </a:extLst>
              </a:tr>
              <a:tr h="28950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1-year, Onsite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1-year, Onsite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3828346"/>
                  </a:ext>
                </a:extLst>
              </a:tr>
            </a:tbl>
          </a:graphicData>
        </a:graphic>
      </p:graphicFrame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FF652293-61BC-9959-74B2-FCB4D325DE4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87297768"/>
              </p:ext>
            </p:extLst>
          </p:nvPr>
        </p:nvGraphicFramePr>
        <p:xfrm>
          <a:off x="6564200" y="2715785"/>
          <a:ext cx="3737735" cy="362781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46753">
                  <a:extLst>
                    <a:ext uri="{9D8B030D-6E8A-4147-A177-3AD203B41FA5}">
                      <a16:colId xmlns:a16="http://schemas.microsoft.com/office/drawing/2014/main" val="960690350"/>
                    </a:ext>
                  </a:extLst>
                </a:gridCol>
                <a:gridCol w="1645491">
                  <a:extLst>
                    <a:ext uri="{9D8B030D-6E8A-4147-A177-3AD203B41FA5}">
                      <a16:colId xmlns:a16="http://schemas.microsoft.com/office/drawing/2014/main" val="2089904252"/>
                    </a:ext>
                  </a:extLst>
                </a:gridCol>
                <a:gridCol w="1645491">
                  <a:extLst>
                    <a:ext uri="{9D8B030D-6E8A-4147-A177-3AD203B41FA5}">
                      <a16:colId xmlns:a16="http://schemas.microsoft.com/office/drawing/2014/main" val="4241030314"/>
                    </a:ext>
                  </a:extLst>
                </a:gridCol>
              </a:tblGrid>
              <a:tr h="304721">
                <a:tc rowSpan="10">
                  <a:txBody>
                    <a:bodyPr/>
                    <a:lstStyle/>
                    <a:p>
                      <a:pPr algn="ctr"/>
                      <a:r>
                        <a:rPr lang="en-US" sz="1800" b="1">
                          <a:solidFill>
                            <a:schemeClr val="bg1"/>
                          </a:solidFill>
                        </a:rPr>
                        <a:t>Neo 50s Gen4</a:t>
                      </a:r>
                    </a:p>
                  </a:txBody>
                  <a:tcPr marL="91416" marR="91416" marT="45708" marB="45708" vert="vert27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>
                          <a:solidFill>
                            <a:srgbClr val="FF0000"/>
                          </a:solidFill>
                        </a:rPr>
                        <a:t>$779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>
                          <a:solidFill>
                            <a:srgbClr val="FF0000"/>
                          </a:solidFill>
                        </a:rPr>
                        <a:t>$819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95719483"/>
                  </a:ext>
                </a:extLst>
              </a:tr>
              <a:tr h="28950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>
                          <a:solidFill>
                            <a:srgbClr val="00B0F0"/>
                          </a:solidFill>
                        </a:rPr>
                        <a:t>$50 Rebate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>
                          <a:solidFill>
                            <a:srgbClr val="00B0F0"/>
                          </a:solidFill>
                        </a:rPr>
                        <a:t>$50 Rebate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98444298"/>
                  </a:ext>
                </a:extLst>
              </a:tr>
              <a:tr h="28950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/>
                        <a:t>12JF0000US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/>
                        <a:t>12JF0002US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05775844"/>
                  </a:ext>
                </a:extLst>
              </a:tr>
              <a:tr h="39325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Intel Core i5-13400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Intel Core i5-13400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03160676"/>
                  </a:ext>
                </a:extLst>
              </a:tr>
              <a:tr h="39325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1x 8GB DDR4-3200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1x 16GB DDR4-3200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7508754"/>
                  </a:ext>
                </a:extLst>
              </a:tr>
              <a:tr h="54450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da-DK" sz="1000"/>
                        <a:t>256GB SSD M.2 2280 </a:t>
                      </a:r>
                      <a:r>
                        <a:rPr lang="da-DK" sz="1000" err="1"/>
                        <a:t>PCIe</a:t>
                      </a:r>
                      <a:r>
                        <a:rPr lang="da-DK" sz="1000"/>
                        <a:t> GEN4</a:t>
                      </a:r>
                      <a:endParaRPr lang="en-US" sz="1000"/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a-DK" sz="1000"/>
                        <a:t>256GB SSD M.2 2280 </a:t>
                      </a:r>
                      <a:r>
                        <a:rPr lang="da-DK" sz="1000" err="1"/>
                        <a:t>PCIe</a:t>
                      </a:r>
                      <a:r>
                        <a:rPr lang="da-DK" sz="1000"/>
                        <a:t> GEN4</a:t>
                      </a:r>
                      <a:endParaRPr lang="en-US" sz="1000"/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73495511"/>
                  </a:ext>
                </a:extLst>
              </a:tr>
              <a:tr h="28950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1x DP, 1x HDMI, 1x VGA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1x DP, 1x HDMI, 1x VGA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8213236"/>
                  </a:ext>
                </a:extLst>
              </a:tr>
              <a:tr h="54450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Intel 6 AX201, 802.11ax 2x2 + BT5.1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Intel 6 AX201, 802.11ax 2x2 + BT5.1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72036148"/>
                  </a:ext>
                </a:extLst>
              </a:tr>
              <a:tr h="28950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Win 11 Pro 64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Win 11 Pro 64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3924787"/>
                  </a:ext>
                </a:extLst>
              </a:tr>
              <a:tr h="28950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1-year, Onsite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1-year, Onsite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3828346"/>
                  </a:ext>
                </a:extLst>
              </a:tr>
            </a:tbl>
          </a:graphicData>
        </a:graphic>
      </p:graphicFrame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26E4C18A-310D-EC02-FD8B-F4F592CA9004}"/>
              </a:ext>
            </a:extLst>
          </p:cNvPr>
          <p:cNvSpPr>
            <a:spLocks noGrp="1"/>
          </p:cNvSpPr>
          <p:nvPr>
            <p:ph type="body" idx="10"/>
          </p:nvPr>
        </p:nvSpPr>
        <p:spPr/>
        <p:txBody>
          <a:bodyPr/>
          <a:lstStyle/>
          <a:p>
            <a:r>
              <a:rPr lang="en-US"/>
              <a:t>Focus Models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48804ECF-3B34-9ED8-13BC-B8F0D42830E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ThinkCentre neo Tiny &amp; SFF</a:t>
            </a:r>
          </a:p>
        </p:txBody>
      </p:sp>
      <p:pic>
        <p:nvPicPr>
          <p:cNvPr id="8" name="Picture 7" descr="A rectangular electronic device with buttons and a black background&#10;&#10;Description automatically generated">
            <a:extLst>
              <a:ext uri="{FF2B5EF4-FFF2-40B4-BE49-F238E27FC236}">
                <a16:creationId xmlns:a16="http://schemas.microsoft.com/office/drawing/2014/main" id="{91C8FE02-9F8E-39BB-0A86-AB705C6A5C0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766" t="28324" r="7766" b="28324"/>
          <a:stretch/>
        </p:blipFill>
        <p:spPr>
          <a:xfrm>
            <a:off x="2185830" y="1517905"/>
            <a:ext cx="2334030" cy="1197880"/>
          </a:xfrm>
          <a:prstGeom prst="rect">
            <a:avLst/>
          </a:prstGeom>
        </p:spPr>
      </p:pic>
      <p:pic>
        <p:nvPicPr>
          <p:cNvPr id="10" name="Picture 9" descr="A black rectangular electronic device&#10;&#10;Description automatically generated">
            <a:extLst>
              <a:ext uri="{FF2B5EF4-FFF2-40B4-BE49-F238E27FC236}">
                <a16:creationId xmlns:a16="http://schemas.microsoft.com/office/drawing/2014/main" id="{26B639B2-2CBE-ECE7-2E5D-3652E21F7BBA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983" t="6453" r="18983" b="6453"/>
          <a:stretch/>
        </p:blipFill>
        <p:spPr>
          <a:xfrm>
            <a:off x="7623781" y="443306"/>
            <a:ext cx="1618572" cy="22724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14287092"/>
      </p:ext>
    </p:extLst>
  </p:cSld>
  <p:clrMapOvr>
    <a:masterClrMapping/>
  </p:clrMapOvr>
  <p:transition spd="med"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4224EFCA-B11B-159F-6BE2-63C547C6625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29971601"/>
              </p:ext>
            </p:extLst>
          </p:nvPr>
        </p:nvGraphicFramePr>
        <p:xfrm>
          <a:off x="5319583" y="1678663"/>
          <a:ext cx="3983275" cy="3500674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500107">
                  <a:extLst>
                    <a:ext uri="{9D8B030D-6E8A-4147-A177-3AD203B41FA5}">
                      <a16:colId xmlns:a16="http://schemas.microsoft.com/office/drawing/2014/main" val="960690350"/>
                    </a:ext>
                  </a:extLst>
                </a:gridCol>
                <a:gridCol w="1741584">
                  <a:extLst>
                    <a:ext uri="{9D8B030D-6E8A-4147-A177-3AD203B41FA5}">
                      <a16:colId xmlns:a16="http://schemas.microsoft.com/office/drawing/2014/main" val="2089904252"/>
                    </a:ext>
                  </a:extLst>
                </a:gridCol>
                <a:gridCol w="1741584">
                  <a:extLst>
                    <a:ext uri="{9D8B030D-6E8A-4147-A177-3AD203B41FA5}">
                      <a16:colId xmlns:a16="http://schemas.microsoft.com/office/drawing/2014/main" val="1631461707"/>
                    </a:ext>
                  </a:extLst>
                </a:gridCol>
              </a:tblGrid>
              <a:tr h="311171">
                <a:tc rowSpan="10">
                  <a:txBody>
                    <a:bodyPr/>
                    <a:lstStyle/>
                    <a:p>
                      <a:pPr algn="ctr"/>
                      <a:r>
                        <a:rPr lang="en-US" sz="1800" b="1">
                          <a:solidFill>
                            <a:schemeClr val="bg1"/>
                          </a:solidFill>
                        </a:rPr>
                        <a:t>M60q Chromebox</a:t>
                      </a:r>
                    </a:p>
                  </a:txBody>
                  <a:tcPr marL="91416" marR="91416" marT="45708" marB="45708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8898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>
                          <a:solidFill>
                            <a:srgbClr val="FF0000"/>
                          </a:solidFill>
                        </a:rPr>
                        <a:t>$309</a:t>
                      </a:r>
                    </a:p>
                  </a:txBody>
                  <a:tcPr marL="91416" marR="91416" marT="45708" marB="45708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>
                          <a:solidFill>
                            <a:srgbClr val="FF0000"/>
                          </a:solidFill>
                        </a:rPr>
                        <a:t>$494</a:t>
                      </a:r>
                    </a:p>
                  </a:txBody>
                  <a:tcPr marL="91416" marR="91416" marT="45708" marB="45708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95719483"/>
                  </a:ext>
                </a:extLst>
              </a:tr>
              <a:tr h="31117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>
                          <a:solidFill>
                            <a:srgbClr val="00B0F0"/>
                          </a:solidFill>
                        </a:rPr>
                        <a:t>$15 Rebate</a:t>
                      </a:r>
                    </a:p>
                  </a:txBody>
                  <a:tcPr marL="91416" marR="91416" marT="45708" marB="45708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1000" b="1">
                          <a:solidFill>
                            <a:srgbClr val="00B0F0"/>
                          </a:solidFill>
                        </a:rPr>
                        <a:t>$25 Rebate</a:t>
                      </a:r>
                    </a:p>
                  </a:txBody>
                  <a:tcPr marL="91416" marR="91416" marT="45708" marB="45708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98444298"/>
                  </a:ext>
                </a:extLst>
              </a:tr>
              <a:tr h="31117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/>
                        <a:t>12C60006US</a:t>
                      </a:r>
                    </a:p>
                  </a:txBody>
                  <a:tcPr marL="91416" marR="91416" marT="45708" marB="45708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/>
                        <a:t>12C60008US</a:t>
                      </a:r>
                    </a:p>
                  </a:txBody>
                  <a:tcPr marL="91416" marR="91416" marT="45708" marB="45708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05775844"/>
                  </a:ext>
                </a:extLst>
              </a:tr>
              <a:tr h="31117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Intel Celeron 7305</a:t>
                      </a:r>
                    </a:p>
                  </a:txBody>
                  <a:tcPr marL="91416" marR="91416" marT="45708" marB="45708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Intel Core i3-1215U</a:t>
                      </a:r>
                    </a:p>
                  </a:txBody>
                  <a:tcPr marL="91416" marR="91416" marT="45708" marB="45708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03160676"/>
                  </a:ext>
                </a:extLst>
              </a:tr>
              <a:tr h="31117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1x 4GB DDR4-3200</a:t>
                      </a:r>
                    </a:p>
                  </a:txBody>
                  <a:tcPr marL="91416" marR="91416" marT="45708" marB="45708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1x 8GB DDR4-3200</a:t>
                      </a:r>
                    </a:p>
                  </a:txBody>
                  <a:tcPr marL="91416" marR="91416" marT="45708" marB="45708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7508754"/>
                  </a:ext>
                </a:extLst>
              </a:tr>
              <a:tr h="50565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64GB eMMC 5.1</a:t>
                      </a:r>
                    </a:p>
                  </a:txBody>
                  <a:tcPr marL="91416" marR="91416" marT="45708" marB="45708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128GB SSD M.2 2242 PCIe GEN3</a:t>
                      </a:r>
                    </a:p>
                  </a:txBody>
                  <a:tcPr marL="91416" marR="91416" marT="45708" marB="45708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73495511"/>
                  </a:ext>
                </a:extLst>
              </a:tr>
              <a:tr h="31117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1x HDMI 2.1 TMDS</a:t>
                      </a:r>
                    </a:p>
                  </a:txBody>
                  <a:tcPr marL="91416" marR="91416" marT="45708" marB="45708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1x HDMI 2.1 TMDS</a:t>
                      </a:r>
                    </a:p>
                  </a:txBody>
                  <a:tcPr marL="91416" marR="91416" marT="45708" marB="45708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8213236"/>
                  </a:ext>
                </a:extLst>
              </a:tr>
              <a:tr h="50565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Intel 6E AX211, 802.11ax 2x2 + BT5.3</a:t>
                      </a:r>
                    </a:p>
                  </a:txBody>
                  <a:tcPr marL="91416" marR="91416" marT="45708" marB="45708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Intel 6E AX211, 802.11ax 2x2 + BT5.3</a:t>
                      </a:r>
                    </a:p>
                  </a:txBody>
                  <a:tcPr marL="91416" marR="91416" marT="45708" marB="45708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72036148"/>
                  </a:ext>
                </a:extLst>
              </a:tr>
              <a:tr h="31117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ChromeOS</a:t>
                      </a:r>
                    </a:p>
                  </a:txBody>
                  <a:tcPr marL="91416" marR="91416" marT="45708" marB="45708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ChromeOS</a:t>
                      </a:r>
                    </a:p>
                  </a:txBody>
                  <a:tcPr marL="91416" marR="91416" marT="45708" marB="45708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3924787"/>
                  </a:ext>
                </a:extLst>
              </a:tr>
              <a:tr h="31117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1-year, Courier or Carry-in</a:t>
                      </a:r>
                    </a:p>
                  </a:txBody>
                  <a:tcPr marL="91416" marR="91416" marT="45708" marB="45708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/>
                        <a:t>1-year, Courier or Carry-in</a:t>
                      </a:r>
                    </a:p>
                  </a:txBody>
                  <a:tcPr marL="91416" marR="91416" marT="45708" marB="45708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3828346"/>
                  </a:ext>
                </a:extLst>
              </a:tr>
            </a:tbl>
          </a:graphicData>
        </a:graphic>
      </p:graphicFrame>
      <p:sp>
        <p:nvSpPr>
          <p:cNvPr id="7" name="Title 6">
            <a:extLst>
              <a:ext uri="{FF2B5EF4-FFF2-40B4-BE49-F238E27FC236}">
                <a16:creationId xmlns:a16="http://schemas.microsoft.com/office/drawing/2014/main" id="{A480DF61-9304-8438-74C1-91508BA5516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ThinkCentre M60q Chromebox</a:t>
            </a:r>
          </a:p>
        </p:txBody>
      </p:sp>
      <p:pic>
        <p:nvPicPr>
          <p:cNvPr id="10" name="Picture 9" descr="A black rectangular device with buttons and ports&#10;&#10;Description automatically generated">
            <a:extLst>
              <a:ext uri="{FF2B5EF4-FFF2-40B4-BE49-F238E27FC236}">
                <a16:creationId xmlns:a16="http://schemas.microsoft.com/office/drawing/2014/main" id="{11FB6F9C-2447-CEC0-A465-48D90760933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4932" y="1200864"/>
            <a:ext cx="4456273" cy="44562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2990209"/>
      </p:ext>
    </p:extLst>
  </p:cSld>
  <p:clrMapOvr>
    <a:masterClrMapping/>
  </p:clrMapOvr>
  <p:transition spd="med"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7B34BC7-0ED2-48E1-9705-8567543B8A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2400"/>
              <a:t>ThinkCentre Gen 3 Alderlake Tiny Desktops</a:t>
            </a:r>
            <a:br>
              <a:rPr lang="en-US"/>
            </a:b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58176B2-696F-4C72-8E95-CAF9C8D04DF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9949CE1-C206-4895-B69B-C720E9753EDC}"/>
              </a:ext>
            </a:extLst>
          </p:cNvPr>
          <p:cNvSpPr txBox="1"/>
          <p:nvPr/>
        </p:nvSpPr>
        <p:spPr>
          <a:xfrm>
            <a:off x="8660330" y="1014628"/>
            <a:ext cx="3004448" cy="246213"/>
          </a:xfrm>
          <a:prstGeom prst="rect">
            <a:avLst/>
          </a:prstGeom>
          <a:noFill/>
        </p:spPr>
        <p:txBody>
          <a:bodyPr wrap="square" lIns="91432" tIns="45716" rIns="91432" bIns="45716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Prices shown do not include rebate (if available).</a:t>
            </a: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FF6A00"/>
              </a:solidFill>
              <a:effectLst/>
              <a:uLnTx/>
              <a:uFillTx/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D0D8B46-F371-4082-BFEC-033DE3553A8E}"/>
              </a:ext>
            </a:extLst>
          </p:cNvPr>
          <p:cNvSpPr/>
          <p:nvPr/>
        </p:nvSpPr>
        <p:spPr>
          <a:xfrm>
            <a:off x="1051483" y="3125443"/>
            <a:ext cx="801806" cy="246213"/>
          </a:xfrm>
          <a:prstGeom prst="rect">
            <a:avLst/>
          </a:prstGeom>
        </p:spPr>
        <p:txBody>
          <a:bodyPr wrap="none" lIns="91432" tIns="45716" rIns="91432" bIns="45716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[  2 OF 3  ]</a:t>
            </a:r>
            <a:endParaRPr kumimoji="0" lang="en-US" sz="10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00E6019E-ECDC-4CDF-A472-4351A4D1C79A}"/>
              </a:ext>
            </a:extLst>
          </p:cNvPr>
          <p:cNvSpPr txBox="1">
            <a:spLocks/>
          </p:cNvSpPr>
          <p:nvPr/>
        </p:nvSpPr>
        <p:spPr bwMode="white">
          <a:xfrm>
            <a:off x="7862530" y="2890664"/>
            <a:ext cx="1991628" cy="469557"/>
          </a:xfrm>
          <a:prstGeom prst="rect">
            <a:avLst/>
          </a:prstGeom>
        </p:spPr>
        <p:txBody>
          <a:bodyPr lIns="91432" tIns="45716" rIns="91432" bIns="45716"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ThinkCentre M70q Tiny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     </a:t>
            </a:r>
          </a:p>
        </p:txBody>
      </p:sp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C794A9DE-3024-4B6C-9F21-CFB767EE834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54352256"/>
              </p:ext>
            </p:extLst>
          </p:nvPr>
        </p:nvGraphicFramePr>
        <p:xfrm>
          <a:off x="1469773" y="1179669"/>
          <a:ext cx="6049078" cy="2300136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67767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01747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87361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1133275">
                  <a:extLst>
                    <a:ext uri="{9D8B030D-6E8A-4147-A177-3AD203B41FA5}">
                      <a16:colId xmlns:a16="http://schemas.microsoft.com/office/drawing/2014/main" val="3445883400"/>
                    </a:ext>
                  </a:extLst>
                </a:gridCol>
                <a:gridCol w="122993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17110">
                  <a:extLst>
                    <a:ext uri="{9D8B030D-6E8A-4147-A177-3AD203B41FA5}">
                      <a16:colId xmlns:a16="http://schemas.microsoft.com/office/drawing/2014/main" val="1543529604"/>
                    </a:ext>
                  </a:extLst>
                </a:gridCol>
              </a:tblGrid>
              <a:tr h="284603">
                <a:tc rowSpan="8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r>
                        <a:rPr lang="en-US" sz="1800" b="1">
                          <a:solidFill>
                            <a:schemeClr val="bg1"/>
                          </a:solidFill>
                          <a:latin typeface="Arial"/>
                          <a:ea typeface="Arial" charset="0"/>
                          <a:cs typeface="Arial"/>
                        </a:rPr>
                        <a:t>M70q Tiny Gen 3</a:t>
                      </a:r>
                    </a:p>
                  </a:txBody>
                  <a:tcPr marL="0" marR="0" marT="91440" marB="0" vert="vert270" anchor="ctr">
                    <a:lnL>
                      <a:noFill/>
                    </a:lnL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$869</a:t>
                      </a:r>
                    </a:p>
                  </a:txBody>
                  <a:tcPr marL="91439" marR="0" marT="0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$919</a:t>
                      </a:r>
                    </a:p>
                  </a:txBody>
                  <a:tcPr marL="91439" marR="0" marT="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$949</a:t>
                      </a:r>
                    </a:p>
                  </a:txBody>
                  <a:tcPr marL="91439" marR="0" marT="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$1,199</a:t>
                      </a:r>
                    </a:p>
                  </a:txBody>
                  <a:tcPr marL="91439" marR="0" marT="0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defTabSz="1218987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tabLst/>
                        <a:defRPr/>
                      </a:pP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$1,259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91438" marR="0" marT="0" marB="0" anchor="b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093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BP Price: $575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7620" marR="7620" marT="7620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BP Price: $590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7620" marR="7620" marT="762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BP Price: $600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7620" marR="7620" marT="762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BP Price: $800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7620" marR="7620" marT="7620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BP Price: $1158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7620" marR="7620" marT="7620" marB="0" anchor="b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33703810"/>
                  </a:ext>
                </a:extLst>
              </a:tr>
              <a:tr h="280934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>
                        <a:solidFill>
                          <a:schemeClr val="bg1"/>
                        </a:solidFill>
                        <a:latin typeface="+mn-lt"/>
                        <a:cs typeface="Arial"/>
                      </a:endParaRPr>
                    </a:p>
                  </a:txBody>
                  <a:tcPr marL="0" marR="0" marT="0" marB="0" vert="vert27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11T3000BUS</a:t>
                      </a:r>
                    </a:p>
                  </a:txBody>
                  <a:tcPr marL="6350" marR="6350" marT="6350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11T300C0US</a:t>
                      </a:r>
                    </a:p>
                  </a:txBody>
                  <a:tcPr marL="6350" marR="6350" marT="635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11T300C9US</a:t>
                      </a:r>
                    </a:p>
                  </a:txBody>
                  <a:tcPr marL="6350" marR="6350" marT="635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11T3000RUS</a:t>
                      </a:r>
                    </a:p>
                  </a:txBody>
                  <a:tcPr marL="6350" marR="6350" marT="6350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1100" b="1" i="0" u="none" strike="noStrike" noProof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11T30012US</a:t>
                      </a:r>
                      <a:r>
                        <a:rPr lang="en-US" sz="1100" b="0" i="0" u="none" strike="noStrike" noProof="0">
                          <a:solidFill>
                            <a:srgbClr val="000000"/>
                          </a:solidFill>
                          <a:effectLst/>
                        </a:rPr>
                        <a:t> </a:t>
                      </a:r>
                      <a:endParaRPr lang="en-US"/>
                    </a:p>
                  </a:txBody>
                  <a:tcPr marL="6350" marR="6350" marT="6350" marB="0" anchor="b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134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/>
                        <a:t>   Core i5-12400T 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/>
                        <a:t>Core i5-12400T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/>
                        <a:t>Core i5-12400T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Core i7-12700T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Core i7-12700T</a:t>
                      </a:r>
                      <a:endParaRPr lang="en-US"/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8830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8GB DDR4 2666MHz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2666MHz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2666MHz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2666MHz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cs typeface="Arial"/>
                        </a:rPr>
                        <a:t>16GB DDR4 2666MHz</a:t>
                      </a:r>
                      <a:endParaRPr lang="en-US"/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9134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   256GB SSD M.2 PCIe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256GB SSD M.2 PCIe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512GB SSD M.2 PCIe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256GB SSD M.2 PCIe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1TB SSD M.2 PCIe</a:t>
                      </a:r>
                    </a:p>
                  </a:txBody>
                  <a:tcPr marL="9524" marR="9524" marT="9524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9134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</a:t>
                      </a:r>
                    </a:p>
                    <a:p>
                      <a:pPr marL="91440" algn="ctr" rtl="0" fontAlgn="b"/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 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 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</a:t>
                      </a:r>
                    </a:p>
                    <a:p>
                      <a:pPr marL="91440" algn="ctr" rtl="0" fontAlgn="b"/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91440" lvl="0" algn="ctr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 11 Pro 64</a:t>
                      </a:r>
                    </a:p>
                  </a:txBody>
                  <a:tcPr marL="9524" marR="9524" marT="9524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91340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9144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4" marR="9524" marT="9524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17" name="Picture 10" descr="images">
            <a:extLst>
              <a:ext uri="{FF2B5EF4-FFF2-40B4-BE49-F238E27FC236}">
                <a16:creationId xmlns:a16="http://schemas.microsoft.com/office/drawing/2014/main" id="{90050157-A431-46CD-B817-B3805BA76E1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7922383" y="1129444"/>
            <a:ext cx="1931775" cy="15917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B19706C9-EEA5-067F-B4A8-499A98868BF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07226301"/>
              </p:ext>
            </p:extLst>
          </p:nvPr>
        </p:nvGraphicFramePr>
        <p:xfrm>
          <a:off x="8633" y="3700729"/>
          <a:ext cx="3950112" cy="2300136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72215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808003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1184161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123579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84603">
                <a:tc rowSpan="8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r>
                        <a:rPr lang="en-US" sz="1800" b="1">
                          <a:solidFill>
                            <a:schemeClr val="bg1"/>
                          </a:solidFill>
                          <a:latin typeface="Arial"/>
                          <a:ea typeface="Arial" charset="0"/>
                          <a:cs typeface="Arial"/>
                        </a:rPr>
                        <a:t>M80q Tiny Gen 3</a:t>
                      </a:r>
                    </a:p>
                  </a:txBody>
                  <a:tcPr marL="0" marR="0" marT="91440" marB="0" vert="vert270" anchor="ctr">
                    <a:lnL>
                      <a:noFill/>
                    </a:lnL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$989</a:t>
                      </a:r>
                    </a:p>
                  </a:txBody>
                  <a:tcPr marL="91439" marR="0" marT="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$1,029</a:t>
                      </a:r>
                    </a:p>
                  </a:txBody>
                  <a:tcPr marL="91439" marR="0" marT="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$1,399</a:t>
                      </a:r>
                    </a:p>
                  </a:txBody>
                  <a:tcPr marL="91439" marR="0" marT="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093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230 </a:t>
                      </a: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Rebate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7620" marR="7620" marT="762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150</a:t>
                      </a: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 Rebate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7620" marR="7620" marT="762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150 Rebate 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7620" marR="7620" marT="762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33703810"/>
                  </a:ext>
                </a:extLst>
              </a:tr>
              <a:tr h="280934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>
                        <a:solidFill>
                          <a:schemeClr val="bg1"/>
                        </a:solidFill>
                        <a:latin typeface="+mn-lt"/>
                        <a:cs typeface="Arial"/>
                      </a:endParaRPr>
                    </a:p>
                  </a:txBody>
                  <a:tcPr marL="0" marR="0" marT="0" marB="0" vert="vert27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11U10010US</a:t>
                      </a:r>
                    </a:p>
                  </a:txBody>
                  <a:tcPr marL="6350" marR="6350" marT="635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11U10054US</a:t>
                      </a:r>
                    </a:p>
                  </a:txBody>
                  <a:tcPr marL="6350" marR="6350" marT="635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11U1000YUS</a:t>
                      </a:r>
                    </a:p>
                  </a:txBody>
                  <a:tcPr marL="6350" marR="6350" marT="635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134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/>
                        <a:t>   Core i5-12500T 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/>
                        <a:t>Core i5-12500T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Core i7-12700T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8830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8GB DDR4 2666MHz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2666MHz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2666MHz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9134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   256GB SSD M.2 PCIe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256GB SSD M.2 PCIe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512GB SSD M.2 PCIe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9134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</a:t>
                      </a:r>
                    </a:p>
                    <a:p>
                      <a:pPr marL="91440" algn="ctr" rtl="0" fontAlgn="b"/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 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91340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9E729E88-14B4-B844-75A8-75115C25E0C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7678359"/>
              </p:ext>
            </p:extLst>
          </p:nvPr>
        </p:nvGraphicFramePr>
        <p:xfrm>
          <a:off x="5525237" y="3698582"/>
          <a:ext cx="5183877" cy="2252473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393518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21973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125908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131154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00004">
                  <a:extLst>
                    <a:ext uri="{9D8B030D-6E8A-4147-A177-3AD203B41FA5}">
                      <a16:colId xmlns:a16="http://schemas.microsoft.com/office/drawing/2014/main" val="3240864885"/>
                    </a:ext>
                  </a:extLst>
                </a:gridCol>
              </a:tblGrid>
              <a:tr h="278706">
                <a:tc rowSpan="8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r>
                        <a:rPr lang="en-US" sz="1800" b="1">
                          <a:solidFill>
                            <a:schemeClr val="bg1"/>
                          </a:solidFill>
                          <a:latin typeface="Arial"/>
                          <a:ea typeface="Arial" charset="0"/>
                          <a:cs typeface="Arial"/>
                        </a:rPr>
                        <a:t>M90q Tiny Gen 3</a:t>
                      </a:r>
                    </a:p>
                  </a:txBody>
                  <a:tcPr marL="0" marR="0" marT="91440" marB="0" vert="vert270" anchor="ctr">
                    <a:lnL>
                      <a:noFill/>
                    </a:lnL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$1,079</a:t>
                      </a:r>
                    </a:p>
                  </a:txBody>
                  <a:tcPr marL="91439" marR="0" marT="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$1,159</a:t>
                      </a:r>
                    </a:p>
                  </a:txBody>
                  <a:tcPr marL="91439" marR="0" marT="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$1,199</a:t>
                      </a:r>
                    </a:p>
                  </a:txBody>
                  <a:tcPr marL="91439" marR="0" marT="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$1,499</a:t>
                      </a:r>
                    </a:p>
                  </a:txBody>
                  <a:tcPr marL="91439" marR="0" marT="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51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225 </a:t>
                      </a: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Rebate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7620" marR="7620" marT="762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100 </a:t>
                      </a: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Rebate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/>
                    </a:p>
                  </a:txBody>
                  <a:tcPr marL="7620" marR="7620" marT="762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$100 Rebate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7620" marR="7620" marT="762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$100 Rebate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7620" marR="7620" marT="762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33703810"/>
                  </a:ext>
                </a:extLst>
              </a:tr>
              <a:tr h="275112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>
                        <a:solidFill>
                          <a:schemeClr val="bg1"/>
                        </a:solidFill>
                        <a:latin typeface="+mn-lt"/>
                        <a:cs typeface="Arial"/>
                      </a:endParaRPr>
                    </a:p>
                  </a:txBody>
                  <a:tcPr marL="0" marR="0" marT="0" marB="0" vert="vert27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     11U5000SUS</a:t>
                      </a:r>
                    </a:p>
                  </a:txBody>
                  <a:tcPr marL="6350" marR="6350" marT="635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     11U50069US</a:t>
                      </a:r>
                    </a:p>
                  </a:txBody>
                  <a:tcPr marL="6350" marR="6350" marT="635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      11U5004VUS</a:t>
                      </a:r>
                    </a:p>
                  </a:txBody>
                  <a:tcPr marL="6350" marR="6350" marT="635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      11U50067US</a:t>
                      </a:r>
                    </a:p>
                  </a:txBody>
                  <a:tcPr marL="6350" marR="6350" marT="635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530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/>
                        <a:t>   Core i5-12500 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/>
                        <a:t>Core i5-12500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Core i7-12700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Core i7-12700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8233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8GB DDR4 2666MHz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2666MHz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2666MHz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2666MHz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530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   256GB SSD M.2 PCIe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256GB SSD M.2 PCIe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512GB SSD M.2 PCIe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512GB SSD M.2 PCIe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8530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</a:t>
                      </a:r>
                    </a:p>
                    <a:p>
                      <a:pPr marL="91440" algn="ctr" rtl="0" fontAlgn="b"/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 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</a:t>
                      </a:r>
                    </a:p>
                    <a:p>
                      <a:pPr marL="91440" algn="ctr" rtl="0" fontAlgn="b"/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</a:t>
                      </a:r>
                    </a:p>
                    <a:p>
                      <a:pPr marL="91440" algn="ctr" rtl="0" fontAlgn="b"/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85303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18" name="Picture 8" descr="images">
            <a:extLst>
              <a:ext uri="{FF2B5EF4-FFF2-40B4-BE49-F238E27FC236}">
                <a16:creationId xmlns:a16="http://schemas.microsoft.com/office/drawing/2014/main" id="{5D53CBA9-CCB1-A9D7-2106-C59413056AE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3957958" y="3813620"/>
            <a:ext cx="1301051" cy="23085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Text Placeholder 2">
            <a:extLst>
              <a:ext uri="{FF2B5EF4-FFF2-40B4-BE49-F238E27FC236}">
                <a16:creationId xmlns:a16="http://schemas.microsoft.com/office/drawing/2014/main" id="{31FA9157-E3F0-BB19-0F29-82472FAD3DB9}"/>
              </a:ext>
            </a:extLst>
          </p:cNvPr>
          <p:cNvSpPr txBox="1">
            <a:spLocks/>
          </p:cNvSpPr>
          <p:nvPr/>
        </p:nvSpPr>
        <p:spPr bwMode="white">
          <a:xfrm>
            <a:off x="3958746" y="6004395"/>
            <a:ext cx="1671447" cy="469557"/>
          </a:xfrm>
          <a:prstGeom prst="rect">
            <a:avLst/>
          </a:prstGeom>
        </p:spPr>
        <p:txBody>
          <a:bodyPr lIns="91432" tIns="45716" rIns="91432" bIns="45716"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ThinkCentre M80q Tiny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     </a:t>
            </a:r>
          </a:p>
        </p:txBody>
      </p:sp>
      <p:pic>
        <p:nvPicPr>
          <p:cNvPr id="21" name="Picture 2" descr="images">
            <a:extLst>
              <a:ext uri="{FF2B5EF4-FFF2-40B4-BE49-F238E27FC236}">
                <a16:creationId xmlns:a16="http://schemas.microsoft.com/office/drawing/2014/main" id="{B20220E4-D679-4DA2-C5D1-F6ED500738B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9851543" y="3905409"/>
            <a:ext cx="2714238" cy="23308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752207DC-4D1A-3E2E-2DA8-87248C1C1AED}"/>
              </a:ext>
            </a:extLst>
          </p:cNvPr>
          <p:cNvSpPr txBox="1">
            <a:spLocks/>
          </p:cNvSpPr>
          <p:nvPr/>
        </p:nvSpPr>
        <p:spPr bwMode="white">
          <a:xfrm>
            <a:off x="10162554" y="6159843"/>
            <a:ext cx="1671447" cy="469557"/>
          </a:xfrm>
          <a:prstGeom prst="rect">
            <a:avLst/>
          </a:prstGeom>
        </p:spPr>
        <p:txBody>
          <a:bodyPr lIns="91432" tIns="45716" rIns="91432" bIns="45716"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ThinkCentre M90q Tiny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     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0920B5A-6DC6-8CBB-68D2-7DB6E58CA323}"/>
              </a:ext>
            </a:extLst>
          </p:cNvPr>
          <p:cNvSpPr txBox="1"/>
          <p:nvPr/>
        </p:nvSpPr>
        <p:spPr>
          <a:xfrm>
            <a:off x="609821" y="6011287"/>
            <a:ext cx="2743200" cy="369332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1800">
                <a:solidFill>
                  <a:srgbClr val="FF0000"/>
                </a:solidFill>
                <a:latin typeface="Arial"/>
                <a:cs typeface="Arial"/>
              </a:rPr>
              <a:t>M80q Going EOL soon</a:t>
            </a:r>
            <a:endParaRPr lang="en-US" sz="1800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84132554"/>
      </p:ext>
    </p:extLst>
  </p:cSld>
  <p:clrMapOvr>
    <a:masterClrMapping/>
  </p:clrMapOvr>
  <p:transition spd="med"/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7B34BC7-0ED2-48E1-9705-8567543B8A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2400">
                <a:latin typeface="Arial"/>
                <a:cs typeface="Arial"/>
              </a:rPr>
              <a:t>ThinkCentre Gen 4  Raptorlake Tiny Desktops</a:t>
            </a:r>
            <a:br>
              <a:rPr lang="en-US"/>
            </a:b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58176B2-696F-4C72-8E95-CAF9C8D04DF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9949CE1-C206-4895-B69B-C720E9753EDC}"/>
              </a:ext>
            </a:extLst>
          </p:cNvPr>
          <p:cNvSpPr txBox="1"/>
          <p:nvPr/>
        </p:nvSpPr>
        <p:spPr>
          <a:xfrm>
            <a:off x="8660330" y="1014628"/>
            <a:ext cx="3004448" cy="246213"/>
          </a:xfrm>
          <a:prstGeom prst="rect">
            <a:avLst/>
          </a:prstGeom>
          <a:noFill/>
        </p:spPr>
        <p:txBody>
          <a:bodyPr wrap="square" lIns="91432" tIns="45716" rIns="91432" bIns="45716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Prices shown do not include rebate (if available).</a:t>
            </a: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FF6A00"/>
              </a:solidFill>
              <a:effectLst/>
              <a:uLnTx/>
              <a:uFillTx/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D0D8B46-F371-4082-BFEC-033DE3553A8E}"/>
              </a:ext>
            </a:extLst>
          </p:cNvPr>
          <p:cNvSpPr/>
          <p:nvPr/>
        </p:nvSpPr>
        <p:spPr>
          <a:xfrm>
            <a:off x="1051483" y="3125443"/>
            <a:ext cx="801806" cy="246213"/>
          </a:xfrm>
          <a:prstGeom prst="rect">
            <a:avLst/>
          </a:prstGeom>
        </p:spPr>
        <p:txBody>
          <a:bodyPr wrap="none" lIns="91432" tIns="45716" rIns="91432" bIns="45716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[  2 OF 3  ]</a:t>
            </a:r>
            <a:endParaRPr kumimoji="0" lang="en-US" sz="10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00E6019E-ECDC-4CDF-A472-4351A4D1C79A}"/>
              </a:ext>
            </a:extLst>
          </p:cNvPr>
          <p:cNvSpPr txBox="1">
            <a:spLocks/>
          </p:cNvSpPr>
          <p:nvPr/>
        </p:nvSpPr>
        <p:spPr bwMode="white">
          <a:xfrm>
            <a:off x="7862530" y="2890664"/>
            <a:ext cx="1991628" cy="469557"/>
          </a:xfrm>
          <a:prstGeom prst="rect">
            <a:avLst/>
          </a:prstGeom>
        </p:spPr>
        <p:txBody>
          <a:bodyPr lIns="91432" tIns="45716" rIns="91432" bIns="45716"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ThinkCentre M70q Tiny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     </a:t>
            </a:r>
          </a:p>
        </p:txBody>
      </p:sp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C794A9DE-3024-4B6C-9F21-CFB767EE834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45042574"/>
              </p:ext>
            </p:extLst>
          </p:nvPr>
        </p:nvGraphicFramePr>
        <p:xfrm>
          <a:off x="1469773" y="1179669"/>
          <a:ext cx="6049078" cy="2300136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67767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01747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87361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1133275">
                  <a:extLst>
                    <a:ext uri="{9D8B030D-6E8A-4147-A177-3AD203B41FA5}">
                      <a16:colId xmlns:a16="http://schemas.microsoft.com/office/drawing/2014/main" val="3445883400"/>
                    </a:ext>
                  </a:extLst>
                </a:gridCol>
                <a:gridCol w="122993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17110">
                  <a:extLst>
                    <a:ext uri="{9D8B030D-6E8A-4147-A177-3AD203B41FA5}">
                      <a16:colId xmlns:a16="http://schemas.microsoft.com/office/drawing/2014/main" val="1543529604"/>
                    </a:ext>
                  </a:extLst>
                </a:gridCol>
              </a:tblGrid>
              <a:tr h="284603">
                <a:tc rowSpan="8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r>
                        <a:rPr lang="en-US" sz="1800" b="1">
                          <a:solidFill>
                            <a:schemeClr val="bg1"/>
                          </a:solidFill>
                          <a:latin typeface="Arial"/>
                          <a:ea typeface="Arial" charset="0"/>
                          <a:cs typeface="Arial"/>
                        </a:rPr>
                        <a:t>M70q Tiny Gen 4</a:t>
                      </a:r>
                      <a:endParaRPr lang="en-US"/>
                    </a:p>
                  </a:txBody>
                  <a:tcPr marL="0" marR="0" marT="91440" marB="0" vert="vert270" anchor="ctr">
                    <a:lnL>
                      <a:noFill/>
                    </a:lnL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854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91439" marR="0" marT="0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924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91439" marR="0" marT="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944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91439" marR="0" marT="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1,179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91439" marR="0" marT="0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defTabSz="1218987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tabLst/>
                        <a:defRPr/>
                      </a:pP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$1,309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91438" marR="0" marT="0" marB="0" anchor="b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093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$150 Rebate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7620" marR="7620" marT="7620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$150 Rebate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7620" marR="7620" marT="762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$150 Rebate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7620" marR="7620" marT="762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$150 Rebate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7620" marR="7620" marT="7620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$150 Rebate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7620" marR="7620" marT="7620" marB="0" anchor="b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33703810"/>
                  </a:ext>
                </a:extLst>
              </a:tr>
              <a:tr h="280934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>
                        <a:solidFill>
                          <a:schemeClr val="bg1"/>
                        </a:solidFill>
                        <a:latin typeface="+mn-lt"/>
                        <a:cs typeface="Arial"/>
                      </a:endParaRPr>
                    </a:p>
                  </a:txBody>
                  <a:tcPr marL="0" marR="0" marT="0" marB="0" vert="vert27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1100" b="1" i="0" u="none" strike="noStrike" noProof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</a:t>
                      </a:r>
                      <a:r>
                        <a:rPr lang="en-US" sz="1100" b="1" i="0" u="none" strike="noStrike" kern="1200" noProof="0">
                          <a:solidFill>
                            <a:srgbClr val="000000"/>
                          </a:solidFill>
                          <a:effectLst/>
                          <a:latin typeface="Calibri"/>
                          <a:ea typeface="+mn-ea"/>
                          <a:cs typeface="+mn-cs"/>
                        </a:rPr>
                        <a:t>2E30003US </a:t>
                      </a:r>
                      <a:endParaRPr lang="en-US" sz="1100" b="1" i="0" u="none" strike="noStrike" kern="1200">
                        <a:solidFill>
                          <a:srgbClr val="000000"/>
                        </a:solidFill>
                        <a:effectLst/>
                        <a:latin typeface="Calibri"/>
                        <a:ea typeface="+mn-ea"/>
                        <a:cs typeface="+mn-cs"/>
                      </a:endParaRPr>
                    </a:p>
                  </a:txBody>
                  <a:tcPr marL="6350" marR="6350" marT="6350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1100" b="1" i="0" u="none" strike="noStrike" noProof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12E30001US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350" marR="6350" marT="635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1100" b="1" i="0" u="none" strike="noStrike" noProof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12E3004YUS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350" marR="6350" marT="635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1100" b="1" i="0" u="none" strike="noStrike" noProof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12E30000US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350" marR="6350" marT="6350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1100" b="1" i="0" u="none" strike="noStrike" noProof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12E3005CUS  </a:t>
                      </a:r>
                      <a:endParaRPr lang="en-US" b="1">
                        <a:latin typeface="Calibri"/>
                      </a:endParaRPr>
                    </a:p>
                  </a:txBody>
                  <a:tcPr marL="6350" marR="6350" marT="6350" marB="0" anchor="b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134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/>
                        <a:t>   Core i5-13400T 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/>
                        <a:t>Core i5-13400T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/>
                        <a:t>Core i5-13400T</a:t>
                      </a:r>
                      <a:endParaRPr lang="en-US"/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Core i7-12700T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Core i7-12700T</a:t>
                      </a:r>
                      <a:endParaRPr lang="en-US" b="0">
                        <a:latin typeface="Arial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8830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8GB DDR4 2666MHz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2666MHz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2666MHz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2666MHz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cs typeface="Arial"/>
                        </a:rPr>
                        <a:t>16GB DDR4 2666MHz</a:t>
                      </a:r>
                      <a:endParaRPr lang="en-US" b="0">
                        <a:latin typeface="Arial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9134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   256GB SSD M.2 PCIe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256GB SSD M.2 PCIe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512GB SSD M.2 PCIe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512GB SSD M.2 PCIe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1TB SSD M.2 PCIe</a:t>
                      </a:r>
                    </a:p>
                  </a:txBody>
                  <a:tcPr marL="9524" marR="9524" marT="9524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9134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</a:t>
                      </a:r>
                    </a:p>
                    <a:p>
                      <a:pPr marL="91440" algn="ctr" rtl="0" fontAlgn="b"/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 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 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Win11 Pro 64</a:t>
                      </a:r>
                    </a:p>
                    <a:p>
                      <a:pPr marL="91440" algn="ctr" rtl="0" fontAlgn="b"/>
                      <a:endParaRPr lang="en-US" sz="800" b="0" i="0" u="none" strike="noStrike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91440" lvl="0" algn="ctr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Win 11 Pro 64</a:t>
                      </a:r>
                    </a:p>
                  </a:txBody>
                  <a:tcPr marL="9524" marR="9524" marT="9524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91340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9144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3 Year Onsite</a:t>
                      </a:r>
                    </a:p>
                  </a:txBody>
                  <a:tcPr marL="9524" marR="9524" marT="9524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17" name="Picture 10" descr="images">
            <a:extLst>
              <a:ext uri="{FF2B5EF4-FFF2-40B4-BE49-F238E27FC236}">
                <a16:creationId xmlns:a16="http://schemas.microsoft.com/office/drawing/2014/main" id="{90050157-A431-46CD-B817-B3805BA76E1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7922383" y="1129444"/>
            <a:ext cx="1931775" cy="15917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B19706C9-EEA5-067F-B4A8-499A98868BF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83000469"/>
              </p:ext>
            </p:extLst>
          </p:nvPr>
        </p:nvGraphicFramePr>
        <p:xfrm>
          <a:off x="1469045" y="3831644"/>
          <a:ext cx="5260019" cy="2399321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732477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075948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944688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125345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253453">
                  <a:extLst>
                    <a:ext uri="{9D8B030D-6E8A-4147-A177-3AD203B41FA5}">
                      <a16:colId xmlns:a16="http://schemas.microsoft.com/office/drawing/2014/main" val="347974953"/>
                    </a:ext>
                  </a:extLst>
                </a:gridCol>
              </a:tblGrid>
              <a:tr h="284603">
                <a:tc rowSpan="8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r>
                        <a:rPr lang="en-US" sz="1800" b="1">
                          <a:solidFill>
                            <a:schemeClr val="bg1"/>
                          </a:solidFill>
                          <a:latin typeface="Arial"/>
                          <a:ea typeface="Arial" charset="0"/>
                          <a:cs typeface="Arial"/>
                        </a:rPr>
                        <a:t>M80q Tiny Gen 4</a:t>
                      </a:r>
                    </a:p>
                  </a:txBody>
                  <a:tcPr marL="0" marR="0" marT="91440" marB="0" vert="vert270" anchor="ctr">
                    <a:lnL>
                      <a:noFill/>
                    </a:lnL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1,049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91439" marR="0" marT="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1,089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91439" marR="0" marT="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1,119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91439" marR="0" marT="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defTabSz="1218987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tabLst/>
                        <a:defRPr/>
                      </a:pP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$1,399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91438" marR="0" marT="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093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100 </a:t>
                      </a: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Rebate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7620" marR="7620" marT="762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100</a:t>
                      </a: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 Rebate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7620" marR="7620" marT="762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100</a:t>
                      </a: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 Rebate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7620" marR="7620" marT="762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$100 Rebate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7620" marR="7620" marT="762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33703810"/>
                  </a:ext>
                </a:extLst>
              </a:tr>
              <a:tr h="280934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>
                        <a:solidFill>
                          <a:schemeClr val="bg1"/>
                        </a:solidFill>
                        <a:latin typeface="+mn-lt"/>
                        <a:cs typeface="Arial"/>
                      </a:endParaRPr>
                    </a:p>
                  </a:txBody>
                  <a:tcPr marL="0" marR="0" marT="0" marB="0" vert="vert27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1100" b="1" i="0" u="none" strike="noStrike" kern="1200" noProof="0">
                          <a:solidFill>
                            <a:srgbClr val="000000"/>
                          </a:solidFill>
                          <a:effectLst/>
                          <a:latin typeface="Calibri"/>
                          <a:ea typeface="+mn-ea"/>
                          <a:cs typeface="+mn-cs"/>
                        </a:rPr>
                        <a:t>12E90014US </a:t>
                      </a:r>
                      <a:endParaRPr lang="en-US" sz="1100" b="1" i="0" u="none" strike="noStrike" kern="1200">
                        <a:solidFill>
                          <a:srgbClr val="000000"/>
                        </a:solidFill>
                        <a:effectLst/>
                        <a:latin typeface="Calibri"/>
                        <a:ea typeface="+mn-ea"/>
                        <a:cs typeface="+mn-cs"/>
                      </a:endParaRPr>
                    </a:p>
                  </a:txBody>
                  <a:tcPr marL="6350" marR="6350" marT="635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1100" b="1" i="0" u="none" strike="noStrike" kern="1200" noProof="0">
                          <a:solidFill>
                            <a:srgbClr val="000000"/>
                          </a:solidFill>
                          <a:effectLst/>
                          <a:latin typeface="Calibri"/>
                          <a:ea typeface="+mn-ea"/>
                          <a:cs typeface="+mn-cs"/>
                        </a:rPr>
                        <a:t>12E90001US </a:t>
                      </a:r>
                      <a:endParaRPr lang="en-US" sz="1100" b="1" i="0" u="none" strike="noStrike" kern="1200">
                        <a:solidFill>
                          <a:srgbClr val="000000"/>
                        </a:solidFill>
                        <a:effectLst/>
                        <a:latin typeface="Calibri"/>
                        <a:ea typeface="+mn-ea"/>
                        <a:cs typeface="+mn-cs"/>
                      </a:endParaRPr>
                    </a:p>
                  </a:txBody>
                  <a:tcPr marL="6350" marR="6350" marT="635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1100" b="1" i="0" u="none" strike="noStrike" kern="1200" noProof="0">
                          <a:solidFill>
                            <a:srgbClr val="000000"/>
                          </a:solidFill>
                          <a:effectLst/>
                          <a:latin typeface="Calibri"/>
                          <a:ea typeface="+mn-ea"/>
                          <a:cs typeface="+mn-cs"/>
                        </a:rPr>
                        <a:t>12E90013US </a:t>
                      </a:r>
                      <a:endParaRPr lang="en-US" sz="1100" b="1" i="0" u="none" strike="noStrike" kern="1200">
                        <a:solidFill>
                          <a:srgbClr val="000000"/>
                        </a:solidFill>
                        <a:effectLst/>
                        <a:latin typeface="Calibri"/>
                        <a:ea typeface="+mn-ea"/>
                        <a:cs typeface="+mn-cs"/>
                      </a:endParaRPr>
                    </a:p>
                  </a:txBody>
                  <a:tcPr marL="6350" marR="6350" marT="635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1100" b="1" i="0" u="none" strike="noStrike" kern="1200" noProof="0">
                          <a:solidFill>
                            <a:srgbClr val="000000"/>
                          </a:solidFill>
                          <a:effectLst/>
                          <a:latin typeface="Calibri"/>
                          <a:ea typeface="+mn-ea"/>
                          <a:cs typeface="+mn-cs"/>
                        </a:rPr>
                        <a:t>12E90003US </a:t>
                      </a:r>
                      <a:endParaRPr lang="en-US" sz="1100" b="1" i="0" u="none" strike="noStrike" kern="1200">
                        <a:solidFill>
                          <a:srgbClr val="000000"/>
                        </a:solidFill>
                        <a:effectLst/>
                        <a:latin typeface="Calibri"/>
                        <a:ea typeface="+mn-ea"/>
                        <a:cs typeface="+mn-cs"/>
                      </a:endParaRPr>
                    </a:p>
                  </a:txBody>
                  <a:tcPr marL="6350" marR="6350" marT="635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134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latin typeface="Arial"/>
                        </a:rPr>
                        <a:t>   Core i5-13500T 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>
                          <a:latin typeface="Arial"/>
                        </a:rPr>
                        <a:t>Core i5-13500T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800" b="0" i="0" u="none" strike="noStrike" noProof="0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  <a:p>
                      <a:pPr marL="0" marR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800" b="0" i="0" u="none" strike="noStrike" noProof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Core i5-13500T</a:t>
                      </a:r>
                    </a:p>
                    <a:p>
                      <a:pPr marL="0" marR="0" lvl="0" indent="0" algn="ctr" defTabSz="91440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Core i7-13700T</a:t>
                      </a:r>
                    </a:p>
                  </a:txBody>
                  <a:tcPr marL="9524" marR="9524" marT="9524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8830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8GB DDR4 2666MHz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2666MHz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2666MHz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cs typeface="Arial"/>
                        </a:rPr>
                        <a:t>16GB DDR4 2666MHz</a:t>
                      </a:r>
                      <a:endParaRPr lang="en-US"/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9134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   256GB SSD M.2 PCIe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256GB SSD M.2 PCIe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512GB SSD M.2 PCIe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512GB SSD M.2 PCIe</a:t>
                      </a:r>
                      <a:endParaRPr lang="en-US"/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9134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Win11 Pro 64</a:t>
                      </a:r>
                    </a:p>
                    <a:p>
                      <a:pPr marL="91440" algn="ctr" rtl="0" fontAlgn="b"/>
                      <a:endParaRPr lang="en-US" sz="800" b="0" i="0" u="none" strike="noStrike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Win11 Pro 64 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Win11 Pro 64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lvl="0" algn="ctr" rtl="0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Win11 Pro 64</a:t>
                      </a:r>
                      <a:endParaRPr lang="en-US"/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91340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3 Year Onsite</a:t>
                      </a:r>
                      <a:endParaRPr lang="en-US"/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18" name="Picture 8" descr="images">
            <a:extLst>
              <a:ext uri="{FF2B5EF4-FFF2-40B4-BE49-F238E27FC236}">
                <a16:creationId xmlns:a16="http://schemas.microsoft.com/office/drawing/2014/main" id="{5D53CBA9-CCB1-A9D7-2106-C59413056AE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7782178" y="3556152"/>
            <a:ext cx="1301051" cy="23085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Text Placeholder 2">
            <a:extLst>
              <a:ext uri="{FF2B5EF4-FFF2-40B4-BE49-F238E27FC236}">
                <a16:creationId xmlns:a16="http://schemas.microsoft.com/office/drawing/2014/main" id="{31FA9157-E3F0-BB19-0F29-82472FAD3DB9}"/>
              </a:ext>
            </a:extLst>
          </p:cNvPr>
          <p:cNvSpPr txBox="1">
            <a:spLocks/>
          </p:cNvSpPr>
          <p:nvPr/>
        </p:nvSpPr>
        <p:spPr bwMode="white">
          <a:xfrm>
            <a:off x="7595734" y="6004395"/>
            <a:ext cx="1671447" cy="469557"/>
          </a:xfrm>
          <a:prstGeom prst="rect">
            <a:avLst/>
          </a:prstGeom>
        </p:spPr>
        <p:txBody>
          <a:bodyPr lIns="91432" tIns="45716" rIns="91432" bIns="45716"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ThinkCentre M80q Tiny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     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4F5AF8B-8A46-B615-6F0D-1B319D47DDFF}"/>
              </a:ext>
            </a:extLst>
          </p:cNvPr>
          <p:cNvSpPr txBox="1"/>
          <p:nvPr/>
        </p:nvSpPr>
        <p:spPr>
          <a:xfrm>
            <a:off x="4099343" y="6286500"/>
            <a:ext cx="2743200" cy="369332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1800">
                <a:solidFill>
                  <a:srgbClr val="FF0000"/>
                </a:solidFill>
                <a:latin typeface="Arial" pitchFamily="34" charset="0"/>
              </a:rPr>
              <a:t>M80q Going EOL soon</a:t>
            </a:r>
            <a:r>
              <a:rPr lang="en-US" sz="1800">
                <a:latin typeface="Arial" pitchFamily="34" charset="0"/>
              </a:rPr>
              <a:t>​</a:t>
            </a:r>
          </a:p>
        </p:txBody>
      </p:sp>
    </p:spTree>
    <p:extLst>
      <p:ext uri="{BB962C8B-B14F-4D97-AF65-F5344CB8AC3E}">
        <p14:creationId xmlns:p14="http://schemas.microsoft.com/office/powerpoint/2010/main" val="2096489887"/>
      </p:ext>
    </p:extLst>
  </p:cSld>
  <p:clrMapOvr>
    <a:masterClrMapping/>
  </p:clrMapOvr>
  <p:transition spd="med"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1FD1082-97D7-4FF0-93B3-F397999594D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41AA927A-E204-4F69-9F72-2CE3FBDACD4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49275" y="403225"/>
            <a:ext cx="11072813" cy="3842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621">
                <a:latin typeface="Arial" panose="020B0604020202020204" pitchFamily="34" charset="0"/>
                <a:cs typeface="Arial" panose="020B0604020202020204" pitchFamily="34" charset="0"/>
              </a:rPr>
              <a:t>LENOVO TOPSELLERS - EDUCATION</a:t>
            </a:r>
          </a:p>
        </p:txBody>
      </p:sp>
      <p:pic>
        <p:nvPicPr>
          <p:cNvPr id="8" name="Picture 7" descr="A close up of a computer&#10;&#10;Description automatically generated">
            <a:extLst>
              <a:ext uri="{FF2B5EF4-FFF2-40B4-BE49-F238E27FC236}">
                <a16:creationId xmlns:a16="http://schemas.microsoft.com/office/drawing/2014/main" id="{759224EB-39FA-4A0C-A5F1-3661E5DF024B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256210" y="1627186"/>
            <a:ext cx="2436979" cy="1371530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53358FED-CE2D-4649-B3F6-21229772A153}"/>
              </a:ext>
            </a:extLst>
          </p:cNvPr>
          <p:cNvSpPr txBox="1"/>
          <p:nvPr/>
        </p:nvSpPr>
        <p:spPr>
          <a:xfrm>
            <a:off x="2802225" y="2832117"/>
            <a:ext cx="1644724" cy="2716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65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100e Chromebook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D0C29457-38BE-463B-A4A6-EFB25FB92990}"/>
              </a:ext>
            </a:extLst>
          </p:cNvPr>
          <p:cNvSpPr txBox="1"/>
          <p:nvPr/>
        </p:nvSpPr>
        <p:spPr>
          <a:xfrm>
            <a:off x="4561758" y="2832117"/>
            <a:ext cx="1644724" cy="2716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65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300e Chromebook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995CD48-62F0-423E-9B6E-9F344026E6C4}"/>
              </a:ext>
            </a:extLst>
          </p:cNvPr>
          <p:cNvSpPr txBox="1"/>
          <p:nvPr/>
        </p:nvSpPr>
        <p:spPr>
          <a:xfrm>
            <a:off x="6384646" y="2832117"/>
            <a:ext cx="1644724" cy="2716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65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500e Chromebook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02DD757-3978-4C48-801B-BC2C8C9BE6D7}"/>
              </a:ext>
            </a:extLst>
          </p:cNvPr>
          <p:cNvSpPr txBox="1"/>
          <p:nvPr/>
        </p:nvSpPr>
        <p:spPr>
          <a:xfrm>
            <a:off x="8110640" y="2832117"/>
            <a:ext cx="1644724" cy="2716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65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14e Chromebook</a:t>
            </a:r>
          </a:p>
        </p:txBody>
      </p:sp>
      <p:pic>
        <p:nvPicPr>
          <p:cNvPr id="15" name="Picture 14" descr="A close up of a logo&#10;&#10;Description automatically generated">
            <a:extLst>
              <a:ext uri="{FF2B5EF4-FFF2-40B4-BE49-F238E27FC236}">
                <a16:creationId xmlns:a16="http://schemas.microsoft.com/office/drawing/2014/main" id="{21734585-BED4-49DE-A9E8-8972D41ABA7B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69569" y="1704096"/>
            <a:ext cx="2215076" cy="1246645"/>
          </a:xfrm>
          <a:prstGeom prst="rect">
            <a:avLst/>
          </a:prstGeom>
        </p:spPr>
      </p:pic>
      <p:pic>
        <p:nvPicPr>
          <p:cNvPr id="16" name="Picture 15" descr="A picture containing computer&#10;&#10;Description automatically generated">
            <a:extLst>
              <a:ext uri="{FF2B5EF4-FFF2-40B4-BE49-F238E27FC236}">
                <a16:creationId xmlns:a16="http://schemas.microsoft.com/office/drawing/2014/main" id="{40D73E66-BAFB-44D2-B630-B415DD36E848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999835" y="1812630"/>
            <a:ext cx="2035671" cy="1145675"/>
          </a:xfrm>
          <a:prstGeom prst="rect">
            <a:avLst/>
          </a:prstGeom>
        </p:spPr>
      </p:pic>
      <p:pic>
        <p:nvPicPr>
          <p:cNvPr id="17" name="Picture 16" descr="A close up of a computer&#10;&#10;Description automatically generated">
            <a:extLst>
              <a:ext uri="{FF2B5EF4-FFF2-40B4-BE49-F238E27FC236}">
                <a16:creationId xmlns:a16="http://schemas.microsoft.com/office/drawing/2014/main" id="{FBB8F823-12B9-42C0-8E4A-57685D2B60AD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44559" y="1779809"/>
            <a:ext cx="2151538" cy="1211316"/>
          </a:xfrm>
          <a:prstGeom prst="rect">
            <a:avLst/>
          </a:prstGeom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id="{B771237A-99EF-4DF2-A80E-2C04695ED8C2}"/>
              </a:ext>
            </a:extLst>
          </p:cNvPr>
          <p:cNvSpPr txBox="1"/>
          <p:nvPr/>
        </p:nvSpPr>
        <p:spPr>
          <a:xfrm>
            <a:off x="2053009" y="4833550"/>
            <a:ext cx="1644724" cy="2716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65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100e Windows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7D63FF3-9F6D-4932-AECA-0D30009085F0}"/>
              </a:ext>
            </a:extLst>
          </p:cNvPr>
          <p:cNvSpPr txBox="1"/>
          <p:nvPr/>
        </p:nvSpPr>
        <p:spPr>
          <a:xfrm>
            <a:off x="3831995" y="4819975"/>
            <a:ext cx="1644724" cy="2716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65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300e Windows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E174BFE9-9BF0-4E79-B450-7428EA0BB6A2}"/>
              </a:ext>
            </a:extLst>
          </p:cNvPr>
          <p:cNvSpPr txBox="1"/>
          <p:nvPr/>
        </p:nvSpPr>
        <p:spPr>
          <a:xfrm>
            <a:off x="5350301" y="4819359"/>
            <a:ext cx="1644724" cy="2716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65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14w Windows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14850BE-B942-4600-823F-E6BA0E44421B}"/>
              </a:ext>
            </a:extLst>
          </p:cNvPr>
          <p:cNvSpPr txBox="1"/>
          <p:nvPr/>
        </p:nvSpPr>
        <p:spPr>
          <a:xfrm>
            <a:off x="6868599" y="4819359"/>
            <a:ext cx="1644724" cy="2716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65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ThinkPad 11e G5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53E5CC2-F5FC-469B-BBD7-ABC029DD2961}"/>
              </a:ext>
            </a:extLst>
          </p:cNvPr>
          <p:cNvSpPr txBox="1"/>
          <p:nvPr/>
        </p:nvSpPr>
        <p:spPr>
          <a:xfrm>
            <a:off x="8513330" y="4819975"/>
            <a:ext cx="1876714" cy="2716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65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ThinkPad 11e Yoga G6</a:t>
            </a:r>
          </a:p>
        </p:txBody>
      </p:sp>
      <p:pic>
        <p:nvPicPr>
          <p:cNvPr id="23" name="Picture 22" descr="A close up of a computer&#10;&#10;Description automatically generated">
            <a:extLst>
              <a:ext uri="{FF2B5EF4-FFF2-40B4-BE49-F238E27FC236}">
                <a16:creationId xmlns:a16="http://schemas.microsoft.com/office/drawing/2014/main" id="{3CE5BE26-7EB2-4C59-930B-1F8B1AB29405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605829" y="3835545"/>
            <a:ext cx="1828811" cy="1029621"/>
          </a:xfrm>
          <a:prstGeom prst="rect">
            <a:avLst/>
          </a:prstGeom>
        </p:spPr>
      </p:pic>
      <p:pic>
        <p:nvPicPr>
          <p:cNvPr id="24" name="Picture 23" descr="A close up of a computer&#10;&#10;Description automatically generated">
            <a:extLst>
              <a:ext uri="{FF2B5EF4-FFF2-40B4-BE49-F238E27FC236}">
                <a16:creationId xmlns:a16="http://schemas.microsoft.com/office/drawing/2014/main" id="{E5E0C08C-D2D9-4307-9F2E-E5C58C367773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51464" y="3711695"/>
            <a:ext cx="2035671" cy="1146083"/>
          </a:xfrm>
          <a:prstGeom prst="rect">
            <a:avLst/>
          </a:prstGeom>
        </p:spPr>
      </p:pic>
      <p:pic>
        <p:nvPicPr>
          <p:cNvPr id="25" name="Picture 24" descr="A close up of a computer&#10;&#10;Description automatically generated">
            <a:extLst>
              <a:ext uri="{FF2B5EF4-FFF2-40B4-BE49-F238E27FC236}">
                <a16:creationId xmlns:a16="http://schemas.microsoft.com/office/drawing/2014/main" id="{DD614E7E-58F8-4599-B9A7-017367150FED}"/>
              </a:ext>
            </a:extLst>
          </p:cNvPr>
          <p:cNvPicPr>
            <a:picLocks noChangeAspect="1"/>
          </p:cNvPicPr>
          <p:nvPr/>
        </p:nvPicPr>
        <p:blipFill>
          <a:blip r:embed="rId8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947676" y="3792300"/>
            <a:ext cx="1810826" cy="1019495"/>
          </a:xfrm>
          <a:prstGeom prst="rect">
            <a:avLst/>
          </a:prstGeom>
        </p:spPr>
      </p:pic>
      <p:pic>
        <p:nvPicPr>
          <p:cNvPr id="26" name="Picture 25" descr="A flat screen television&#10;&#10;Description automatically generated">
            <a:extLst>
              <a:ext uri="{FF2B5EF4-FFF2-40B4-BE49-F238E27FC236}">
                <a16:creationId xmlns:a16="http://schemas.microsoft.com/office/drawing/2014/main" id="{F70DA4FA-AF2F-4413-9CF2-96972E483563}"/>
              </a:ext>
            </a:extLst>
          </p:cNvPr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689390" y="3883562"/>
            <a:ext cx="1591015" cy="895741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7CF6C289-1791-4F83-8FB1-3FB3104481E3}"/>
              </a:ext>
            </a:extLst>
          </p:cNvPr>
          <p:cNvPicPr>
            <a:picLocks noChangeAspect="1"/>
          </p:cNvPicPr>
          <p:nvPr/>
        </p:nvPicPr>
        <p:blipFill>
          <a:blip r:embed="rId10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774730" y="3792300"/>
            <a:ext cx="1233741" cy="9999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85599680"/>
      </p:ext>
    </p:extLst>
  </p:cSld>
  <p:clrMapOvr>
    <a:masterClrMapping/>
  </p:clrMapOvr>
  <p:transition spd="med"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489FA33-45B8-4FF7-94CE-D10942AFCA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7720" y="403624"/>
            <a:ext cx="11073384" cy="521208"/>
          </a:xfrm>
        </p:spPr>
        <p:txBody>
          <a:bodyPr/>
          <a:lstStyle/>
          <a:p>
            <a:r>
              <a:rPr lang="en-US"/>
              <a:t>ThinkCentre Tiny Desktops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9E8A8EE-2129-40C4-842D-988291A9D2D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5" name="Picture 6" descr="images">
            <a:extLst>
              <a:ext uri="{FF2B5EF4-FFF2-40B4-BE49-F238E27FC236}">
                <a16:creationId xmlns:a16="http://schemas.microsoft.com/office/drawing/2014/main" id="{0A571A5E-15F0-4870-83AC-94990846F45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7742840" y="585383"/>
            <a:ext cx="4226529" cy="35690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8" descr="images">
            <a:extLst>
              <a:ext uri="{FF2B5EF4-FFF2-40B4-BE49-F238E27FC236}">
                <a16:creationId xmlns:a16="http://schemas.microsoft.com/office/drawing/2014/main" id="{C85943E5-4A89-4121-91A8-E9AD522FA39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6085332" y="1282261"/>
            <a:ext cx="2322312" cy="20733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67A60931-7D88-4EF6-9233-65AC46905719}"/>
              </a:ext>
            </a:extLst>
          </p:cNvPr>
          <p:cNvSpPr txBox="1">
            <a:spLocks/>
          </p:cNvSpPr>
          <p:nvPr/>
        </p:nvSpPr>
        <p:spPr bwMode="white">
          <a:xfrm>
            <a:off x="3325812" y="4193192"/>
            <a:ext cx="2626499" cy="469557"/>
          </a:xfrm>
          <a:prstGeom prst="rect">
            <a:avLst/>
          </a:prstGeom>
        </p:spPr>
        <p:txBody>
          <a:bodyPr lIns="91432" tIns="45716" rIns="91432" bIns="45716" anchor="t"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endParaRPr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DA650EE3-189D-4924-9134-EFF931BC0C2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22500082"/>
              </p:ext>
            </p:extLst>
          </p:nvPr>
        </p:nvGraphicFramePr>
        <p:xfrm>
          <a:off x="-1" y="1258189"/>
          <a:ext cx="4309082" cy="2538996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75950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60234">
                  <a:extLst>
                    <a:ext uri="{9D8B030D-6E8A-4147-A177-3AD203B41FA5}">
                      <a16:colId xmlns:a16="http://schemas.microsoft.com/office/drawing/2014/main" val="45932478"/>
                    </a:ext>
                  </a:extLst>
                </a:gridCol>
                <a:gridCol w="132546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26387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272965">
                <a:tc rowSpan="8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r>
                        <a:rPr lang="en-US" sz="1800" b="0">
                          <a:solidFill>
                            <a:schemeClr val="bg1"/>
                          </a:solidFill>
                          <a:latin typeface="Arial"/>
                          <a:ea typeface="Arial" charset="0"/>
                          <a:cs typeface="Arial"/>
                        </a:rPr>
                        <a:t>M75q Tiny Gen 2</a:t>
                      </a:r>
                    </a:p>
                  </a:txBody>
                  <a:tcPr marL="0" marR="0" marT="91440" marB="0" vert="vert270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679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91439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$769</a:t>
                      </a:r>
                    </a:p>
                  </a:txBody>
                  <a:tcPr marL="91439" marR="0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849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340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$20 Rebate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r-HR" sz="900" b="1" i="0" u="none" strike="noStrike" baseline="0">
                        <a:solidFill>
                          <a:srgbClr val="0094BC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50 </a:t>
                      </a: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Rebate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  <a:p>
                      <a:pPr marL="4572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hr-HR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94BC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50</a:t>
                      </a: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 Rebate</a:t>
                      </a:r>
                    </a:p>
                  </a:txBody>
                  <a:tcPr marL="91439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2329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>
                        <a:solidFill>
                          <a:schemeClr val="bg1"/>
                        </a:solidFill>
                      </a:endParaRPr>
                    </a:p>
                  </a:txBody>
                  <a:tcPr marL="0" marR="12700" marT="0" marB="0" vert="vert27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11JN008BUS</a:t>
                      </a:r>
                    </a:p>
                  </a:txBody>
                  <a:tcPr marL="6350" marR="6350" marT="635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11JN002PUS</a:t>
                      </a:r>
                    </a:p>
                  </a:txBody>
                  <a:tcPr marL="6350" marR="6350" marT="6350" marB="0" anchor="b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11JN0089US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278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Ryzen 3 PRO 5350GE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Ryzen 5 PRO 5650GE</a:t>
                      </a:r>
                    </a:p>
                  </a:txBody>
                  <a:tcPr marL="7620" marR="7620" marT="7620" marB="0" anchor="b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Ryzen 5 PRO 5650GE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9278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8GB</a:t>
                      </a:r>
                      <a:r>
                        <a:rPr lang="en-US" sz="800" b="0" i="0" kern="1200" baseline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Memory</a:t>
                      </a:r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/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8GB</a:t>
                      </a:r>
                      <a:r>
                        <a:rPr lang="en-US" sz="800" b="0" i="0" kern="1200" baseline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Memory</a:t>
                      </a:r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525" marR="9525" marT="9525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16GB</a:t>
                      </a:r>
                      <a:r>
                        <a:rPr lang="en-US" sz="800" b="0" i="0" kern="1200" baseline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Memory</a:t>
                      </a:r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2915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256GB SSD M.2 PCIe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256GB SSD M.2 PCIe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256GB SSD M.2 PCIe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9278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        Win11 Pro 64</a:t>
                      </a:r>
                    </a:p>
                    <a:p>
                      <a:pPr algn="l" rtl="0" fontAlgn="b"/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           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rtl="0" eaLnBrk="1" fontAlgn="b" latinLnBrk="0" hangingPunct="1"/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  Win11 Pro 64</a:t>
                      </a:r>
                    </a:p>
                    <a:p>
                      <a:pPr marL="0" algn="ctr" rtl="0" eaLnBrk="1" fontAlgn="b" latinLnBrk="0" hangingPunct="1"/>
                      <a:endParaRPr lang="en-US" sz="800" b="0" i="0" u="none" strike="noStrike" kern="120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92784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71231CB5-55E4-40AB-927B-2ED5BB5F3BB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30198275"/>
              </p:ext>
            </p:extLst>
          </p:nvPr>
        </p:nvGraphicFramePr>
        <p:xfrm>
          <a:off x="4326486" y="1282261"/>
          <a:ext cx="1340218" cy="2538996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1340218">
                  <a:extLst>
                    <a:ext uri="{9D8B030D-6E8A-4147-A177-3AD203B41FA5}">
                      <a16:colId xmlns:a16="http://schemas.microsoft.com/office/drawing/2014/main" val="1794080711"/>
                    </a:ext>
                  </a:extLst>
                </a:gridCol>
              </a:tblGrid>
              <a:tr h="272965"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$989</a:t>
                      </a:r>
                    </a:p>
                  </a:txBody>
                  <a:tcPr marL="91439" marR="0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56052297"/>
                  </a:ext>
                </a:extLst>
              </a:tr>
              <a:tr h="383409">
                <a:tc>
                  <a:txBody>
                    <a:bodyPr/>
                    <a:lstStyle/>
                    <a:p>
                      <a:pPr marL="4572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50</a:t>
                      </a: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 Rebate</a:t>
                      </a:r>
                    </a:p>
                    <a:p>
                      <a:pPr marL="4572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hr-HR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94BC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0792729"/>
                  </a:ext>
                </a:extLst>
              </a:tr>
              <a:tr h="28232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11JN002RUS</a:t>
                      </a:r>
                    </a:p>
                  </a:txBody>
                  <a:tcPr marL="7620" marR="7620" marT="7620" marB="0" anchor="b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3034577"/>
                  </a:ext>
                </a:extLst>
              </a:tr>
              <a:tr h="29278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Ryzen 7 PRO 5750GE</a:t>
                      </a:r>
                    </a:p>
                  </a:txBody>
                  <a:tcPr marL="7620" marR="7620" marT="7620" marB="0" anchor="b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6785115"/>
                  </a:ext>
                </a:extLst>
              </a:tr>
              <a:tr h="292784">
                <a:tc>
                  <a:txBody>
                    <a:bodyPr/>
                    <a:lstStyle/>
                    <a:p>
                      <a:pPr marL="91440" algn="ctr"/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16GB</a:t>
                      </a:r>
                      <a:r>
                        <a:rPr lang="en-US" sz="800" b="0" i="0" kern="1200" baseline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Memory</a:t>
                      </a:r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525" marR="9525" marT="9525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30805968"/>
                  </a:ext>
                </a:extLst>
              </a:tr>
              <a:tr h="429157"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800" b="0" i="0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512GB SS M.2 PCIe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8361046"/>
                  </a:ext>
                </a:extLst>
              </a:tr>
              <a:tr h="292784"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Win11 Pro 64 </a:t>
                      </a:r>
                    </a:p>
                  </a:txBody>
                  <a:tcPr marL="9525" marR="9525" marT="9525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88019793"/>
                  </a:ext>
                </a:extLst>
              </a:tr>
              <a:tr h="292784">
                <a:tc>
                  <a:txBody>
                    <a:bodyPr/>
                    <a:lstStyle/>
                    <a:p>
                      <a:pPr marL="91440"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8875490"/>
                  </a:ext>
                </a:extLst>
              </a:tr>
            </a:tbl>
          </a:graphicData>
        </a:graphic>
      </p:graphicFrame>
      <p:pic>
        <p:nvPicPr>
          <p:cNvPr id="15" name="Picture 2" descr="images">
            <a:extLst>
              <a:ext uri="{FF2B5EF4-FFF2-40B4-BE49-F238E27FC236}">
                <a16:creationId xmlns:a16="http://schemas.microsoft.com/office/drawing/2014/main" id="{2DE1CD3F-4304-439B-84FF-69957343AEC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6442771" y="4473957"/>
            <a:ext cx="2600137" cy="16804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" name="Text Placeholder 2">
            <a:extLst>
              <a:ext uri="{FF2B5EF4-FFF2-40B4-BE49-F238E27FC236}">
                <a16:creationId xmlns:a16="http://schemas.microsoft.com/office/drawing/2014/main" id="{65907846-EC33-41CA-A751-D5DBB2A8915E}"/>
              </a:ext>
            </a:extLst>
          </p:cNvPr>
          <p:cNvSpPr txBox="1">
            <a:spLocks/>
          </p:cNvSpPr>
          <p:nvPr/>
        </p:nvSpPr>
        <p:spPr bwMode="white">
          <a:xfrm>
            <a:off x="6139629" y="3481998"/>
            <a:ext cx="2149044" cy="672405"/>
          </a:xfrm>
          <a:prstGeom prst="rect">
            <a:avLst/>
          </a:prstGeom>
        </p:spPr>
        <p:txBody>
          <a:bodyPr lIns="91432" tIns="45716" rIns="91432" bIns="45716"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ThinkCentre M75q Gen 2 Tiny  (Pictured with Tiny-in-One)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     </a:t>
            </a:r>
          </a:p>
        </p:txBody>
      </p:sp>
    </p:spTree>
    <p:extLst>
      <p:ext uri="{BB962C8B-B14F-4D97-AF65-F5344CB8AC3E}">
        <p14:creationId xmlns:p14="http://schemas.microsoft.com/office/powerpoint/2010/main" val="2695476"/>
      </p:ext>
    </p:extLst>
  </p:cSld>
  <p:clrMapOvr>
    <a:masterClrMapping/>
  </p:clrMapOvr>
  <p:transition spd="med"/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99D34D4-84DC-4B69-8C7E-0BBB0DF495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ThinkCentre Small Form Factor Desktops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5BAEC2C-9F4B-4A4A-831B-699ACA795F1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FFA7624-B46C-458D-B488-CB41A1FA2B7D}"/>
              </a:ext>
            </a:extLst>
          </p:cNvPr>
          <p:cNvSpPr txBox="1"/>
          <p:nvPr/>
        </p:nvSpPr>
        <p:spPr>
          <a:xfrm>
            <a:off x="8660330" y="1022866"/>
            <a:ext cx="3095065" cy="246213"/>
          </a:xfrm>
          <a:prstGeom prst="rect">
            <a:avLst/>
          </a:prstGeom>
          <a:noFill/>
        </p:spPr>
        <p:txBody>
          <a:bodyPr wrap="square" lIns="91432" tIns="45716" rIns="91432" bIns="45716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Prices shown do not include rebate (if available).</a:t>
            </a: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FF6A00"/>
              </a:solidFill>
              <a:effectLst/>
              <a:uLnTx/>
              <a:uFillTx/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9CF33E5-442C-4E9D-87D2-9FA187E13437}"/>
              </a:ext>
            </a:extLst>
          </p:cNvPr>
          <p:cNvSpPr/>
          <p:nvPr/>
        </p:nvSpPr>
        <p:spPr>
          <a:xfrm>
            <a:off x="1051483" y="1032992"/>
            <a:ext cx="801806" cy="246213"/>
          </a:xfrm>
          <a:prstGeom prst="rect">
            <a:avLst/>
          </a:prstGeom>
        </p:spPr>
        <p:txBody>
          <a:bodyPr wrap="none" lIns="91432" tIns="45716" rIns="91432" bIns="45716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[  5 OF 8  ]</a:t>
            </a:r>
            <a:endParaRPr kumimoji="0" lang="en-US" sz="10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Arial" charset="0"/>
              <a:cs typeface="Arial" charset="0"/>
            </a:endParaRPr>
          </a:p>
        </p:txBody>
      </p:sp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FF5028A2-3D1A-4FD0-80A7-55372C3B8EA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61603033"/>
              </p:ext>
            </p:extLst>
          </p:nvPr>
        </p:nvGraphicFramePr>
        <p:xfrm>
          <a:off x="5221" y="1153630"/>
          <a:ext cx="6272195" cy="2536743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31788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8894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0228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26939">
                  <a:extLst>
                    <a:ext uri="{9D8B030D-6E8A-4147-A177-3AD203B41FA5}">
                      <a16:colId xmlns:a16="http://schemas.microsoft.com/office/drawing/2014/main" val="3418607177"/>
                    </a:ext>
                  </a:extLst>
                </a:gridCol>
                <a:gridCol w="972047">
                  <a:extLst>
                    <a:ext uri="{9D8B030D-6E8A-4147-A177-3AD203B41FA5}">
                      <a16:colId xmlns:a16="http://schemas.microsoft.com/office/drawing/2014/main" val="224226606"/>
                    </a:ext>
                  </a:extLst>
                </a:gridCol>
                <a:gridCol w="908320">
                  <a:extLst>
                    <a:ext uri="{9D8B030D-6E8A-4147-A177-3AD203B41FA5}">
                      <a16:colId xmlns:a16="http://schemas.microsoft.com/office/drawing/2014/main" val="781729574"/>
                    </a:ext>
                  </a:extLst>
                </a:gridCol>
                <a:gridCol w="927886">
                  <a:extLst>
                    <a:ext uri="{9D8B030D-6E8A-4147-A177-3AD203B41FA5}">
                      <a16:colId xmlns:a16="http://schemas.microsoft.com/office/drawing/2014/main" val="3489192949"/>
                    </a:ext>
                  </a:extLst>
                </a:gridCol>
                <a:gridCol w="927886">
                  <a:extLst>
                    <a:ext uri="{9D8B030D-6E8A-4147-A177-3AD203B41FA5}">
                      <a16:colId xmlns:a16="http://schemas.microsoft.com/office/drawing/2014/main" val="3287360866"/>
                    </a:ext>
                  </a:extLst>
                </a:gridCol>
              </a:tblGrid>
              <a:tr h="215996">
                <a:tc rowSpan="10"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Neo 50s Gen 4</a:t>
                      </a:r>
                    </a:p>
                  </a:txBody>
                  <a:tcPr marL="0" marR="0" marT="91440" marB="0" vert="vert270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779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$819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10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r>
                        <a:rPr lang="en-US" sz="1800" b="1" baseline="0">
                          <a:solidFill>
                            <a:schemeClr val="bg1"/>
                          </a:solidFill>
                        </a:rPr>
                        <a:t>M75s Gen 2 ACN SFF</a:t>
                      </a:r>
                      <a:endParaRPr lang="en-US" sz="1800" b="1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vert="vert270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729</a:t>
                      </a:r>
                      <a:endParaRPr kumimoji="0" lang="en-US"/>
                    </a:p>
                  </a:txBody>
                  <a:tcPr marL="91439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$799</a:t>
                      </a:r>
                    </a:p>
                  </a:txBody>
                  <a:tcPr marL="91439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829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91439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$1,039</a:t>
                      </a:r>
                      <a:endParaRPr kumimoji="0" lang="en-US"/>
                    </a:p>
                  </a:txBody>
                  <a:tcPr marL="91439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0127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5720" marR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</a:rPr>
                        <a:t>$50 Rebate</a:t>
                      </a:r>
                      <a:endParaRPr lang="en-US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</a:endParaRPr>
                    </a:p>
                    <a:p>
                      <a:pPr marL="45720" marR="0" lvl="0" indent="0" algn="ctr" defTabSz="1218987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lang="hr-HR" sz="900" b="1" i="0" u="none" strike="noStrike" kern="1200" cap="none" spc="0" normalizeH="0" baseline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0" marR="0" marT="0" marB="0" anchor="b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$50 Rebate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hr-HR" sz="800" b="1" i="0" u="none" strike="noStrike" baseline="0">
                        <a:solidFill>
                          <a:srgbClr val="0094BC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1" i="0" u="none" strike="noStrike" baseline="0">
                          <a:solidFill>
                            <a:srgbClr val="0094BC"/>
                          </a:solidFill>
                          <a:latin typeface="Arial"/>
                          <a:ea typeface="Arial" charset="0"/>
                          <a:cs typeface="Arial"/>
                        </a:rPr>
                        <a:t>$100 Rebate</a:t>
                      </a:r>
                      <a:endParaRPr lang="hr-HR" sz="900" b="1" i="0" u="none" strike="noStrike" baseline="0">
                        <a:solidFill>
                          <a:srgbClr val="0094BC"/>
                        </a:solidFill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91439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1" i="0" u="none" strike="noStrike" baseline="0">
                          <a:solidFill>
                            <a:srgbClr val="0094BC"/>
                          </a:solidFill>
                          <a:latin typeface="Arial"/>
                          <a:ea typeface="Arial" charset="0"/>
                          <a:cs typeface="Arial"/>
                        </a:rPr>
                        <a:t>$160 Rebate</a:t>
                      </a:r>
                      <a:endParaRPr lang="hr-HR" sz="900" b="1" i="0" u="none" strike="noStrike" baseline="0">
                        <a:solidFill>
                          <a:srgbClr val="0094BC"/>
                        </a:solidFill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91439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1" i="0" u="none" strike="noStrike" baseline="0">
                          <a:solidFill>
                            <a:srgbClr val="0094BC"/>
                          </a:solidFill>
                          <a:latin typeface="Arial"/>
                          <a:ea typeface="Arial" charset="0"/>
                          <a:cs typeface="Arial"/>
                        </a:rPr>
                        <a:t>$100 Rebate</a:t>
                      </a:r>
                      <a:endParaRPr lang="hr-HR" sz="900" b="1" i="0" u="none" strike="noStrike" baseline="0">
                        <a:solidFill>
                          <a:srgbClr val="0094BC"/>
                        </a:solidFill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91439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900" b="1" i="0" u="none" strike="noStrike" baseline="0">
                          <a:solidFill>
                            <a:srgbClr val="0094BC"/>
                          </a:solidFill>
                          <a:latin typeface="Arial"/>
                          <a:ea typeface="Arial" charset="0"/>
                          <a:cs typeface="Arial"/>
                        </a:rPr>
                        <a:t>$100 Rebate</a:t>
                      </a:r>
                      <a:endParaRPr lang="hr-HR" sz="900" b="1" i="0" u="none" strike="noStrike" baseline="0">
                        <a:solidFill>
                          <a:srgbClr val="0094BC"/>
                        </a:solidFill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91439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3407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>
                        <a:solidFill>
                          <a:srgbClr val="E2231A"/>
                        </a:solidFill>
                      </a:endParaRPr>
                    </a:p>
                  </a:txBody>
                  <a:tcPr marR="0" marT="0" marB="0" vert="vert27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12JF0000US</a:t>
                      </a:r>
                    </a:p>
                  </a:txBody>
                  <a:tcPr marL="6350" marR="6350" marT="6350" marB="0" anchor="b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12JF0002US</a:t>
                      </a:r>
                    </a:p>
                  </a:txBody>
                  <a:tcPr marL="6350" marR="6350" marT="635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/>
                      <a:endParaRPr lang="hr-HR" sz="800" b="1" i="0" u="none" strike="noStrike" baseline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  11R8004HUS</a:t>
                      </a:r>
                    </a:p>
                  </a:txBody>
                  <a:tcPr marL="6350" marR="6350" marT="635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  11R8001XUS</a:t>
                      </a:r>
                    </a:p>
                  </a:txBody>
                  <a:tcPr marL="6350" marR="6350" marT="635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11R80051US</a:t>
                      </a:r>
                    </a:p>
                  </a:txBody>
                  <a:tcPr marL="6350" marR="6350" marT="635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11R8004GUS</a:t>
                      </a:r>
                      <a:endParaRPr lang="en-US"/>
                    </a:p>
                  </a:txBody>
                  <a:tcPr marL="6350" marR="6350" marT="635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168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Core i5-13400</a:t>
                      </a:r>
                    </a:p>
                  </a:txBody>
                  <a:tcPr marL="0" marR="0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Core i5-13400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/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Ryzen 3 PRO 5350G</a:t>
                      </a:r>
                    </a:p>
                  </a:txBody>
                  <a:tcPr marL="7620" marR="7620" marT="762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/>
                        <a:t>Ryzen 5 5650G</a:t>
                      </a:r>
                    </a:p>
                  </a:txBody>
                  <a:tcPr marL="7620" marR="7620" marT="762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800" b="0" i="0" u="none" strike="noStrike" noProof="0">
                          <a:solidFill>
                            <a:srgbClr val="000000"/>
                          </a:solidFill>
                          <a:latin typeface="Arial"/>
                        </a:rPr>
                        <a:t>Ryzen 5 5650G</a:t>
                      </a:r>
                      <a:endParaRPr lang="en-US"/>
                    </a:p>
                  </a:txBody>
                  <a:tcPr marL="7620" marR="7620" marT="762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800" b="0"/>
                        <a:t>Ryzen 7 5750G</a:t>
                      </a:r>
                      <a:endParaRPr lang="en-US"/>
                    </a:p>
                  </a:txBody>
                  <a:tcPr marL="7620" marR="7620" marT="762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168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8GB DDR4 2666MHz</a:t>
                      </a:r>
                    </a:p>
                  </a:txBody>
                  <a:tcPr marL="0" marR="0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8GB DDR4 2666MHz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/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8GB</a:t>
                      </a:r>
                      <a:r>
                        <a:rPr lang="en-US" sz="800" b="0" i="0" kern="1200" baseline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DDR4-3200</a:t>
                      </a:r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8GB</a:t>
                      </a:r>
                      <a:r>
                        <a:rPr lang="en-US" sz="800" b="0" i="0" kern="1200" baseline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DDR4-3200</a:t>
                      </a:r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16GB DDR4-3200</a:t>
                      </a:r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16GB DDR4-3200</a:t>
                      </a:r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708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128GB SSD M.2 PCIe</a:t>
                      </a:r>
                    </a:p>
                  </a:txBody>
                  <a:tcPr marL="0" marR="0" marT="0" marB="0" anchor="b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256GB SSD M.2 PCIe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/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256GB SSD M.2 PCIe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256GB SSD M.2 PCIe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256GB SSD M.2 PCIe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256GB SSD M.2 PCIe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829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5720"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DVD RW</a:t>
                      </a:r>
                    </a:p>
                  </a:txBody>
                  <a:tcPr marL="0" marR="0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DVD RW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/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Radeon Graphics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Radeon Graphics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Radeon Graphics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lvl="0" algn="ctr" rtl="0">
                        <a:buNone/>
                      </a:pPr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Radeon Graphics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168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5720" marR="0" lvl="0" indent="0" algn="ctr" defTabSz="914325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VGA + DisplayPort</a:t>
                      </a:r>
                    </a:p>
                  </a:txBody>
                  <a:tcPr marL="0" marR="0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defTabSz="914325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VGA + DisplayPort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/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        Win11 Pro 64 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        Win11 Pro 64 </a:t>
                      </a:r>
                    </a:p>
                    <a:p>
                      <a:pPr algn="l" rtl="0" fontAlgn="b"/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           </a:t>
                      </a:r>
                      <a:endParaRPr lang="cs-CZ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   Win11 Pro 64 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 rtl="0">
                        <a:buNone/>
                      </a:pPr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   Win11 Pro 64 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779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        Win11 Pro 64 </a:t>
                      </a:r>
                    </a:p>
                    <a:p>
                      <a:pPr algn="l" rtl="0" fontAlgn="b"/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           </a:t>
                      </a:r>
                      <a:endParaRPr lang="cs-CZ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 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/>
                      <a:endParaRPr lang="cs-CZ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lvl="0" algn="ctr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  <a:endParaRPr lang="en-US"/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1680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 Year Onsite 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 Year Onsite 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lvl="0" indent="0" algn="ctr" defTabSz="91440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tabLst/>
                        <a:defRPr/>
                      </a:pP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5388D4B0-A492-4E86-9D50-2344D43AB02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29028499"/>
              </p:ext>
            </p:extLst>
          </p:nvPr>
        </p:nvGraphicFramePr>
        <p:xfrm>
          <a:off x="7831107" y="3887062"/>
          <a:ext cx="3744221" cy="2497797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26663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159197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1159197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1159197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</a:tblGrid>
              <a:tr h="301732">
                <a:tc rowSpan="10"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b="1" i="0" kern="1200">
                          <a:solidFill>
                            <a:schemeClr val="bg1"/>
                          </a:solidFill>
                          <a:latin typeface="Arial"/>
                          <a:ea typeface="Arial" charset="0"/>
                          <a:cs typeface="Arial"/>
                        </a:rPr>
                        <a:t>M90s SFF Gen 3</a:t>
                      </a:r>
                    </a:p>
                  </a:txBody>
                  <a:tcPr marL="0" marR="0" marT="0" marB="0" vert="vert270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$1,229</a:t>
                      </a:r>
                      <a:endParaRPr lang="en-US"/>
                    </a:p>
                  </a:txBody>
                  <a:tcPr marL="91439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$1,269</a:t>
                      </a: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$1,539</a:t>
                      </a:r>
                    </a:p>
                  </a:txBody>
                  <a:tcPr marL="91439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4346">
                <a:tc vMerge="1">
                  <a:txBody>
                    <a:bodyPr/>
                    <a:lstStyle/>
                    <a:p>
                      <a:endParaRPr lang="hr-HR" sz="800" b="1" i="0" u="none" strike="noStrike" baseline="0">
                        <a:solidFill>
                          <a:srgbClr val="0094BC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100</a:t>
                      </a: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 Rebate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r-HR" sz="900" b="1" i="0" u="none" strike="noStrike" baseline="0">
                        <a:solidFill>
                          <a:srgbClr val="0094BC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7620" marR="7620" marT="762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$50 Rebate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r-HR" sz="900" b="1" i="0" u="none" strike="noStrike" baseline="0">
                        <a:solidFill>
                          <a:srgbClr val="0094BC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7620" marR="7620" marT="7620" marB="0" anchor="b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$50 Rebate</a:t>
                      </a: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r-HR" sz="800" b="1" i="0" u="none" strike="noStrike" baseline="0">
                        <a:solidFill>
                          <a:srgbClr val="0094BC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7620" marR="7620" marT="762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9952">
                <a:tc vMerge="1">
                  <a:txBody>
                    <a:bodyPr/>
                    <a:lstStyle/>
                    <a:p>
                      <a:pPr algn="l"/>
                      <a:endParaRPr lang="hr-HR" sz="800" b="1" i="0" u="none" strike="noStrike" baseline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        </a:t>
                      </a:r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11TT000JUS</a:t>
                      </a:r>
                    </a:p>
                  </a:txBody>
                  <a:tcPr marL="6350" marR="6350" marT="635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       11TT000SUS</a:t>
                      </a:r>
                    </a:p>
                  </a:txBody>
                  <a:tcPr marL="6350" marR="6350" marT="6350" marB="0" anchor="b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       </a:t>
                      </a:r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11TT001EUS</a:t>
                      </a:r>
                    </a:p>
                  </a:txBody>
                  <a:tcPr marL="6350" marR="6350" marT="635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8468">
                <a:tc vMerge="1">
                  <a:txBody>
                    <a:bodyPr/>
                    <a:lstStyle/>
                    <a:p>
                      <a:pPr algn="l"/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Core i5-12500</a:t>
                      </a:r>
                      <a:endParaRPr lang="en-US" sz="800"/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/>
                        <a:t>Core i5-12500</a:t>
                      </a: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/>
                        <a:t>Core i7-12700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8468">
                <a:tc vMerge="1">
                  <a:txBody>
                    <a:bodyPr/>
                    <a:lstStyle/>
                    <a:p>
                      <a:pPr algn="l"/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2666MHz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2933MHz</a:t>
                      </a: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2933MHz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8468">
                <a:tc vMerge="1">
                  <a:txBody>
                    <a:bodyPr/>
                    <a:lstStyle/>
                    <a:p>
                      <a:pPr algn="l"/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256GB SSD M.2 PCIe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512GB SSD M.2 PCIe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512GB SSD M.2 PCIe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8468">
                <a:tc vMerge="1">
                  <a:txBody>
                    <a:bodyPr/>
                    <a:lstStyle/>
                    <a:p>
                      <a:pPr algn="l"/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DVD RW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DVD RW</a:t>
                      </a: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DVD RW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8468">
                <a:tc vMerge="1">
                  <a:txBody>
                    <a:bodyPr/>
                    <a:lstStyle/>
                    <a:p>
                      <a:pPr algn="l"/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2 Display Ports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2 Display Ports</a:t>
                      </a: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2 Display Ports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197">
                <a:tc vMerge="1">
                  <a:txBody>
                    <a:bodyPr/>
                    <a:lstStyle/>
                    <a:p>
                      <a:pPr algn="l"/>
                      <a:endParaRPr lang="cs-CZ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 </a:t>
                      </a:r>
                    </a:p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Win10 DG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 </a:t>
                      </a:r>
                    </a:p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Win10 DG</a:t>
                      </a:r>
                      <a:endParaRPr kumimoji="0" lang="en-US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 </a:t>
                      </a:r>
                    </a:p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Win10 DG</a:t>
                      </a:r>
                      <a:endParaRPr kumimoji="0" lang="en-US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8468">
                <a:tc v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4BBF179B-392F-4CA1-B497-6312C3F2BA7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82942452"/>
              </p:ext>
            </p:extLst>
          </p:nvPr>
        </p:nvGraphicFramePr>
        <p:xfrm>
          <a:off x="3891609" y="3935045"/>
          <a:ext cx="2658252" cy="2448025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29803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031617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13286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314888">
                <a:tc rowSpan="10"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b="1" i="0" kern="1200">
                          <a:solidFill>
                            <a:schemeClr val="bg1"/>
                          </a:solidFill>
                          <a:latin typeface="Arial"/>
                          <a:ea typeface="Arial" charset="0"/>
                          <a:cs typeface="Arial"/>
                        </a:rPr>
                        <a:t>M80s SFF Gen 3</a:t>
                      </a:r>
                    </a:p>
                  </a:txBody>
                  <a:tcPr marL="0" marR="0" marT="0" marB="0" vert="vert270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$1,039</a:t>
                      </a:r>
                      <a:endParaRPr lang="en-US" sz="1400">
                        <a:solidFill>
                          <a:srgbClr val="FF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39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$1,109</a:t>
                      </a:r>
                      <a:endParaRPr lang="en-US" sz="1400">
                        <a:solidFill>
                          <a:srgbClr val="FF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1097">
                <a:tc vMerge="1">
                  <a:txBody>
                    <a:bodyPr/>
                    <a:lstStyle/>
                    <a:p>
                      <a:endParaRPr lang="hr-HR" sz="800" b="1" i="0" u="none" strike="noStrike" baseline="0">
                        <a:solidFill>
                          <a:srgbClr val="0094BC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$50 Rebate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7620" marR="7620" marT="762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30</a:t>
                      </a: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 Rebate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7620" marR="7620" marT="7620" marB="0" anchor="b"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9978">
                <a:tc vMerge="1">
                  <a:txBody>
                    <a:bodyPr/>
                    <a:lstStyle/>
                    <a:p>
                      <a:pPr algn="l"/>
                      <a:endParaRPr lang="hr-HR" sz="800" b="1" i="0" u="none" strike="noStrike" baseline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  </a:t>
                      </a:r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11TG0008US</a:t>
                      </a:r>
                    </a:p>
                  </a:txBody>
                  <a:tcPr marL="6350" marR="6350" marT="635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         11TG0001US</a:t>
                      </a:r>
                    </a:p>
                  </a:txBody>
                  <a:tcPr marL="6350" marR="6350" marT="6350" marB="0" anchor="b"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8866">
                <a:tc vMerge="1">
                  <a:txBody>
                    <a:bodyPr/>
                    <a:lstStyle/>
                    <a:p>
                      <a:pPr algn="l"/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Core i5-12500</a:t>
                      </a:r>
                      <a:endParaRPr lang="en-US" sz="800"/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/>
                        <a:t>Core i5-12500</a:t>
                      </a: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8866">
                <a:tc vMerge="1">
                  <a:txBody>
                    <a:bodyPr/>
                    <a:lstStyle/>
                    <a:p>
                      <a:pPr algn="l"/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8GB DDR4 2666MHz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2666MHz</a:t>
                      </a: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8866">
                <a:tc vMerge="1">
                  <a:txBody>
                    <a:bodyPr/>
                    <a:lstStyle/>
                    <a:p>
                      <a:pPr algn="l"/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256GB SSD M.2 PCIe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256GB SSD M.2 PCIe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8866">
                <a:tc vMerge="1">
                  <a:txBody>
                    <a:bodyPr/>
                    <a:lstStyle/>
                    <a:p>
                      <a:pPr algn="l"/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DVD RW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DVD RW</a:t>
                      </a: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8866">
                <a:tc vMerge="1">
                  <a:txBody>
                    <a:bodyPr/>
                    <a:lstStyle/>
                    <a:p>
                      <a:pPr algn="l"/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2 Display Ports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2 Display Ports</a:t>
                      </a: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8866">
                <a:tc vMerge="1">
                  <a:txBody>
                    <a:bodyPr/>
                    <a:lstStyle/>
                    <a:p>
                      <a:pPr algn="l"/>
                      <a:endParaRPr lang="cs-CZ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 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 </a:t>
                      </a: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8866">
                <a:tc v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D183FAD3-8543-4303-8618-47D1CAC351F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39370591"/>
              </p:ext>
            </p:extLst>
          </p:nvPr>
        </p:nvGraphicFramePr>
        <p:xfrm>
          <a:off x="6555244" y="3911687"/>
          <a:ext cx="1126128" cy="2448026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1126128">
                  <a:extLst>
                    <a:ext uri="{9D8B030D-6E8A-4147-A177-3AD203B41FA5}">
                      <a16:colId xmlns:a16="http://schemas.microsoft.com/office/drawing/2014/main" val="1765592331"/>
                    </a:ext>
                  </a:extLst>
                </a:gridCol>
              </a:tblGrid>
              <a:tr h="314244">
                <a:tc>
                  <a:txBody>
                    <a:bodyPr/>
                    <a:lstStyle/>
                    <a:p>
                      <a:pPr algn="ctr"/>
                      <a:r>
                        <a:rPr lang="en-US" sz="140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$1,439</a:t>
                      </a:r>
                      <a:endParaRPr lang="en-US" sz="1400">
                        <a:solidFill>
                          <a:srgbClr val="FF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39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85907234"/>
                  </a:ext>
                </a:extLst>
              </a:tr>
              <a:tr h="150788">
                <a:tc>
                  <a:txBody>
                    <a:bodyPr/>
                    <a:lstStyle/>
                    <a:p>
                      <a:pPr marL="4572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30</a:t>
                      </a: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 Rebate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7620" marR="7620" marT="762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645271"/>
                  </a:ext>
                </a:extLst>
              </a:tr>
              <a:tr h="23948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       </a:t>
                      </a:r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11TG000AUS</a:t>
                      </a:r>
                    </a:p>
                  </a:txBody>
                  <a:tcPr marL="6350" marR="6350" marT="635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9599783"/>
                  </a:ext>
                </a:extLst>
              </a:tr>
              <a:tr h="24835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/>
                        <a:t>Core i7-12700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2707638"/>
                  </a:ext>
                </a:extLst>
              </a:tr>
              <a:tr h="24835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2933MHz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61796982"/>
                  </a:ext>
                </a:extLst>
              </a:tr>
              <a:tr h="24835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512GB SSD M.2 PCIe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0429177"/>
                  </a:ext>
                </a:extLst>
              </a:tr>
              <a:tr h="24835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DVD RW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44376687"/>
                  </a:ext>
                </a:extLst>
              </a:tr>
              <a:tr h="24835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2 Display Ports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25795015"/>
                  </a:ext>
                </a:extLst>
              </a:tr>
              <a:tr h="248357">
                <a:tc>
                  <a:txBody>
                    <a:bodyPr/>
                    <a:lstStyle/>
                    <a:p>
                      <a:pPr marL="9144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 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71244981"/>
                  </a:ext>
                </a:extLst>
              </a:tr>
              <a:tr h="24835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7385131"/>
                  </a:ext>
                </a:extLst>
              </a:tr>
            </a:tbl>
          </a:graphicData>
        </a:graphic>
      </p:graphicFrame>
      <p:pic>
        <p:nvPicPr>
          <p:cNvPr id="13" name="Picture 2" descr="images">
            <a:extLst>
              <a:ext uri="{FF2B5EF4-FFF2-40B4-BE49-F238E27FC236}">
                <a16:creationId xmlns:a16="http://schemas.microsoft.com/office/drawing/2014/main" id="{F19DE914-F837-4996-90F2-35A6A282043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9896665" y="1598675"/>
            <a:ext cx="2500246" cy="22830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98269C49-8B2A-47F0-AC46-506DE6C35CB9}"/>
              </a:ext>
            </a:extLst>
          </p:cNvPr>
          <p:cNvSpPr txBox="1">
            <a:spLocks/>
          </p:cNvSpPr>
          <p:nvPr/>
        </p:nvSpPr>
        <p:spPr bwMode="white">
          <a:xfrm>
            <a:off x="10513682" y="1244873"/>
            <a:ext cx="1671447" cy="469557"/>
          </a:xfrm>
          <a:prstGeom prst="rect">
            <a:avLst/>
          </a:prstGeom>
        </p:spPr>
        <p:txBody>
          <a:bodyPr lIns="91432" tIns="45716" rIns="91432" bIns="45716"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ThinkCentre M90s SFF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     </a:t>
            </a:r>
          </a:p>
        </p:txBody>
      </p:sp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BBC774E0-123A-BA9C-F0B6-96466E94465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5651035"/>
              </p:ext>
            </p:extLst>
          </p:nvPr>
        </p:nvGraphicFramePr>
        <p:xfrm>
          <a:off x="5406" y="3937283"/>
          <a:ext cx="3744221" cy="2502366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26663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159197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1159197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1159197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</a:tblGrid>
              <a:tr h="301732">
                <a:tc rowSpan="10"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b="1" i="0" kern="1200">
                          <a:solidFill>
                            <a:schemeClr val="bg1"/>
                          </a:solidFill>
                          <a:latin typeface="Arial"/>
                          <a:ea typeface="Arial" charset="0"/>
                          <a:cs typeface="Arial"/>
                        </a:rPr>
                        <a:t>M70s SFF Gen 5</a:t>
                      </a:r>
                      <a:endParaRPr lang="en-US"/>
                    </a:p>
                  </a:txBody>
                  <a:tcPr marL="0" marR="0" marT="0" marB="0" vert="vert270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$1,019</a:t>
                      </a:r>
                      <a:endParaRPr lang="en-US"/>
                    </a:p>
                  </a:txBody>
                  <a:tcPr marL="91439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$1,039</a:t>
                      </a: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$1,309</a:t>
                      </a:r>
                      <a:endParaRPr lang="en-US"/>
                    </a:p>
                  </a:txBody>
                  <a:tcPr marL="91439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8780">
                <a:tc vMerge="1">
                  <a:txBody>
                    <a:bodyPr/>
                    <a:lstStyle/>
                    <a:p>
                      <a:endParaRPr lang="hr-HR" sz="800" b="1" i="0" u="none" strike="noStrike" baseline="0">
                        <a:solidFill>
                          <a:srgbClr val="0094BC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lang="hr-HR" sz="900" b="1" i="0" u="none" strike="noStrike" baseline="0">
                        <a:solidFill>
                          <a:srgbClr val="0094BC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7620" marR="7620" marT="762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7620" marR="7620" marT="7620" marB="0" anchor="b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7620" marR="7620" marT="762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9952">
                <a:tc vMerge="1">
                  <a:txBody>
                    <a:bodyPr/>
                    <a:lstStyle/>
                    <a:p>
                      <a:pPr algn="l"/>
                      <a:endParaRPr lang="hr-HR" sz="800" b="1" i="0" u="none" strike="noStrike" baseline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       12U3000WUS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350" marR="6350" marT="635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       12U3000UUS</a:t>
                      </a:r>
                      <a:endParaRPr lang="en-US"/>
                    </a:p>
                  </a:txBody>
                  <a:tcPr marL="6350" marR="6350" marT="6350" marB="0" anchor="b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       </a:t>
                      </a:r>
                      <a:r>
                        <a:rPr lang="en-US" sz="11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/>
                          <a:ea typeface="+mn-ea"/>
                          <a:cs typeface="+mn-cs"/>
                        </a:rPr>
                        <a:t>12U3000VUS</a:t>
                      </a:r>
                    </a:p>
                  </a:txBody>
                  <a:tcPr marL="6350" marR="6350" marT="635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8468">
                <a:tc vMerge="1">
                  <a:txBody>
                    <a:bodyPr/>
                    <a:lstStyle/>
                    <a:p>
                      <a:pPr algn="l"/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Core i5-14400</a:t>
                      </a:r>
                      <a:endParaRPr lang="en-US" sz="800"/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/>
                        <a:t>Core i5-14400</a:t>
                      </a: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/>
                        <a:t>Core i7-14700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8468">
                <a:tc vMerge="1">
                  <a:txBody>
                    <a:bodyPr/>
                    <a:lstStyle/>
                    <a:p>
                      <a:pPr algn="l"/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DDR5-4800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tabLst/>
                        <a:defRPr/>
                      </a:pPr>
                      <a:r>
                        <a:rPr lang="en-US" sz="800" b="0" i="0" u="none" strike="noStrike" baseline="0" noProof="0">
                          <a:solidFill>
                            <a:srgbClr val="000000"/>
                          </a:solidFill>
                          <a:latin typeface="Arial"/>
                        </a:rPr>
                        <a:t>16GB DDR5-4800</a:t>
                      </a:r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tabLst/>
                        <a:defRPr/>
                      </a:pPr>
                      <a:r>
                        <a:rPr lang="en-US" sz="800" b="0" i="0" u="none" strike="noStrike" baseline="0" noProof="0">
                          <a:solidFill>
                            <a:srgbClr val="000000"/>
                          </a:solidFill>
                          <a:latin typeface="Arial"/>
                        </a:rPr>
                        <a:t>16GB DDR5-4800</a:t>
                      </a:r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8468">
                <a:tc vMerge="1">
                  <a:txBody>
                    <a:bodyPr/>
                    <a:lstStyle/>
                    <a:p>
                      <a:pPr algn="l"/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256GB SSD M.2 PCIe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512GB SSD M.2 PCIe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512GB SSD M.2 PCIe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8468">
                <a:tc vMerge="1">
                  <a:txBody>
                    <a:bodyPr/>
                    <a:lstStyle/>
                    <a:p>
                      <a:pPr algn="l"/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DVD RW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DVD RW</a:t>
                      </a: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DVD RW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8468">
                <a:tc vMerge="1">
                  <a:txBody>
                    <a:bodyPr/>
                    <a:lstStyle/>
                    <a:p>
                      <a:pPr algn="l"/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1xDP,1xHDMI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800" b="0" i="0" u="none" strike="noStrike" noProof="0">
                          <a:solidFill>
                            <a:srgbClr val="000000"/>
                          </a:solidFill>
                          <a:latin typeface="Arial"/>
                        </a:rPr>
                        <a:t>1xDP,1xHDMI</a:t>
                      </a:r>
                      <a:endParaRPr lang="en-US"/>
                    </a:p>
                    <a:p>
                      <a:pPr marL="0" marR="0" lvl="0" indent="0" algn="ctr" defTabSz="91440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800" b="0" i="0" u="none" strike="noStrike" noProof="0">
                          <a:solidFill>
                            <a:srgbClr val="000000"/>
                          </a:solidFill>
                          <a:latin typeface="Arial"/>
                        </a:rPr>
                        <a:t>1xDP,1xHDMI</a:t>
                      </a:r>
                    </a:p>
                    <a:p>
                      <a:pPr marL="0" marR="0" lvl="0" indent="0" algn="ctr" defTabSz="91440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197">
                <a:tc vMerge="1">
                  <a:txBody>
                    <a:bodyPr/>
                    <a:lstStyle/>
                    <a:p>
                      <a:pPr algn="l"/>
                      <a:endParaRPr lang="cs-CZ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 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 </a:t>
                      </a:r>
                      <a:endParaRPr kumimoji="0" lang="en-US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 </a:t>
                      </a:r>
                      <a:endParaRPr kumimoji="0" lang="en-US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8468">
                <a:tc v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15212424"/>
      </p:ext>
    </p:extLst>
  </p:cSld>
  <p:clrMapOvr>
    <a:masterClrMapping/>
  </p:clrMapOvr>
  <p:transition spd="med"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489FA33-45B8-4FF7-94CE-D10942AFC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ThinkCentre Mini Tower Desktops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9E8A8EE-2129-40C4-842D-988291A9D2D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5" name="Picture 4" descr="images">
            <a:extLst>
              <a:ext uri="{FF2B5EF4-FFF2-40B4-BE49-F238E27FC236}">
                <a16:creationId xmlns:a16="http://schemas.microsoft.com/office/drawing/2014/main" id="{224AC871-AE9A-4124-B444-307C5967C8A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094934" y="1145972"/>
            <a:ext cx="3695791" cy="27718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95D971E2-3ECC-4F00-B147-FED868D6FD85}"/>
              </a:ext>
            </a:extLst>
          </p:cNvPr>
          <p:cNvSpPr txBox="1"/>
          <p:nvPr/>
        </p:nvSpPr>
        <p:spPr>
          <a:xfrm>
            <a:off x="8660330" y="1022866"/>
            <a:ext cx="3095065" cy="246213"/>
          </a:xfrm>
          <a:prstGeom prst="rect">
            <a:avLst/>
          </a:prstGeom>
          <a:noFill/>
        </p:spPr>
        <p:txBody>
          <a:bodyPr wrap="square" lIns="91432" tIns="45716" rIns="91432" bIns="45716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Prices shown do not include rebate (if available).</a:t>
            </a: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FF6A00"/>
              </a:solidFill>
              <a:effectLst/>
              <a:uLnTx/>
              <a:uFillTx/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6CE4B86-3180-44A3-BB67-92B7FD11E1FC}"/>
              </a:ext>
            </a:extLst>
          </p:cNvPr>
          <p:cNvSpPr/>
          <p:nvPr/>
        </p:nvSpPr>
        <p:spPr>
          <a:xfrm>
            <a:off x="1056044" y="1032992"/>
            <a:ext cx="801806" cy="246213"/>
          </a:xfrm>
          <a:prstGeom prst="rect">
            <a:avLst/>
          </a:prstGeom>
        </p:spPr>
        <p:txBody>
          <a:bodyPr wrap="none" lIns="91432" tIns="45716" rIns="91432" bIns="45716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[  6 OF 8  ]</a:t>
            </a:r>
            <a:endParaRPr kumimoji="0" lang="en-US" sz="10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Arial" charset="0"/>
              <a:cs typeface="Arial" charset="0"/>
            </a:endParaRPr>
          </a:p>
        </p:txBody>
      </p:sp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B66A6661-1642-4218-8801-3B9CDB7E029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44186965"/>
              </p:ext>
            </p:extLst>
          </p:nvPr>
        </p:nvGraphicFramePr>
        <p:xfrm>
          <a:off x="0" y="1275935"/>
          <a:ext cx="4796410" cy="2586275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5868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0061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44904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45986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</a:tblGrid>
              <a:tr h="251641">
                <a:tc rowSpan="9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r>
                        <a:rPr lang="en-US" sz="1800" b="1">
                          <a:solidFill>
                            <a:schemeClr val="bg1"/>
                          </a:solidFill>
                          <a:latin typeface="Arial"/>
                          <a:ea typeface="Arial" charset="0"/>
                          <a:cs typeface="Arial"/>
                        </a:rPr>
                        <a:t>M70t</a:t>
                      </a:r>
                      <a:r>
                        <a:rPr lang="en-US" sz="1800" b="1" baseline="0">
                          <a:solidFill>
                            <a:schemeClr val="bg1"/>
                          </a:solidFill>
                          <a:latin typeface="Arial"/>
                          <a:ea typeface="Arial" charset="0"/>
                          <a:cs typeface="Arial"/>
                        </a:rPr>
                        <a:t> </a:t>
                      </a:r>
                      <a:r>
                        <a:rPr lang="en-US" sz="1800" b="1">
                          <a:solidFill>
                            <a:schemeClr val="bg1"/>
                          </a:solidFill>
                          <a:latin typeface="Arial"/>
                          <a:ea typeface="Arial" charset="0"/>
                          <a:cs typeface="Arial"/>
                        </a:rPr>
                        <a:t>Tower Gen 5</a:t>
                      </a:r>
                    </a:p>
                  </a:txBody>
                  <a:tcPr marL="0" marR="0" marT="91440" marB="0" vert="vert270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1,059</a:t>
                      </a:r>
                      <a:endParaRPr kumimoji="0" lang="en-US"/>
                    </a:p>
                  </a:txBody>
                  <a:tcPr marL="91439" marR="0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1,079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1,329</a:t>
                      </a:r>
                      <a:endParaRPr kumimoji="0" lang="en-US"/>
                    </a:p>
                  </a:txBody>
                  <a:tcPr marL="91439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164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91439" marR="0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91439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91439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60273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>
                        <a:solidFill>
                          <a:schemeClr val="bg1"/>
                        </a:solidFill>
                      </a:endParaRPr>
                    </a:p>
                  </a:txBody>
                  <a:tcPr marL="0" marR="12700" marT="0" marB="0" vert="vert27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12U0000MUS</a:t>
                      </a:r>
                    </a:p>
                  </a:txBody>
                  <a:tcPr marL="6350" marR="6350" marT="6350" marB="0" anchor="b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12U0000LUS</a:t>
                      </a:r>
                    </a:p>
                  </a:txBody>
                  <a:tcPr marL="6350" marR="6350" marT="635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12U0000JUS</a:t>
                      </a:r>
                    </a:p>
                  </a:txBody>
                  <a:tcPr marL="6350" marR="6350" marT="635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6991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900"/>
                        <a:t>Core i5-14500 </a:t>
                      </a:r>
                    </a:p>
                  </a:txBody>
                  <a:tcPr marL="9525" marR="9525" marT="9525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Core i5-14500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Core i7-14700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4383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DDR5-4800</a:t>
                      </a:r>
                    </a:p>
                  </a:txBody>
                  <a:tcPr marL="9525" marR="9525" marT="9525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lvl="0" algn="ctr">
                        <a:buNone/>
                      </a:pPr>
                      <a:r>
                        <a:rPr lang="en-US" sz="900" b="0" i="0" u="none" strike="noStrike" baseline="0" noProof="0">
                          <a:solidFill>
                            <a:srgbClr val="000000"/>
                          </a:solidFill>
                          <a:latin typeface="Arial"/>
                        </a:rPr>
                        <a:t>16GB DDR5-4800</a:t>
                      </a:r>
                    </a:p>
                    <a:p>
                      <a:pPr marL="91440" lvl="0" algn="ctr">
                        <a:buNone/>
                      </a:pPr>
                      <a:endParaRPr lang="en-US" sz="900" b="0" i="0" u="none" strike="noStrike" baseline="0">
                        <a:solidFill>
                          <a:srgbClr val="000000"/>
                        </a:solidFill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lvl="0" algn="ctr">
                        <a:buNone/>
                      </a:pPr>
                      <a:r>
                        <a:rPr lang="en-US" sz="900" b="0" i="0" u="none" strike="noStrike" baseline="0" noProof="0">
                          <a:solidFill>
                            <a:srgbClr val="000000"/>
                          </a:solidFill>
                          <a:latin typeface="Arial"/>
                        </a:rPr>
                        <a:t>16GB DDR5-4800</a:t>
                      </a:r>
                    </a:p>
                    <a:p>
                      <a:pPr marL="91440" marR="0" lvl="0" indent="0" algn="ctr" defTabSz="91440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900" b="0" i="0" u="none" strike="noStrike" baseline="0">
                        <a:solidFill>
                          <a:srgbClr val="000000"/>
                        </a:solidFill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9923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256GB SSD M.2 PCIe</a:t>
                      </a:r>
                    </a:p>
                  </a:txBody>
                  <a:tcPr marL="9525" marR="9525" marT="9525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512GB SSD M.2 PCIe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512GB SSD M.2 PCIe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6991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DVD RW</a:t>
                      </a:r>
                    </a:p>
                  </a:txBody>
                  <a:tcPr marL="9525" marR="9525" marT="9525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DVD RW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DVD RW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6991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9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         Win11 Pro 64 </a:t>
                      </a:r>
                    </a:p>
                  </a:txBody>
                  <a:tcPr marL="9525" marR="9525" marT="9525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9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         Win11 Pro 64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9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         Win11 Pro 64 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69914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2C427464-9BD3-4325-B95F-DC7BB256D1A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06565466"/>
              </p:ext>
            </p:extLst>
          </p:nvPr>
        </p:nvGraphicFramePr>
        <p:xfrm>
          <a:off x="6973908" y="1257939"/>
          <a:ext cx="4648116" cy="2689394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5375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0027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405137">
                  <a:extLst>
                    <a:ext uri="{9D8B030D-6E8A-4147-A177-3AD203B41FA5}">
                      <a16:colId xmlns:a16="http://schemas.microsoft.com/office/drawing/2014/main" val="1799682020"/>
                    </a:ext>
                  </a:extLst>
                </a:gridCol>
                <a:gridCol w="1405137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267663">
                <a:tc rowSpan="9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r>
                        <a:rPr lang="en-US" sz="1800" b="1">
                          <a:solidFill>
                            <a:schemeClr val="bg1"/>
                          </a:solidFill>
                          <a:latin typeface="Arial"/>
                          <a:ea typeface="Arial" charset="0"/>
                          <a:cs typeface="Arial"/>
                        </a:rPr>
                        <a:t>M80t Tower Gen 3</a:t>
                      </a:r>
                    </a:p>
                  </a:txBody>
                  <a:tcPr marL="0" marR="0" marT="91440" marB="0" vert="vert270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1,129</a:t>
                      </a:r>
                      <a:endParaRPr kumimoji="0" lang="en-US"/>
                    </a:p>
                  </a:txBody>
                  <a:tcPr marL="91439" marR="0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1,189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91439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1,459</a:t>
                      </a:r>
                      <a:endParaRPr kumimoji="0" lang="en-US"/>
                    </a:p>
                  </a:txBody>
                  <a:tcPr marL="91439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766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$50 Rebate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r-HR" sz="1050" b="1" i="0" u="none" strike="noStrike" baseline="0">
                        <a:solidFill>
                          <a:srgbClr val="0094BC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$50 Rebate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$50 Rebate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6845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>
                        <a:solidFill>
                          <a:schemeClr val="bg1"/>
                        </a:solidFill>
                      </a:endParaRPr>
                    </a:p>
                  </a:txBody>
                  <a:tcPr marL="0" marR="12700" marT="0" marB="0" vert="vert27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11TE0000US</a:t>
                      </a:r>
                    </a:p>
                  </a:txBody>
                  <a:tcPr marL="6350" marR="6350" marT="6350" marB="0" anchor="b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11TE000EUS</a:t>
                      </a:r>
                    </a:p>
                  </a:txBody>
                  <a:tcPr marL="6350" marR="6350" marT="635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11TE0008US</a:t>
                      </a:r>
                    </a:p>
                  </a:txBody>
                  <a:tcPr marL="6350" marR="6350" marT="635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7098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900"/>
                        <a:t>Core i5-12400 </a:t>
                      </a:r>
                    </a:p>
                  </a:txBody>
                  <a:tcPr marL="9525" marR="9525" marT="9525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Core i5-12400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Core i7-12700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90728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2666MHz</a:t>
                      </a:r>
                    </a:p>
                  </a:txBody>
                  <a:tcPr marL="9525" marR="9525" marT="9525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2666MHz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2933MHz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90728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256GB SSD M.2 PCIe</a:t>
                      </a:r>
                    </a:p>
                  </a:txBody>
                  <a:tcPr marL="9525" marR="9525" marT="9525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512GB SSD M.2 PCIe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512GB SSD M.2 PCIe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870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DVD RW</a:t>
                      </a:r>
                    </a:p>
                  </a:txBody>
                  <a:tcPr marL="9525" marR="9525" marT="9525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DVD RW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DVD RW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9072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9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         Win11 Pro 64 </a:t>
                      </a:r>
                    </a:p>
                    <a:p>
                      <a:pPr algn="l" rtl="0" fontAlgn="b"/>
                      <a:r>
                        <a:rPr lang="en-US" sz="9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            </a:t>
                      </a:r>
                      <a:endParaRPr lang="cs-CZ" sz="9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525" marR="9525" marT="9525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9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         Win11 Pro 64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9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         Win11 Pro 64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01326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11" name="Picture 2" descr="images">
            <a:extLst>
              <a:ext uri="{FF2B5EF4-FFF2-40B4-BE49-F238E27FC236}">
                <a16:creationId xmlns:a16="http://schemas.microsoft.com/office/drawing/2014/main" id="{AA29AF48-F0C0-4680-A9C9-21B6DE53486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8450901" y="3632198"/>
            <a:ext cx="3917312" cy="2586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532146180"/>
      </p:ext>
    </p:extLst>
  </p:cSld>
  <p:clrMapOvr>
    <a:masterClrMapping/>
  </p:clrMapOvr>
  <p:transition spd="med"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7B34BC7-0ED2-48E1-9705-8567543B8A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ThinkCentre All-in-One Desktops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58176B2-696F-4C72-8E95-CAF9C8D04DF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CDEFD1E-1EDE-4730-BFC0-EEACA494CCD7}"/>
              </a:ext>
            </a:extLst>
          </p:cNvPr>
          <p:cNvSpPr txBox="1"/>
          <p:nvPr/>
        </p:nvSpPr>
        <p:spPr>
          <a:xfrm>
            <a:off x="8660330" y="1022866"/>
            <a:ext cx="3062113" cy="246213"/>
          </a:xfrm>
          <a:prstGeom prst="rect">
            <a:avLst/>
          </a:prstGeom>
          <a:noFill/>
        </p:spPr>
        <p:txBody>
          <a:bodyPr wrap="square" lIns="91432" tIns="45716" rIns="91432" bIns="45716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 charset="0"/>
                <a:cs typeface="Arial" charset="0"/>
              </a:rPr>
              <a:t>Prices shown do not include rebate (if available).</a:t>
            </a: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FF6A00"/>
              </a:solidFill>
              <a:effectLst/>
              <a:uLnTx/>
              <a:uFillTx/>
              <a:latin typeface="Arial"/>
              <a:ea typeface="Arial" charset="0"/>
              <a:cs typeface="Arial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418AE04-FB57-4CC5-A765-E997012A78D8}"/>
              </a:ext>
            </a:extLst>
          </p:cNvPr>
          <p:cNvSpPr txBox="1"/>
          <p:nvPr/>
        </p:nvSpPr>
        <p:spPr>
          <a:xfrm>
            <a:off x="6282267" y="1278468"/>
            <a:ext cx="184714" cy="477046"/>
          </a:xfrm>
          <a:prstGeom prst="rect">
            <a:avLst/>
          </a:prstGeom>
          <a:noFill/>
        </p:spPr>
        <p:txBody>
          <a:bodyPr wrap="none" lIns="91432" tIns="45716" rIns="91432" bIns="45716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D7E24977-4450-4273-B366-92917BD80FE7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058037" y="2773275"/>
            <a:ext cx="1797774" cy="1348330"/>
          </a:xfrm>
          <a:prstGeom prst="rect">
            <a:avLst/>
          </a:prstGeom>
        </p:spPr>
      </p:pic>
      <p:pic>
        <p:nvPicPr>
          <p:cNvPr id="11" name="Picture 2" descr="images">
            <a:extLst>
              <a:ext uri="{FF2B5EF4-FFF2-40B4-BE49-F238E27FC236}">
                <a16:creationId xmlns:a16="http://schemas.microsoft.com/office/drawing/2014/main" id="{4627F725-08E6-4074-9091-AF741773765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6213183" y="4204824"/>
            <a:ext cx="2825851" cy="22345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6" descr="images">
            <a:extLst>
              <a:ext uri="{FF2B5EF4-FFF2-40B4-BE49-F238E27FC236}">
                <a16:creationId xmlns:a16="http://schemas.microsoft.com/office/drawing/2014/main" id="{8D3F891F-E3F1-46B4-945F-64DF3A91AF4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8983325" y="4479383"/>
            <a:ext cx="2510041" cy="19357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8" descr="images">
            <a:extLst>
              <a:ext uri="{FF2B5EF4-FFF2-40B4-BE49-F238E27FC236}">
                <a16:creationId xmlns:a16="http://schemas.microsoft.com/office/drawing/2014/main" id="{8FA1B426-E4D9-41C4-BE70-DD1C4876B6A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9658623" y="802253"/>
            <a:ext cx="2233858" cy="17504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10" descr="images">
            <a:extLst>
              <a:ext uri="{FF2B5EF4-FFF2-40B4-BE49-F238E27FC236}">
                <a16:creationId xmlns:a16="http://schemas.microsoft.com/office/drawing/2014/main" id="{0E5E30C3-716E-4135-8075-047BCDFB022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7447432" y="1879542"/>
            <a:ext cx="2356335" cy="19810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DFDE69B6-C187-2D05-25BC-2DE4B42774C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72046160"/>
              </p:ext>
            </p:extLst>
          </p:nvPr>
        </p:nvGraphicFramePr>
        <p:xfrm>
          <a:off x="153447" y="1410926"/>
          <a:ext cx="3835075" cy="2448558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41460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710237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710237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56099">
                <a:tc rowSpan="11"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M90a All-in-One Gen </a:t>
                      </a:r>
                      <a:r>
                        <a:rPr lang="en-US" sz="1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5</a:t>
                      </a:r>
                      <a:endParaRPr kumimoji="0" lang="en-US" sz="16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0" marR="0" marT="91440" marB="0" vert="vert27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1,439</a:t>
                      </a:r>
                      <a:endParaRPr kumimoji="0" lang="en-US"/>
                    </a:p>
                  </a:txBody>
                  <a:tcPr marL="36576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1,539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36576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427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hr-HR" sz="800" b="1" i="0" u="none" strike="noStrike" baseline="0">
                          <a:solidFill>
                            <a:srgbClr val="0094BC"/>
                          </a:solidFill>
                          <a:latin typeface="Arial"/>
                          <a:ea typeface="Arial" charset="0"/>
                          <a:cs typeface="Arial"/>
                        </a:rPr>
                        <a:t>                 </a:t>
                      </a:r>
                    </a:p>
                  </a:txBody>
                  <a:tcPr marL="36576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r-HR" sz="800" b="1" i="0" u="none" strike="noStrike" baseline="0">
                        <a:solidFill>
                          <a:srgbClr val="0094BC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36576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9405">
                <a:tc vMerge="1"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5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R="0" marT="0" marB="0" vert="vert27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12SH001MUS</a:t>
                      </a:r>
                    </a:p>
                  </a:txBody>
                  <a:tcPr marL="6350" marR="6350" marT="635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12SH001LUS</a:t>
                      </a:r>
                    </a:p>
                  </a:txBody>
                  <a:tcPr marL="6350" marR="6350" marT="635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940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800" b="0" i="0" u="none" strike="noStrike" baseline="0">
                          <a:solidFill>
                            <a:schemeClr val="tx1"/>
                          </a:solidFill>
                          <a:latin typeface="Arial"/>
                          <a:ea typeface="Arial" charset="0"/>
                          <a:cs typeface="Arial"/>
                        </a:rPr>
                        <a:t>23.8” 1080p  Non-Touch Display</a:t>
                      </a:r>
                    </a:p>
                  </a:txBody>
                  <a:tcPr marL="36576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800" b="0" i="0" u="none" strike="noStrike" baseline="0">
                          <a:solidFill>
                            <a:schemeClr val="tx1"/>
                          </a:solidFill>
                          <a:latin typeface="Arial"/>
                          <a:ea typeface="Arial" charset="0"/>
                          <a:cs typeface="Arial"/>
                        </a:rPr>
                        <a:t>23.8" 1080p  Multi-Touch Display</a:t>
                      </a:r>
                    </a:p>
                  </a:txBody>
                  <a:tcPr marL="36576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718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L w="38100" cap="flat" cmpd="sng" algn="ctr">
                      <a:solidFill>
                        <a:prstClr val="whit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prstClr val="whit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Core i5-14500</a:t>
                      </a:r>
                      <a:endParaRPr lang="en-US"/>
                    </a:p>
                  </a:txBody>
                  <a:tcPr marL="36576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Core i5-12400</a:t>
                      </a:r>
                    </a:p>
                  </a:txBody>
                  <a:tcPr marL="36576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940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L w="38100" cap="flat" cmpd="sng" algn="ctr">
                      <a:solidFill>
                        <a:prstClr val="whit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prstClr val="whit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DDR5-4800</a:t>
                      </a:r>
                    </a:p>
                  </a:txBody>
                  <a:tcPr marL="36576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DDR5-4800</a:t>
                      </a:r>
                    </a:p>
                  </a:txBody>
                  <a:tcPr marL="36576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940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L w="38100" cap="flat" cmpd="sng" algn="ctr">
                      <a:solidFill>
                        <a:prstClr val="whit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prstClr val="whit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256GB SSD M.2 PCIe </a:t>
                      </a:r>
                      <a:r>
                        <a:rPr lang="en-US" sz="800" b="0" i="0" u="none" strike="noStrike" baseline="0" err="1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NVMe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 Opal</a:t>
                      </a:r>
                    </a:p>
                  </a:txBody>
                  <a:tcPr marL="36576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256GB SSD M.2 PCIe </a:t>
                      </a:r>
                      <a:r>
                        <a:rPr lang="en-US" sz="800" b="0" i="0" u="none" strike="noStrike" baseline="0" err="1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NVMe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 Opal</a:t>
                      </a:r>
                    </a:p>
                  </a:txBody>
                  <a:tcPr marL="36576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5884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DVD RW, </a:t>
                      </a:r>
                      <a:r>
                        <a:rPr lang="en-US" sz="800" b="0" i="0" u="none" strike="noStrike" baseline="0" err="1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Wi-Fi+BT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, Webcam/Mic</a:t>
                      </a:r>
                    </a:p>
                  </a:txBody>
                  <a:tcPr marL="36576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DVD RW, </a:t>
                      </a:r>
                      <a:r>
                        <a:rPr lang="en-US" sz="800" b="0" i="0" u="none" strike="noStrike" baseline="0" err="1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Wi-Fi+BT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, Webcam/Mic</a:t>
                      </a:r>
                    </a:p>
                  </a:txBody>
                  <a:tcPr marL="36576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940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DP Out, </a:t>
                      </a:r>
                      <a:r>
                        <a:rPr lang="en-US" sz="800" b="0" i="0" u="none" strike="noStrike" baseline="0" err="1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UltraFlex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  Stand</a:t>
                      </a:r>
                    </a:p>
                  </a:txBody>
                  <a:tcPr marL="36576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DP Out, </a:t>
                      </a:r>
                      <a:r>
                        <a:rPr lang="en-US" sz="800" b="0" i="0" u="none" strike="noStrike" baseline="0" err="1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UltraFlex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  Stand</a:t>
                      </a:r>
                    </a:p>
                  </a:txBody>
                  <a:tcPr marL="36576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5572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Win11 Pro 64</a:t>
                      </a:r>
                      <a:endParaRPr lang="cs-CZ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36576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Win11 Pro 64</a:t>
                      </a:r>
                    </a:p>
                  </a:txBody>
                  <a:tcPr marL="36576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9405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anchor="ctr">
                    <a:lnL w="38100" cap="flat" cmpd="sng" algn="ctr">
                      <a:solidFill>
                        <a:prstClr val="whit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prstClr val="whit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 Year Onsite 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36576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 Year Onsite 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36576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48965843"/>
      </p:ext>
    </p:extLst>
  </p:cSld>
  <p:clrMapOvr>
    <a:masterClrMapping/>
  </p:clrMapOvr>
  <p:transition spd="med"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99D34D4-84DC-4B69-8C7E-0BBB0DF495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ThinkVision Monitors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5BAEC2C-9F4B-4A4A-831B-699ACA795F1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C2D62D5-4626-4E90-ADFE-C7E08CD1AD0B}"/>
              </a:ext>
            </a:extLst>
          </p:cNvPr>
          <p:cNvSpPr txBox="1"/>
          <p:nvPr/>
        </p:nvSpPr>
        <p:spPr>
          <a:xfrm>
            <a:off x="8660330" y="1022866"/>
            <a:ext cx="2996211" cy="246213"/>
          </a:xfrm>
          <a:prstGeom prst="rect">
            <a:avLst/>
          </a:prstGeom>
          <a:noFill/>
        </p:spPr>
        <p:txBody>
          <a:bodyPr wrap="square" lIns="91432" tIns="45716" rIns="91432" bIns="45716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Prices shown do not include rebate (if available).</a:t>
            </a: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FF6A00"/>
              </a:solidFill>
              <a:effectLst/>
              <a:uLnTx/>
              <a:uFillTx/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" name="object 8">
            <a:extLst>
              <a:ext uri="{FF2B5EF4-FFF2-40B4-BE49-F238E27FC236}">
                <a16:creationId xmlns:a16="http://schemas.microsoft.com/office/drawing/2014/main" id="{17E1D512-B3E6-4428-87F5-4F697C531789}"/>
              </a:ext>
            </a:extLst>
          </p:cNvPr>
          <p:cNvSpPr txBox="1"/>
          <p:nvPr/>
        </p:nvSpPr>
        <p:spPr>
          <a:xfrm>
            <a:off x="572960" y="2046461"/>
            <a:ext cx="3064476" cy="540385"/>
          </a:xfrm>
          <a:prstGeom prst="rect">
            <a:avLst/>
          </a:prstGeom>
        </p:spPr>
        <p:txBody>
          <a:bodyPr vert="horz" wrap="square" lIns="0" tIns="108439" rIns="0" bIns="0" rtlCol="0">
            <a:spAutoFit/>
          </a:bodyPr>
          <a:lstStyle/>
          <a:p>
            <a:pPr marL="0" marR="0" lvl="0" indent="0" algn="ctr" defTabSz="1217668" rtl="0" eaLnBrk="1" fontAlgn="auto" latinLnBrk="0" hangingPunct="1">
              <a:lnSpc>
                <a:spcPct val="100000"/>
              </a:lnSpc>
              <a:spcBef>
                <a:spcPts val="855"/>
              </a:spcBef>
              <a:spcAft>
                <a:spcPts val="0"/>
              </a:spcAft>
              <a:buClrTx/>
              <a:buSzTx/>
              <a:buFontTx/>
              <a:buNone/>
              <a:tabLst>
                <a:tab pos="8508674" algn="l"/>
              </a:tabLst>
              <a:defRPr/>
            </a:pPr>
            <a:r>
              <a:rPr kumimoji="0" sz="2400" b="0" i="0" u="none" strike="noStrike" kern="0" cap="none" spc="-361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Verdana"/>
                <a:ea typeface="+mn-ea"/>
                <a:cs typeface="Verdana"/>
              </a:rPr>
              <a:t>T</a:t>
            </a:r>
            <a:r>
              <a:rPr kumimoji="0" sz="2400" b="0" i="0" u="none" strike="noStrike" kern="0" cap="none" spc="-335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Verdana"/>
                <a:ea typeface="+mn-ea"/>
                <a:cs typeface="Verdana"/>
              </a:rPr>
              <a:t>I</a:t>
            </a:r>
            <a:r>
              <a:rPr kumimoji="0" sz="2400" b="0" i="0" u="none" strike="noStrike" kern="0" cap="none" spc="-34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Verdana"/>
                <a:ea typeface="+mn-ea"/>
                <a:cs typeface="Verdana"/>
              </a:rPr>
              <a:t>N</a:t>
            </a:r>
            <a:r>
              <a:rPr kumimoji="0" sz="2400" b="0" i="0" u="none" strike="noStrike" kern="0" cap="none" spc="-16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Verdana"/>
                <a:ea typeface="+mn-ea"/>
                <a:cs typeface="Verdana"/>
              </a:rPr>
              <a:t>Y</a:t>
            </a:r>
            <a:r>
              <a:rPr kumimoji="0" sz="2400" b="0" i="0" u="none" strike="noStrike" kern="0" cap="none" spc="-22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Verdana"/>
                <a:ea typeface="+mn-ea"/>
                <a:cs typeface="Verdana"/>
              </a:rPr>
              <a:t>-</a:t>
            </a:r>
            <a:r>
              <a:rPr kumimoji="0" sz="2400" b="0" i="0" u="none" strike="noStrike" kern="0" cap="none" spc="-125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Verdana"/>
                <a:ea typeface="+mn-ea"/>
                <a:cs typeface="Verdana"/>
              </a:rPr>
              <a:t>I</a:t>
            </a:r>
            <a:r>
              <a:rPr kumimoji="0" sz="2400" b="0" i="0" u="none" strike="noStrike" kern="0" cap="none" spc="-236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Verdana"/>
                <a:ea typeface="+mn-ea"/>
                <a:cs typeface="Verdana"/>
              </a:rPr>
              <a:t>N</a:t>
            </a:r>
            <a:r>
              <a:rPr kumimoji="0" sz="2400" b="0" i="0" u="none" strike="noStrike" kern="0" cap="none" spc="-22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Verdana"/>
                <a:ea typeface="+mn-ea"/>
                <a:cs typeface="Verdana"/>
              </a:rPr>
              <a:t>-</a:t>
            </a:r>
            <a:r>
              <a:rPr kumimoji="0" sz="2400" b="0" i="0" u="none" strike="noStrike" kern="0" cap="none" spc="-2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Verdana"/>
                <a:ea typeface="+mn-ea"/>
                <a:cs typeface="Verdana"/>
              </a:rPr>
              <a:t>ON</a:t>
            </a:r>
            <a:r>
              <a:rPr kumimoji="0" sz="2400" b="0" i="0" u="none" strike="noStrike" kern="0" cap="none" spc="-16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Verdana"/>
                <a:ea typeface="+mn-ea"/>
                <a:cs typeface="Verdana"/>
              </a:rPr>
              <a:t>E</a:t>
            </a:r>
            <a:r>
              <a:rPr kumimoji="0" lang="en-US" sz="2400" b="0" i="0" u="none" strike="noStrike" kern="0" cap="none" spc="-16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Verdana"/>
                <a:ea typeface="+mn-ea"/>
                <a:cs typeface="Verdana"/>
              </a:rPr>
              <a:t> </a:t>
            </a:r>
            <a:r>
              <a:rPr kumimoji="0" lang="en-US" sz="2800" b="1" i="0" u="none" strike="noStrike" kern="0" cap="none" spc="-274" normalizeH="0" baseline="0" noProof="0">
                <a:ln>
                  <a:noFill/>
                </a:ln>
                <a:solidFill>
                  <a:srgbClr val="EB2124"/>
                </a:solidFill>
                <a:effectLst/>
                <a:uLnTx/>
                <a:uFillTx/>
                <a:latin typeface="Verdana"/>
                <a:ea typeface="+mn-ea"/>
                <a:cs typeface="Verdana"/>
              </a:rPr>
              <a:t>4</a:t>
            </a:r>
            <a:endParaRPr kumimoji="0" sz="2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Verdana"/>
            </a:endParaRPr>
          </a:p>
        </p:txBody>
      </p:sp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46E68B73-01A1-4DA5-9609-67F86F2C1271}"/>
              </a:ext>
            </a:extLst>
          </p:cNvPr>
          <p:cNvGraphicFramePr>
            <a:graphicFrameLocks noGrp="1"/>
          </p:cNvGraphicFramePr>
          <p:nvPr/>
        </p:nvGraphicFramePr>
        <p:xfrm>
          <a:off x="2346053" y="3762543"/>
          <a:ext cx="2194560" cy="2306782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373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49382">
                <a:tc rowSpan="10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r>
                        <a:rPr lang="en-US" sz="1400">
                          <a:solidFill>
                            <a:schemeClr val="bg1"/>
                          </a:solidFill>
                          <a:ea typeface="Helvetica Neue"/>
                          <a:cs typeface="Helvetica Neue"/>
                        </a:rPr>
                        <a:t>Tiny-in-One 24 Monitor </a:t>
                      </a:r>
                      <a:endParaRPr lang="en-US" sz="1400">
                        <a:solidFill>
                          <a:schemeClr val="bg1"/>
                        </a:solidFill>
                      </a:endParaRPr>
                    </a:p>
                  </a:txBody>
                  <a:tcPr marL="0" marR="0" marT="91440" marB="0" vert="vert270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600" b="1" i="0" u="none" strike="noStrike">
                          <a:solidFill>
                            <a:srgbClr val="E2231A"/>
                          </a:solidFill>
                          <a:effectLst/>
                          <a:latin typeface="+mn-lt"/>
                          <a:cs typeface="Arial"/>
                        </a:rPr>
                        <a:t>$294</a:t>
                      </a:r>
                    </a:p>
                  </a:txBody>
                  <a:tcPr marL="91439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pPr marL="0" marR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>
                        <a:solidFill>
                          <a:schemeClr val="bg1"/>
                        </a:solidFill>
                      </a:endParaRPr>
                    </a:p>
                  </a:txBody>
                  <a:tcPr marL="0" marR="0" marT="91440" marB="0" vert="vert27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325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11GDPAR1US</a:t>
                      </a:r>
                    </a:p>
                  </a:txBody>
                  <a:tcPr marL="91439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23.8” WLED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Borderless Panel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4572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1080p</a:t>
                      </a:r>
                      <a:r>
                        <a:rPr lang="fr-FR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Non-Touch Display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1080p Webcam w/ Dual Mic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8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 charset="0"/>
                        </a:rPr>
                        <a:t>1 x USB Type A port (Side)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 charset="0"/>
                        </a:rPr>
                        <a:t>Tiny PC Compatibility  (AIO Mode)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8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 charset="0"/>
                        </a:rPr>
                        <a:t>DisplayPort In (Monitor Mode)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8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 charset="0"/>
                        </a:rPr>
                        <a:t>Lift  / Tilt  / Pivot Stand Adjustment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8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 charset="0"/>
                        </a:rPr>
                        <a:t>3 Year Adv. Exchange Warranty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8" name="Rectangle 7">
            <a:extLst>
              <a:ext uri="{FF2B5EF4-FFF2-40B4-BE49-F238E27FC236}">
                <a16:creationId xmlns:a16="http://schemas.microsoft.com/office/drawing/2014/main" id="{BF3BF619-B480-488F-AAC3-CAF888C4A87B}"/>
              </a:ext>
            </a:extLst>
          </p:cNvPr>
          <p:cNvSpPr/>
          <p:nvPr/>
        </p:nvSpPr>
        <p:spPr>
          <a:xfrm>
            <a:off x="966485" y="2554666"/>
            <a:ext cx="2201227" cy="338546"/>
          </a:xfrm>
          <a:prstGeom prst="rect">
            <a:avLst/>
          </a:prstGeom>
        </p:spPr>
        <p:txBody>
          <a:bodyPr wrap="none" lIns="91432" tIns="45716" rIns="91432" bIns="45716">
            <a:spAutoFit/>
          </a:bodyPr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Price is Monitor Only. 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ThinkCentre Tiny (Pictured) Sold Separately</a:t>
            </a:r>
          </a:p>
        </p:txBody>
      </p:sp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3F0949E8-2EA6-46F3-A202-315F652651F0}"/>
              </a:ext>
            </a:extLst>
          </p:cNvPr>
          <p:cNvGraphicFramePr>
            <a:graphicFrameLocks noGrp="1"/>
          </p:cNvGraphicFramePr>
          <p:nvPr/>
        </p:nvGraphicFramePr>
        <p:xfrm>
          <a:off x="7728726" y="3756329"/>
          <a:ext cx="2194560" cy="2383536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373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7744">
                <a:tc rowSpan="10">
                  <a:txBody>
                    <a:bodyPr/>
                    <a:lstStyle/>
                    <a:p>
                      <a:pPr marL="0" marR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r>
                        <a:rPr lang="en-US" sz="1300">
                          <a:solidFill>
                            <a:schemeClr val="bg1"/>
                          </a:solidFill>
                          <a:ea typeface="Helvetica Neue"/>
                          <a:cs typeface="Helvetica Neue"/>
                        </a:rPr>
                        <a:t>Tiny-in-One 24</a:t>
                      </a:r>
                      <a:r>
                        <a:rPr lang="en-US" sz="1300" baseline="0">
                          <a:solidFill>
                            <a:schemeClr val="bg1"/>
                          </a:solidFill>
                          <a:ea typeface="Helvetica Neue"/>
                          <a:cs typeface="Helvetica Neue"/>
                        </a:rPr>
                        <a:t> </a:t>
                      </a:r>
                      <a:r>
                        <a:rPr lang="en-US" sz="1300" b="1">
                          <a:solidFill>
                            <a:srgbClr val="00B4E5"/>
                          </a:solidFill>
                          <a:ea typeface="Helvetica Neue"/>
                          <a:cs typeface="Helvetica Neue"/>
                        </a:rPr>
                        <a:t>Touch</a:t>
                      </a:r>
                      <a:r>
                        <a:rPr lang="en-US" sz="1300">
                          <a:solidFill>
                            <a:schemeClr val="bg1"/>
                          </a:solidFill>
                          <a:ea typeface="Helvetica Neue"/>
                          <a:cs typeface="Helvetica Neue"/>
                        </a:rPr>
                        <a:t> Monitor </a:t>
                      </a:r>
                      <a:endParaRPr lang="en-US" sz="1300">
                        <a:solidFill>
                          <a:schemeClr val="bg1"/>
                        </a:solidFill>
                      </a:endParaRPr>
                    </a:p>
                  </a:txBody>
                  <a:tcPr marL="0" marR="0" marT="91440" marB="0" vert="vert270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600" b="1" i="0" u="none" strike="noStrike">
                          <a:solidFill>
                            <a:srgbClr val="E2231A"/>
                          </a:solidFill>
                          <a:effectLst/>
                          <a:latin typeface="+mn-lt"/>
                          <a:cs typeface="Arial"/>
                        </a:rPr>
                        <a:t>$354</a:t>
                      </a:r>
                    </a:p>
                  </a:txBody>
                  <a:tcPr marL="91439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7744">
                <a:tc vMerge="1">
                  <a:txBody>
                    <a:bodyPr/>
                    <a:lstStyle/>
                    <a:p>
                      <a:pPr marL="0" marR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>
                        <a:solidFill>
                          <a:schemeClr val="bg1"/>
                        </a:solidFill>
                      </a:endParaRPr>
                    </a:p>
                  </a:txBody>
                  <a:tcPr marL="0" marR="0" marT="91440" marB="0" vert="vert27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325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11GCPAR1US</a:t>
                      </a:r>
                    </a:p>
                  </a:txBody>
                  <a:tcPr marL="91439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774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23.8” WLED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Borderless Panel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4572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774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1080p</a:t>
                      </a:r>
                      <a:r>
                        <a:rPr lang="fr-FR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fr-FR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Touch</a:t>
                      </a:r>
                      <a:r>
                        <a:rPr lang="fr-FR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Display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774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720p Webcam w/ Dual Mic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774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8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 charset="0"/>
                        </a:rPr>
                        <a:t>1 x USB A port (Side)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774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 charset="0"/>
                        </a:rPr>
                        <a:t>Tiny PC Compatibility  (AIO Mode)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774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8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 charset="0"/>
                        </a:rPr>
                        <a:t>DisplayPort In (Monitor Mode)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7744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8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 charset="0"/>
                        </a:rPr>
                        <a:t>Lift  / Tilt / Pivot Stand Adjustment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774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8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 charset="0"/>
                        </a:rPr>
                        <a:t>3 Year Adv. Exchange Warranty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10" name="Picture 9">
            <a:extLst>
              <a:ext uri="{FF2B5EF4-FFF2-40B4-BE49-F238E27FC236}">
                <a16:creationId xmlns:a16="http://schemas.microsoft.com/office/drawing/2014/main" id="{E49BE243-5ACB-4CBE-A7CC-7F370EC131B0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662968" y="1396127"/>
            <a:ext cx="2960661" cy="764889"/>
          </a:xfrm>
          <a:prstGeom prst="rect">
            <a:avLst/>
          </a:prstGeom>
        </p:spPr>
      </p:pic>
      <p:pic>
        <p:nvPicPr>
          <p:cNvPr id="11" name="Picture 13">
            <a:extLst>
              <a:ext uri="{FF2B5EF4-FFF2-40B4-BE49-F238E27FC236}">
                <a16:creationId xmlns:a16="http://schemas.microsoft.com/office/drawing/2014/main" id="{E2B5E22F-7B08-47C2-856F-01DA90DDB95D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9723113">
            <a:off x="9173052" y="3721965"/>
            <a:ext cx="624447" cy="624284"/>
          </a:xfrm>
          <a:prstGeom prst="rect">
            <a:avLst/>
          </a:prstGeom>
        </p:spPr>
      </p:pic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764F0EA0-B6B3-4F3D-9D3A-A18037B98713}"/>
              </a:ext>
            </a:extLst>
          </p:cNvPr>
          <p:cNvGraphicFramePr>
            <a:graphicFrameLocks noGrp="1"/>
          </p:cNvGraphicFramePr>
          <p:nvPr/>
        </p:nvGraphicFramePr>
        <p:xfrm>
          <a:off x="4948915" y="3756130"/>
          <a:ext cx="2408464" cy="2306782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5017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0670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49382">
                <a:tc rowSpan="10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r>
                        <a:rPr lang="en-US" sz="1400">
                          <a:solidFill>
                            <a:schemeClr val="bg1"/>
                          </a:solidFill>
                          <a:ea typeface="Helvetica Neue"/>
                          <a:cs typeface="Helvetica Neue"/>
                        </a:rPr>
                        <a:t>Tiny-in-One 27 Monitor </a:t>
                      </a:r>
                      <a:endParaRPr lang="en-US" sz="1400">
                        <a:solidFill>
                          <a:schemeClr val="bg1"/>
                        </a:solidFill>
                      </a:endParaRPr>
                    </a:p>
                  </a:txBody>
                  <a:tcPr marL="0" marR="0" marT="91440" marB="0" vert="vert270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600" b="1" i="0" u="none" strike="noStrike">
                          <a:solidFill>
                            <a:srgbClr val="E2231A"/>
                          </a:solidFill>
                          <a:effectLst/>
                          <a:latin typeface="+mn-lt"/>
                          <a:cs typeface="Arial"/>
                        </a:rPr>
                        <a:t>$434</a:t>
                      </a:r>
                    </a:p>
                  </a:txBody>
                  <a:tcPr marL="91439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pPr marL="0" marR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>
                        <a:solidFill>
                          <a:schemeClr val="bg1"/>
                        </a:solidFill>
                      </a:endParaRPr>
                    </a:p>
                  </a:txBody>
                  <a:tcPr marL="0" marR="0" marT="91440" marB="0" vert="vert27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325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11JHRAR1US</a:t>
                      </a:r>
                    </a:p>
                  </a:txBody>
                  <a:tcPr marL="91439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27” WLED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Borderless Panel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45720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1440p</a:t>
                      </a:r>
                      <a:r>
                        <a:rPr lang="fr-FR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Non-Touch Display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1080p RGB/IR Webcam w/ Dual Mic 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8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 charset="0"/>
                        </a:rPr>
                        <a:t>2 x USB 3.1 port (Side)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 charset="0"/>
                        </a:rPr>
                        <a:t>Tiny PC Compatibility  (AIO Mode)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8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 charset="0"/>
                        </a:rPr>
                        <a:t>DisplayPort / HMDI In (Monitor Mode)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8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 charset="0"/>
                        </a:rPr>
                        <a:t>Lift  / Tilt  / Pivot Stand Adjustment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8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 charset="0"/>
                        </a:rPr>
                        <a:t>3 Year Adv. Exchange Warranty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13" name="Picture 12">
            <a:extLst>
              <a:ext uri="{FF2B5EF4-FFF2-40B4-BE49-F238E27FC236}">
                <a16:creationId xmlns:a16="http://schemas.microsoft.com/office/drawing/2014/main" id="{6E3BDB06-8BC0-4230-96BB-D0B4E61C944B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692399" y="6133888"/>
            <a:ext cx="514998" cy="231717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C6D8FAC1-1D90-44E3-AC97-1EA9935D558C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657952" y="1337839"/>
            <a:ext cx="3097086" cy="2368678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F9C4A07-7415-4CAE-9338-59C43F6191A0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05749" y="1308000"/>
            <a:ext cx="869927" cy="461545"/>
          </a:xfrm>
          <a:prstGeom prst="rect">
            <a:avLst/>
          </a:prstGeom>
        </p:spPr>
      </p:pic>
      <p:pic>
        <p:nvPicPr>
          <p:cNvPr id="16" name="Picture 8" descr="http://thewindowsclub.thewindowsclubco.netdna-cdn.com/wp-content/uploads/2015/07/Windows-Hello.png">
            <a:extLst>
              <a:ext uri="{FF2B5EF4-FFF2-40B4-BE49-F238E27FC236}">
                <a16:creationId xmlns:a16="http://schemas.microsoft.com/office/drawing/2014/main" id="{434B6012-28C3-4CAB-91E5-1E00CC6ED8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648773" y="3812963"/>
            <a:ext cx="632536" cy="2971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12E581C7-BEF0-4B66-9D58-748AE3999232}"/>
              </a:ext>
            </a:extLst>
          </p:cNvPr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755068" y="6141959"/>
            <a:ext cx="526241" cy="238886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810D6F98-B291-448B-B33F-D8A08C6E8597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4677" y="6134314"/>
            <a:ext cx="514998" cy="231717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901A174A-28E2-4B23-BBD3-524F31D552A1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408288" y="6198769"/>
            <a:ext cx="514998" cy="231717"/>
          </a:xfrm>
          <a:prstGeom prst="rect">
            <a:avLst/>
          </a:prstGeom>
        </p:spPr>
      </p:pic>
      <p:sp>
        <p:nvSpPr>
          <p:cNvPr id="20" name="Rectangle 19">
            <a:extLst>
              <a:ext uri="{FF2B5EF4-FFF2-40B4-BE49-F238E27FC236}">
                <a16:creationId xmlns:a16="http://schemas.microsoft.com/office/drawing/2014/main" id="{CABE62C7-3779-4854-9B0A-957B20FB1B33}"/>
              </a:ext>
            </a:extLst>
          </p:cNvPr>
          <p:cNvSpPr/>
          <p:nvPr/>
        </p:nvSpPr>
        <p:spPr>
          <a:xfrm>
            <a:off x="1051483" y="1032992"/>
            <a:ext cx="801806" cy="246213"/>
          </a:xfrm>
          <a:prstGeom prst="rect">
            <a:avLst/>
          </a:prstGeom>
        </p:spPr>
        <p:txBody>
          <a:bodyPr wrap="none" lIns="91432" tIns="45716" rIns="91432" bIns="45716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" charset="0"/>
                <a:cs typeface="Arial" charset="0"/>
              </a:rPr>
              <a:t>[  8 OF 8  ]</a:t>
            </a:r>
            <a:endParaRPr kumimoji="0" lang="en-US" sz="10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 charset="0"/>
              <a:cs typeface="Arial" charset="0"/>
            </a:endParaRPr>
          </a:p>
        </p:txBody>
      </p:sp>
      <p:graphicFrame>
        <p:nvGraphicFramePr>
          <p:cNvPr id="21" name="Table 20">
            <a:extLst>
              <a:ext uri="{FF2B5EF4-FFF2-40B4-BE49-F238E27FC236}">
                <a16:creationId xmlns:a16="http://schemas.microsoft.com/office/drawing/2014/main" id="{55A4EBB2-2CCE-49F7-AACC-762D931CD3A5}"/>
              </a:ext>
            </a:extLst>
          </p:cNvPr>
          <p:cNvGraphicFramePr>
            <a:graphicFrameLocks noGrp="1"/>
          </p:cNvGraphicFramePr>
          <p:nvPr/>
        </p:nvGraphicFramePr>
        <p:xfrm>
          <a:off x="131725" y="3756064"/>
          <a:ext cx="2194560" cy="2322022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373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49382">
                <a:tc rowSpan="10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r>
                        <a:rPr lang="en-US" sz="1400">
                          <a:solidFill>
                            <a:schemeClr val="bg1"/>
                          </a:solidFill>
                          <a:ea typeface="Helvetica Neue"/>
                          <a:cs typeface="Helvetica Neue"/>
                        </a:rPr>
                        <a:t>Tiny-in-One 22 Monitor </a:t>
                      </a:r>
                      <a:endParaRPr lang="en-US" sz="1400">
                        <a:solidFill>
                          <a:schemeClr val="bg1"/>
                        </a:solidFill>
                      </a:endParaRPr>
                    </a:p>
                  </a:txBody>
                  <a:tcPr marL="0" marR="0" marT="91440" marB="0" vert="vert270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600" b="1" i="0" u="none" strike="noStrike">
                          <a:solidFill>
                            <a:srgbClr val="E2231A"/>
                          </a:solidFill>
                          <a:effectLst/>
                          <a:latin typeface="+mn-lt"/>
                          <a:cs typeface="Arial"/>
                        </a:rPr>
                        <a:t>$274</a:t>
                      </a:r>
                    </a:p>
                  </a:txBody>
                  <a:tcPr marL="91439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pPr marL="0" marR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>
                        <a:solidFill>
                          <a:schemeClr val="bg1"/>
                        </a:solidFill>
                      </a:endParaRPr>
                    </a:p>
                  </a:txBody>
                  <a:tcPr marL="0" marR="0" marT="91440" marB="0" vert="vert27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325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11GSPAR1US</a:t>
                      </a:r>
                    </a:p>
                  </a:txBody>
                  <a:tcPr marL="91439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21.5” WLED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Borderless Panel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45720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1080p</a:t>
                      </a:r>
                      <a:r>
                        <a:rPr lang="fr-FR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Non-Touch Display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720p Webcam w/ Dual Mic and ThinkShutter Cover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8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 charset="0"/>
                        </a:rPr>
                        <a:t>1 x USB Type A port (Side)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 charset="0"/>
                        </a:rPr>
                        <a:t>Tiny PC Compatibility  (AIO Mode)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8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 charset="0"/>
                        </a:rPr>
                        <a:t>DisplayPort In (Monitor Mode)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8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 charset="0"/>
                        </a:rPr>
                        <a:t>Lift  / Tilt / Pivot Stand Adjustment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8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 charset="0"/>
                        </a:rPr>
                        <a:t>3 Year Adv. Exchange Warranty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22" name="Picture 2" descr="images">
            <a:extLst>
              <a:ext uri="{FF2B5EF4-FFF2-40B4-BE49-F238E27FC236}">
                <a16:creationId xmlns:a16="http://schemas.microsoft.com/office/drawing/2014/main" id="{03614EC3-6BB5-4D6B-98CB-7C80709161A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7986532" y="1062868"/>
            <a:ext cx="3537294" cy="28317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" name="Text Placeholder 2">
            <a:extLst>
              <a:ext uri="{FF2B5EF4-FFF2-40B4-BE49-F238E27FC236}">
                <a16:creationId xmlns:a16="http://schemas.microsoft.com/office/drawing/2014/main" id="{7AB9BF28-304A-4EB8-B9F6-8B8B1C7674EE}"/>
              </a:ext>
            </a:extLst>
          </p:cNvPr>
          <p:cNvSpPr txBox="1">
            <a:spLocks/>
          </p:cNvSpPr>
          <p:nvPr/>
        </p:nvSpPr>
        <p:spPr bwMode="white">
          <a:xfrm>
            <a:off x="10654839" y="2658433"/>
            <a:ext cx="1671447" cy="469557"/>
          </a:xfrm>
          <a:prstGeom prst="rect">
            <a:avLst/>
          </a:prstGeom>
        </p:spPr>
        <p:txBody>
          <a:bodyPr lIns="91432" tIns="45716" rIns="91432" bIns="45716"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ThinkCentre Tiny-in-One 22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     </a:t>
            </a:r>
          </a:p>
        </p:txBody>
      </p:sp>
      <p:sp>
        <p:nvSpPr>
          <p:cNvPr id="24" name="Text Placeholder 2">
            <a:extLst>
              <a:ext uri="{FF2B5EF4-FFF2-40B4-BE49-F238E27FC236}">
                <a16:creationId xmlns:a16="http://schemas.microsoft.com/office/drawing/2014/main" id="{B16BB609-0F41-414E-8DDF-D455282CC7B6}"/>
              </a:ext>
            </a:extLst>
          </p:cNvPr>
          <p:cNvSpPr txBox="1">
            <a:spLocks/>
          </p:cNvSpPr>
          <p:nvPr/>
        </p:nvSpPr>
        <p:spPr bwMode="white">
          <a:xfrm>
            <a:off x="7705215" y="1661513"/>
            <a:ext cx="1289072" cy="756475"/>
          </a:xfrm>
          <a:prstGeom prst="rect">
            <a:avLst/>
          </a:prstGeom>
        </p:spPr>
        <p:txBody>
          <a:bodyPr lIns="91432" tIns="45716" rIns="91432" bIns="45716"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ThinkCentre Tiny-in-One 27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     </a:t>
            </a:r>
          </a:p>
        </p:txBody>
      </p:sp>
    </p:spTree>
    <p:extLst>
      <p:ext uri="{BB962C8B-B14F-4D97-AF65-F5344CB8AC3E}">
        <p14:creationId xmlns:p14="http://schemas.microsoft.com/office/powerpoint/2010/main" val="1243955774"/>
      </p:ext>
    </p:extLst>
  </p:cSld>
  <p:clrMapOvr>
    <a:masterClrMapping/>
  </p:clrMapOvr>
  <p:transition spd="med"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>
            <a:extLst>
              <a:ext uri="{FF2B5EF4-FFF2-40B4-BE49-F238E27FC236}">
                <a16:creationId xmlns:a16="http://schemas.microsoft.com/office/drawing/2014/main" id="{9B7AD8C1-5F43-46B9-AE28-7BA445EC3CC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Mobile Workstations &amp; </a:t>
            </a:r>
            <a:r>
              <a:rPr lang="en-US" err="1"/>
              <a:t>ThinkStation</a:t>
            </a:r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7F6FB741-46FA-F8B1-F00F-47ACCE2114B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June 2024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58176B2-696F-4C72-8E95-CAF9C8D04DF8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ctr" defTabSz="1218987" rtl="0" eaLnBrk="1" latinLnBrk="0" hangingPunct="1">
              <a:defRPr sz="1000" kern="120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0949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1898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28480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43797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04746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656960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26645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87594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6D22F896-40B5-4ADD-8801-0D06FADFA095}" type="slidenum">
              <a:rPr lang="en-US" smtClean="0"/>
              <a:pPr/>
              <a:t>35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0140280"/>
      </p:ext>
    </p:extLst>
  </p:cSld>
  <p:clrMapOvr>
    <a:masterClrMapping/>
  </p:clrMapOvr>
  <p:transition spd="med"/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Placeholder 2"/>
          <p:cNvSpPr txBox="1">
            <a:spLocks/>
          </p:cNvSpPr>
          <p:nvPr/>
        </p:nvSpPr>
        <p:spPr bwMode="white">
          <a:xfrm>
            <a:off x="2675123" y="4135564"/>
            <a:ext cx="1906562" cy="1584214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E2231A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ThinkPad P16s Intel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E2231A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ThinkPad P16s AMD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Thin &amp; light 16-inch with all-day battery</a:t>
            </a:r>
          </a:p>
        </p:txBody>
      </p:sp>
      <p:sp>
        <p:nvSpPr>
          <p:cNvPr id="13" name="Text Placeholder 2"/>
          <p:cNvSpPr txBox="1">
            <a:spLocks/>
          </p:cNvSpPr>
          <p:nvPr/>
        </p:nvSpPr>
        <p:spPr bwMode="white">
          <a:xfrm>
            <a:off x="7309028" y="4098449"/>
            <a:ext cx="2076566" cy="1973337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E2231A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ThinkPad P1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Ultra-premium 16-inch*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Now even more performance up to NVIDIA RTX 5000 Ada </a:t>
            </a:r>
            <a:r>
              <a:rPr lang="en-US" sz="1200">
                <a:solidFill>
                  <a:srgbClr val="000000"/>
                </a:solidFill>
              </a:rPr>
              <a:t>g</a:t>
            </a:r>
            <a:r>
              <a:rPr kumimoji="0" lang="en-US" sz="12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raphics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8" name="Text Placeholder 2"/>
          <p:cNvSpPr txBox="1">
            <a:spLocks/>
          </p:cNvSpPr>
          <p:nvPr/>
        </p:nvSpPr>
        <p:spPr bwMode="white">
          <a:xfrm>
            <a:off x="427228" y="4125570"/>
            <a:ext cx="2063545" cy="1501260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E2231A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ThinkPad P14s Intel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E2231A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ThinkPad P14s AMD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>
                  <a:lumMod val="95000"/>
                  <a:lumOff val="5000"/>
                </a:srgbClr>
              </a:solidFill>
              <a:effectLst/>
              <a:uLnTx/>
              <a:uFillTx/>
              <a:latin typeface="Arial" pitchFamily="34" charset="0"/>
              <a:ea typeface="+mn-ea"/>
              <a:cs typeface="Segoe UI Light" panose="020B0502040204020203" pitchFamily="34" charset="0"/>
            </a:endParaRP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Segoe UI Light" panose="020B0502040204020203" pitchFamily="34" charset="0"/>
              </a:rPr>
              <a:t>Ultra-portable 14-inch 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Segoe UI Light" panose="020B0502040204020203" pitchFamily="34" charset="0"/>
              </a:rPr>
              <a:t>with all-day battery</a:t>
            </a:r>
          </a:p>
        </p:txBody>
      </p:sp>
      <p:sp>
        <p:nvSpPr>
          <p:cNvPr id="28" name="Text Placeholder 2">
            <a:extLst>
              <a:ext uri="{FF2B5EF4-FFF2-40B4-BE49-F238E27FC236}">
                <a16:creationId xmlns:a16="http://schemas.microsoft.com/office/drawing/2014/main" id="{BD606F6E-1D95-4E72-BAA6-FC594A9BBE56}"/>
              </a:ext>
            </a:extLst>
          </p:cNvPr>
          <p:cNvSpPr txBox="1">
            <a:spLocks/>
          </p:cNvSpPr>
          <p:nvPr/>
        </p:nvSpPr>
        <p:spPr bwMode="white">
          <a:xfrm>
            <a:off x="4766035" y="4100379"/>
            <a:ext cx="2478645" cy="2138860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buClr>
                <a:srgbClr val="6F7170"/>
              </a:buClr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E2231A"/>
                </a:solidFill>
                <a:effectLst/>
                <a:uLnTx/>
                <a:uFillTx/>
                <a:latin typeface="Arial"/>
                <a:cs typeface="Arial"/>
              </a:rPr>
              <a:t>ThinkPad P16v Intel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r>
              <a:rPr lang="en-US" sz="1400" b="1">
                <a:solidFill>
                  <a:srgbClr val="E2231A"/>
                </a:solidFill>
                <a:latin typeface="Arial"/>
                <a:cs typeface="Arial"/>
              </a:rPr>
              <a:t>ThinkPad P16v AMD</a:t>
            </a:r>
            <a:endParaRPr lang="en-US" sz="1400" b="1" i="0" u="none" strike="noStrike" kern="1200" cap="none" spc="0" normalizeH="0" baseline="0" noProof="0">
              <a:ln>
                <a:noFill/>
              </a:ln>
              <a:solidFill>
                <a:srgbClr val="E2231A"/>
              </a:solidFill>
              <a:effectLst/>
              <a:uLnTx/>
              <a:uFillTx/>
              <a:latin typeface="Arial"/>
              <a:cs typeface="Arial"/>
            </a:endParaRP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</a:rPr>
              <a:t>Value </a:t>
            </a:r>
            <a:r>
              <a:rPr lang="en-US" sz="1200">
                <a:solidFill>
                  <a:srgbClr val="000000"/>
                </a:solidFill>
                <a:latin typeface="Arial"/>
                <a:cs typeface="Arial"/>
              </a:rPr>
              <a:t>16-inch performance Mobile Workstation</a:t>
            </a:r>
            <a:endParaRPr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</a:endParaRP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</a:rPr>
              <a:t>NVIDIA </a:t>
            </a:r>
            <a:r>
              <a:rPr lang="en-US" sz="1200">
                <a:solidFill>
                  <a:srgbClr val="000000"/>
                </a:solidFill>
                <a:latin typeface="Arial"/>
                <a:cs typeface="Arial"/>
              </a:rPr>
              <a:t>p</a:t>
            </a:r>
            <a:r>
              <a:rPr kumimoji="0" lang="en-US" sz="12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</a:rPr>
              <a:t>rofessional</a:t>
            </a: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</a:rPr>
              <a:t> </a:t>
            </a:r>
            <a:r>
              <a:rPr lang="en-US" sz="1200">
                <a:solidFill>
                  <a:srgbClr val="000000"/>
                </a:solidFill>
                <a:latin typeface="Arial"/>
                <a:cs typeface="Arial"/>
              </a:rPr>
              <a:t>graphics</a:t>
            </a:r>
            <a:endParaRPr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</a:endParaRP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7" name="Text Placeholder 2">
            <a:extLst>
              <a:ext uri="{FF2B5EF4-FFF2-40B4-BE49-F238E27FC236}">
                <a16:creationId xmlns:a16="http://schemas.microsoft.com/office/drawing/2014/main" id="{DB6C25BD-2361-4324-AEDB-C4346E65915C}"/>
              </a:ext>
            </a:extLst>
          </p:cNvPr>
          <p:cNvSpPr txBox="1">
            <a:spLocks/>
          </p:cNvSpPr>
          <p:nvPr/>
        </p:nvSpPr>
        <p:spPr bwMode="white">
          <a:xfrm>
            <a:off x="9569944" y="4120198"/>
            <a:ext cx="2154710" cy="142622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E2231A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ThinkPad P16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endParaRPr lang="en-US" sz="1200">
              <a:solidFill>
                <a:srgbClr val="000000"/>
              </a:solidFill>
            </a:endParaRP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Ultra-Performance </a:t>
            </a:r>
            <a:r>
              <a:rPr lang="en-US" sz="1200">
                <a:solidFill>
                  <a:srgbClr val="000000"/>
                </a:solidFill>
              </a:rPr>
              <a:t>16</a:t>
            </a: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-inch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Intel HX CPUs with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up to NVIDIA RTX 5000 Ada graphics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5BFC4A82-D564-1854-4174-C22B916007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Lenovo </a:t>
            </a:r>
            <a:r>
              <a:rPr lang="en-US" err="1"/>
              <a:t>Topseller</a:t>
            </a:r>
            <a:r>
              <a:rPr lang="en-US"/>
              <a:t> ThinkPad Mobile Workstations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93604F55-679B-7C61-131B-AD1EAC3E56DD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001986" y="1847542"/>
            <a:ext cx="1906562" cy="1581458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625AF9E0-B6D9-1BBC-831F-4BBAC39B49C1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001986" y="3587521"/>
            <a:ext cx="1906562" cy="233430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92221E4D-5E95-747C-170F-171C2372D2BA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652329" y="1847542"/>
            <a:ext cx="2158058" cy="1710122"/>
          </a:xfrm>
          <a:prstGeom prst="rect">
            <a:avLst/>
          </a:prstGeom>
        </p:spPr>
      </p:pic>
      <p:pic>
        <p:nvPicPr>
          <p:cNvPr id="1026" name="Picture 2" descr="ThinkPad P16 Gen 2 Product Photos&#10;">
            <a:extLst>
              <a:ext uri="{FF2B5EF4-FFF2-40B4-BE49-F238E27FC236}">
                <a16:creationId xmlns:a16="http://schemas.microsoft.com/office/drawing/2014/main" id="{5C3F117E-906D-1DD9-13A3-50679ECE7AB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 flipH="1">
            <a:off x="9858008" y="3585547"/>
            <a:ext cx="1866646" cy="2354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 descr="A computer with a picture of a car on the screen&#10;&#10;Description automatically generated">
            <a:extLst>
              <a:ext uri="{FF2B5EF4-FFF2-40B4-BE49-F238E27FC236}">
                <a16:creationId xmlns:a16="http://schemas.microsoft.com/office/drawing/2014/main" id="{D302C81B-F61D-D7F2-2E46-944709DFB131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55855" y="1781858"/>
            <a:ext cx="2982912" cy="1789747"/>
          </a:xfrm>
          <a:prstGeom prst="rect">
            <a:avLst/>
          </a:prstGeom>
        </p:spPr>
      </p:pic>
      <p:pic>
        <p:nvPicPr>
          <p:cNvPr id="12" name="Picture 11" descr="A computer with a screen showing a video editing program&#10;&#10;Description automatically generated">
            <a:extLst>
              <a:ext uri="{FF2B5EF4-FFF2-40B4-BE49-F238E27FC236}">
                <a16:creationId xmlns:a16="http://schemas.microsoft.com/office/drawing/2014/main" id="{15723957-DBE3-6532-3A82-FC404BA95CF6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7328" y="2215625"/>
            <a:ext cx="1789747" cy="1789747"/>
          </a:xfrm>
          <a:prstGeom prst="rect">
            <a:avLst/>
          </a:prstGeom>
        </p:spPr>
      </p:pic>
      <p:pic>
        <p:nvPicPr>
          <p:cNvPr id="19" name="Picture 18" descr="A computer with a screen on&#10;&#10;Description automatically generated">
            <a:extLst>
              <a:ext uri="{FF2B5EF4-FFF2-40B4-BE49-F238E27FC236}">
                <a16:creationId xmlns:a16="http://schemas.microsoft.com/office/drawing/2014/main" id="{E4B5ECF1-9609-2FFD-05D2-7A71576940DA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84" y="1365145"/>
            <a:ext cx="2343174" cy="1405904"/>
          </a:xfrm>
          <a:prstGeom prst="rect">
            <a:avLst/>
          </a:prstGeom>
        </p:spPr>
      </p:pic>
      <p:pic>
        <p:nvPicPr>
          <p:cNvPr id="21" name="Picture 20" descr="A computer with a screen on&#10;&#10;Description automatically generated">
            <a:extLst>
              <a:ext uri="{FF2B5EF4-FFF2-40B4-BE49-F238E27FC236}">
                <a16:creationId xmlns:a16="http://schemas.microsoft.com/office/drawing/2014/main" id="{E749D84F-BD04-90FA-69A2-AEB3245B027A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218002" y="1164795"/>
            <a:ext cx="2771494" cy="1662896"/>
          </a:xfrm>
          <a:prstGeom prst="rect">
            <a:avLst/>
          </a:prstGeom>
        </p:spPr>
      </p:pic>
      <p:pic>
        <p:nvPicPr>
          <p:cNvPr id="23" name="Picture 22" descr="A black computer with a screen on&#10;&#10;Description automatically generated">
            <a:extLst>
              <a:ext uri="{FF2B5EF4-FFF2-40B4-BE49-F238E27FC236}">
                <a16:creationId xmlns:a16="http://schemas.microsoft.com/office/drawing/2014/main" id="{96AB44CC-8927-EFE4-9607-9B69FA281A40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854410" y="2358684"/>
            <a:ext cx="1739765" cy="1739765"/>
          </a:xfrm>
          <a:prstGeom prst="rect">
            <a:avLst/>
          </a:prstGeom>
        </p:spPr>
      </p:pic>
      <p:sp>
        <p:nvSpPr>
          <p:cNvPr id="24" name="TextBox 23">
            <a:extLst>
              <a:ext uri="{FF2B5EF4-FFF2-40B4-BE49-F238E27FC236}">
                <a16:creationId xmlns:a16="http://schemas.microsoft.com/office/drawing/2014/main" id="{441AC878-1C8F-F587-A385-EDA9A42D3091}"/>
              </a:ext>
            </a:extLst>
          </p:cNvPr>
          <p:cNvSpPr txBox="1"/>
          <p:nvPr/>
        </p:nvSpPr>
        <p:spPr>
          <a:xfrm>
            <a:off x="427228" y="1297795"/>
            <a:ext cx="173976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1050" b="1">
                <a:solidFill>
                  <a:schemeClr val="accent4"/>
                </a:solidFill>
                <a:latin typeface="Arial" pitchFamily="34" charset="0"/>
                <a:cs typeface="Arial" pitchFamily="34" charset="0"/>
              </a:rPr>
              <a:t>P14s Gen5 </a:t>
            </a:r>
            <a:r>
              <a:rPr lang="en-US" sz="1050" b="1" i="1">
                <a:solidFill>
                  <a:schemeClr val="accent4"/>
                </a:solidFill>
                <a:latin typeface="Arial" pitchFamily="34" charset="0"/>
                <a:cs typeface="Arial" pitchFamily="34" charset="0"/>
              </a:rPr>
              <a:t>Intel</a:t>
            </a:r>
            <a:endParaRPr lang="en-US" sz="1050" b="1">
              <a:solidFill>
                <a:schemeClr val="accent4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40CFC8B-EE3D-4874-286A-92B693F1C711}"/>
              </a:ext>
            </a:extLst>
          </p:cNvPr>
          <p:cNvSpPr txBox="1"/>
          <p:nvPr/>
        </p:nvSpPr>
        <p:spPr>
          <a:xfrm>
            <a:off x="1172047" y="3798864"/>
            <a:ext cx="173976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1050" b="1">
                <a:solidFill>
                  <a:schemeClr val="accent4"/>
                </a:solidFill>
                <a:latin typeface="Arial" pitchFamily="34" charset="0"/>
                <a:cs typeface="Arial" pitchFamily="34" charset="0"/>
              </a:rPr>
              <a:t>P14s Gen5 </a:t>
            </a:r>
            <a:r>
              <a:rPr lang="en-US" sz="1050" b="1" i="1">
                <a:solidFill>
                  <a:schemeClr val="accent4"/>
                </a:solidFill>
                <a:latin typeface="Arial" pitchFamily="34" charset="0"/>
                <a:cs typeface="Arial" pitchFamily="34" charset="0"/>
              </a:rPr>
              <a:t>AMD</a:t>
            </a:r>
            <a:endParaRPr lang="en-US" sz="1050" b="1">
              <a:solidFill>
                <a:schemeClr val="accent4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0D135B80-F8CE-B2CB-D0C5-1EE074446559}"/>
              </a:ext>
            </a:extLst>
          </p:cNvPr>
          <p:cNvSpPr txBox="1"/>
          <p:nvPr/>
        </p:nvSpPr>
        <p:spPr>
          <a:xfrm>
            <a:off x="3639555" y="3814129"/>
            <a:ext cx="173976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1050" b="1">
                <a:solidFill>
                  <a:schemeClr val="accent4"/>
                </a:solidFill>
                <a:latin typeface="Arial" pitchFamily="34" charset="0"/>
                <a:cs typeface="Arial" pitchFamily="34" charset="0"/>
              </a:rPr>
              <a:t>P16s Gen2 </a:t>
            </a:r>
            <a:r>
              <a:rPr lang="en-US" sz="1050" b="1" i="1">
                <a:solidFill>
                  <a:schemeClr val="accent4"/>
                </a:solidFill>
                <a:latin typeface="Arial" pitchFamily="34" charset="0"/>
                <a:cs typeface="Arial" pitchFamily="34" charset="0"/>
              </a:rPr>
              <a:t>AMD</a:t>
            </a:r>
            <a:endParaRPr lang="en-US" sz="1050" b="1">
              <a:solidFill>
                <a:schemeClr val="accent4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2D07DAFB-22FC-0319-0B40-5FA9282ED3E6}"/>
              </a:ext>
            </a:extLst>
          </p:cNvPr>
          <p:cNvSpPr txBox="1"/>
          <p:nvPr/>
        </p:nvSpPr>
        <p:spPr>
          <a:xfrm>
            <a:off x="3050066" y="1138222"/>
            <a:ext cx="173976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1050" b="1">
                <a:solidFill>
                  <a:schemeClr val="accent4"/>
                </a:solidFill>
                <a:latin typeface="Arial" pitchFamily="34" charset="0"/>
                <a:cs typeface="Arial" pitchFamily="34" charset="0"/>
              </a:rPr>
              <a:t>P16s Gen3 </a:t>
            </a:r>
            <a:r>
              <a:rPr lang="en-US" sz="1050" b="1" i="1">
                <a:solidFill>
                  <a:schemeClr val="accent4"/>
                </a:solidFill>
                <a:latin typeface="Arial" pitchFamily="34" charset="0"/>
                <a:cs typeface="Arial" pitchFamily="34" charset="0"/>
              </a:rPr>
              <a:t>Intel</a:t>
            </a:r>
            <a:endParaRPr lang="en-US" sz="1050" b="1">
              <a:solidFill>
                <a:schemeClr val="accent4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80566533"/>
      </p:ext>
    </p:extLst>
  </p:cSld>
  <p:clrMapOvr>
    <a:masterClrMapping/>
  </p:clrMapOvr>
  <p:transition spd="med"/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E51C03D5-220B-4C00-8881-13883B33A4F7}"/>
              </a:ext>
            </a:extLst>
          </p:cNvPr>
          <p:cNvGraphicFramePr>
            <a:graphicFrameLocks noGrp="1"/>
          </p:cNvGraphicFramePr>
          <p:nvPr/>
        </p:nvGraphicFramePr>
        <p:xfrm>
          <a:off x="3912230" y="1387729"/>
          <a:ext cx="2916945" cy="2377362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62725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9389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9579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35613">
                <a:tc rowSpan="10">
                  <a:txBody>
                    <a:bodyPr/>
                    <a:lstStyle/>
                    <a:p>
                      <a:pPr marL="0" marR="0" lvl="0" indent="0" algn="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P14s Gen 5</a:t>
                      </a:r>
                      <a:r>
                        <a:rPr lang="en-US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14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14”</a:t>
                      </a:r>
                      <a:r>
                        <a:rPr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 Ultra-portable</a:t>
                      </a: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$2,159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$2,579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2674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5644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21G20023US</a:t>
                      </a:r>
                    </a:p>
                  </a:txBody>
                  <a:tcPr marL="6350" marR="6350" marT="635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21G2001PUS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19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Core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</a:t>
                      </a:r>
                      <a:r>
                        <a:rPr lang="en-US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Ultra 7 155H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Core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 </a:t>
                      </a:r>
                      <a:r>
                        <a:rPr lang="en-US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Ultra 7 165H vPro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19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 DDR5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5600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32GB DDR5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5600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19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6927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14.5”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14.5”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16:10 WQXGA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90Hz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7864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NVIDIA RTX 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500 Ada 4GB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NVIDIA RTX 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500 Ada 4GB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0164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164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6287657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2F934188-F6E1-4014-B33E-996FEACFFE1B}"/>
              </a:ext>
            </a:extLst>
          </p:cNvPr>
          <p:cNvGraphicFramePr>
            <a:graphicFrameLocks noGrp="1"/>
          </p:cNvGraphicFramePr>
          <p:nvPr/>
        </p:nvGraphicFramePr>
        <p:xfrm>
          <a:off x="7334118" y="3875606"/>
          <a:ext cx="2916946" cy="2349326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6363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96356">
                  <a:extLst>
                    <a:ext uri="{9D8B030D-6E8A-4147-A177-3AD203B41FA5}">
                      <a16:colId xmlns:a16="http://schemas.microsoft.com/office/drawing/2014/main" val="1889226113"/>
                    </a:ext>
                  </a:extLst>
                </a:gridCol>
                <a:gridCol w="1184280">
                  <a:extLst>
                    <a:ext uri="{9D8B030D-6E8A-4147-A177-3AD203B41FA5}">
                      <a16:colId xmlns:a16="http://schemas.microsoft.com/office/drawing/2014/main" val="2993960856"/>
                    </a:ext>
                  </a:extLst>
                </a:gridCol>
              </a:tblGrid>
              <a:tr h="235614">
                <a:tc rowSpan="10">
                  <a:txBody>
                    <a:bodyPr/>
                    <a:lstStyle/>
                    <a:p>
                      <a:pPr marL="0" marR="0" lvl="0" indent="0" algn="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P16s Gen 3</a:t>
                      </a:r>
                      <a:r>
                        <a:rPr lang="en-US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14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16”</a:t>
                      </a:r>
                      <a:r>
                        <a:rPr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 Ultra-portable</a:t>
                      </a: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$2,259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$2,559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4637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5644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21KS0023US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21KS0026US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19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Core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</a:t>
                      </a:r>
                      <a:r>
                        <a:rPr lang="en-US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Ultra 7 155H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Core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 </a:t>
                      </a:r>
                      <a:r>
                        <a:rPr lang="en-US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Ultra 7 165H vPro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19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 DDR5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5600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32GB DDR5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5600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19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6927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14” 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touch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14” 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7864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NVIDIA RTX 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500 Ada 4GB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NVIDIA RTX 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500 Ada 4GB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0164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164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6287657"/>
                  </a:ext>
                </a:extLst>
              </a:tr>
            </a:tbl>
          </a:graphicData>
        </a:graphic>
      </p:graphicFrame>
      <p:sp>
        <p:nvSpPr>
          <p:cNvPr id="17" name="TextBox 16">
            <a:extLst>
              <a:ext uri="{FF2B5EF4-FFF2-40B4-BE49-F238E27FC236}">
                <a16:creationId xmlns:a16="http://schemas.microsoft.com/office/drawing/2014/main" id="{86E2F4F4-DEE7-4FBE-93EE-EFDA2CC872C6}"/>
              </a:ext>
            </a:extLst>
          </p:cNvPr>
          <p:cNvSpPr txBox="1"/>
          <p:nvPr/>
        </p:nvSpPr>
        <p:spPr>
          <a:xfrm>
            <a:off x="122104" y="1735530"/>
            <a:ext cx="3684602" cy="4108817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P14s Gen 5 and P16s Gen 3</a:t>
            </a:r>
            <a:endParaRPr lang="en-US" sz="1400" b="1">
              <a:solidFill>
                <a:srgbClr val="000000"/>
              </a:solidFill>
              <a:latin typeface="Arial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400" b="1">
                <a:solidFill>
                  <a:srgbClr val="000000"/>
                </a:solidFill>
                <a:latin typeface="Arial"/>
              </a:rPr>
              <a:t>Clean sheet redesign with aluminum chassis and upgraded thermal design for advanced performance.  New AI enhanced Intel Meteor Lake H CPUs and NVIDIA RTX 500 Ada GPU.  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Featuring:</a:t>
            </a: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New 14.5” display on P14s</a:t>
            </a: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lang="en-US" sz="1400" b="1">
                <a:solidFill>
                  <a:srgbClr val="000000"/>
                </a:solidFill>
                <a:latin typeface="Arial"/>
              </a:rPr>
              <a:t>Aluminum A and D Covers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Intel Core Ultra H-Class CPUs</a:t>
            </a:r>
          </a:p>
          <a:p>
            <a:pPr marL="895243" lvl="1" indent="-285750">
              <a:buFontTx/>
              <a:buChar char="-"/>
              <a:defRPr/>
            </a:pPr>
            <a:r>
              <a:rPr lang="en-US" sz="1400" b="1">
                <a:solidFill>
                  <a:srgbClr val="000000"/>
                </a:solidFill>
                <a:latin typeface="Arial"/>
              </a:rPr>
              <a:t>With NPU and Intel Arc </a:t>
            </a:r>
            <a:r>
              <a:rPr lang="en-US" sz="1400" b="1" err="1">
                <a:solidFill>
                  <a:srgbClr val="000000"/>
                </a:solidFill>
                <a:latin typeface="Arial"/>
              </a:rPr>
              <a:t>iGPU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Optional NVIDIA RTX 500 Ada GPU</a:t>
            </a: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Up to 2TB Gen4 PCIe M.2 storage</a:t>
            </a: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Up to 96GB of DDR5 RAM (5600MHz)*</a:t>
            </a: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lang="en-US" sz="1400" b="1">
                <a:solidFill>
                  <a:srgbClr val="000000"/>
                </a:solidFill>
                <a:latin typeface="Arial"/>
              </a:rPr>
              <a:t>5 Megapixel FHD webcam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R="0" lvl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endParaRPr lang="en-US" sz="1400" b="1">
              <a:solidFill>
                <a:srgbClr val="000000"/>
              </a:solidFill>
              <a:latin typeface="Arial"/>
            </a:endParaRPr>
          </a:p>
          <a:p>
            <a:pPr marR="0" lvl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9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 48GB DIMM and 96GB Max RAM – Ship Support June 30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C7781FFA-3A93-6E3C-C52A-73ED80C24F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Lenovo </a:t>
            </a:r>
            <a:r>
              <a:rPr lang="en-US" err="1"/>
              <a:t>Topseller</a:t>
            </a:r>
            <a:r>
              <a:rPr lang="en-US"/>
              <a:t> ThinkPad Mobile Workstations</a:t>
            </a:r>
            <a:br>
              <a:rPr lang="en-US"/>
            </a:br>
            <a:r>
              <a:rPr lang="en-US" sz="2800" i="1">
                <a:solidFill>
                  <a:srgbClr val="FF0000"/>
                </a:solidFill>
              </a:rPr>
              <a:t>P14s Gen 5 &amp; P16s Gen 3 Intel | Ultraportable performance</a:t>
            </a:r>
            <a:endParaRPr lang="en-US"/>
          </a:p>
        </p:txBody>
      </p:sp>
      <p:pic>
        <p:nvPicPr>
          <p:cNvPr id="1026" name="Picture 2">
            <a:extLst>
              <a:ext uri="{FF2B5EF4-FFF2-40B4-BE49-F238E27FC236}">
                <a16:creationId xmlns:a16="http://schemas.microsoft.com/office/drawing/2014/main" id="{452FF160-5451-0EE8-BC31-52FC3D6BACD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369" t="14282" r="21354" b="9520"/>
          <a:stretch/>
        </p:blipFill>
        <p:spPr bwMode="auto">
          <a:xfrm>
            <a:off x="7565465" y="1387729"/>
            <a:ext cx="2685599" cy="21817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>
            <a:extLst>
              <a:ext uri="{FF2B5EF4-FFF2-40B4-BE49-F238E27FC236}">
                <a16:creationId xmlns:a16="http://schemas.microsoft.com/office/drawing/2014/main" id="{EC5D6D50-A419-3111-45DD-488E2E87B09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982" t="9484" r="21525" b="14282"/>
          <a:stretch/>
        </p:blipFill>
        <p:spPr bwMode="auto">
          <a:xfrm>
            <a:off x="4213106" y="3945269"/>
            <a:ext cx="2553454" cy="22249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Explosion: 14 Points 1">
            <a:extLst>
              <a:ext uri="{FF2B5EF4-FFF2-40B4-BE49-F238E27FC236}">
                <a16:creationId xmlns:a16="http://schemas.microsoft.com/office/drawing/2014/main" id="{A5626379-00E9-BDED-6457-B67918BB7D06}"/>
              </a:ext>
            </a:extLst>
          </p:cNvPr>
          <p:cNvSpPr/>
          <p:nvPr/>
        </p:nvSpPr>
        <p:spPr>
          <a:xfrm rot="1567828">
            <a:off x="9761705" y="327711"/>
            <a:ext cx="2451297" cy="1507744"/>
          </a:xfrm>
          <a:prstGeom prst="irregularSeal2">
            <a:avLst/>
          </a:prstGeom>
          <a:solidFill>
            <a:srgbClr val="B8252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2880" tIns="182880" rIns="182880" bIns="182880" rtlCol="0" anchor="t"/>
          <a:lstStyle/>
          <a:p>
            <a:pPr algn="l"/>
            <a:r>
              <a:rPr lang="en-US" sz="1600" b="1">
                <a:solidFill>
                  <a:prstClr val="white"/>
                </a:solidFill>
              </a:rPr>
              <a:t>NEW!!</a:t>
            </a:r>
          </a:p>
        </p:txBody>
      </p:sp>
    </p:spTree>
    <p:extLst>
      <p:ext uri="{BB962C8B-B14F-4D97-AF65-F5344CB8AC3E}">
        <p14:creationId xmlns:p14="http://schemas.microsoft.com/office/powerpoint/2010/main" val="1350387774"/>
      </p:ext>
    </p:extLst>
  </p:cSld>
  <p:clrMapOvr>
    <a:masterClrMapping/>
  </p:clrMapOvr>
  <p:transition spd="med"/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E51C03D5-220B-4C00-8881-13883B33A4F7}"/>
              </a:ext>
            </a:extLst>
          </p:cNvPr>
          <p:cNvGraphicFramePr>
            <a:graphicFrameLocks noGrp="1"/>
          </p:cNvGraphicFramePr>
          <p:nvPr/>
        </p:nvGraphicFramePr>
        <p:xfrm>
          <a:off x="3912230" y="1294257"/>
          <a:ext cx="7282819" cy="2579005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62725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9389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9579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58846">
                  <a:extLst>
                    <a:ext uri="{9D8B030D-6E8A-4147-A177-3AD203B41FA5}">
                      <a16:colId xmlns:a16="http://schemas.microsoft.com/office/drawing/2014/main" val="2818463844"/>
                    </a:ext>
                  </a:extLst>
                </a:gridCol>
                <a:gridCol w="1058846">
                  <a:extLst>
                    <a:ext uri="{9D8B030D-6E8A-4147-A177-3AD203B41FA5}">
                      <a16:colId xmlns:a16="http://schemas.microsoft.com/office/drawing/2014/main" val="3509927350"/>
                    </a:ext>
                  </a:extLst>
                </a:gridCol>
                <a:gridCol w="1124091">
                  <a:extLst>
                    <a:ext uri="{9D8B030D-6E8A-4147-A177-3AD203B41FA5}">
                      <a16:colId xmlns:a16="http://schemas.microsoft.com/office/drawing/2014/main" val="2011134006"/>
                    </a:ext>
                  </a:extLst>
                </a:gridCol>
                <a:gridCol w="1124091">
                  <a:extLst>
                    <a:ext uri="{9D8B030D-6E8A-4147-A177-3AD203B41FA5}">
                      <a16:colId xmlns:a16="http://schemas.microsoft.com/office/drawing/2014/main" val="2777491504"/>
                    </a:ext>
                  </a:extLst>
                </a:gridCol>
              </a:tblGrid>
              <a:tr h="235613">
                <a:tc rowSpan="11">
                  <a:txBody>
                    <a:bodyPr/>
                    <a:lstStyle/>
                    <a:p>
                      <a:pPr marL="0" marR="0" lvl="0" indent="0" algn="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P14s Gen 4</a:t>
                      </a:r>
                      <a:r>
                        <a:rPr lang="en-US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14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14”</a:t>
                      </a:r>
                      <a:r>
                        <a:rPr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 Ultra-portable</a:t>
                      </a: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$1,679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$1,799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$2,049</a:t>
                      </a:r>
                      <a:endParaRPr kumimoji="0" lang="en-US"/>
                    </a:p>
                  </a:txBody>
                  <a:tcPr marL="68597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$2,099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$2,269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$2,429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2674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$450 Rebate</a:t>
                      </a: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$100 Rebate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$450 Rebate</a:t>
                      </a: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$100 Rebate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$300 Rebate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>
                        <a:lnSpc>
                          <a:spcPct val="100000"/>
                        </a:lnSpc>
                        <a:buNone/>
                      </a:pP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$400 Rebate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5644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21HF000CUS</a:t>
                      </a:r>
                    </a:p>
                  </a:txBody>
                  <a:tcPr marL="6350" marR="6350" marT="635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21HF000AUS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21HF001KUS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21HF001TUS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21HF001MUS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21HF001NUS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19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Core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</a:t>
                      </a:r>
                      <a:r>
                        <a:rPr lang="en-US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i5-1340P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i7-1360P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Core </a:t>
                      </a: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i7-1360P</a:t>
                      </a:r>
                      <a:endParaRPr kumimoji="0" lang="en-US"/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i7-1370P vPro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i7-1360P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i7-1370P vPro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19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 DDR5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5200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16GB DDR5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5200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16GB LPDDR5 </a:t>
                      </a: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4800</a:t>
                      </a:r>
                      <a:endParaRPr kumimoji="0" lang="en-US"/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cs typeface="Arial"/>
                        </a:rPr>
                        <a:t>16GB LPDDR5 </a:t>
                      </a: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cs typeface="Arial"/>
                        </a:rPr>
                        <a:t>4800</a:t>
                      </a:r>
                      <a:endParaRPr kumimoji="0" lang="en-US" sz="800"/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cs typeface="Arial"/>
                        </a:rPr>
                        <a:t>32GB LPDDR5 </a:t>
                      </a: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cs typeface="Arial"/>
                        </a:rPr>
                        <a:t>4800</a:t>
                      </a:r>
                      <a:endParaRPr kumimoji="0" lang="en-US" sz="800"/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cs typeface="Arial"/>
                        </a:rPr>
                        <a:t>32GB LPDDR5 </a:t>
                      </a: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cs typeface="Arial"/>
                        </a:rPr>
                        <a:t>4800</a:t>
                      </a:r>
                      <a:endParaRPr kumimoji="0" lang="en-US" sz="800"/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19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 baseline="0">
                          <a:solidFill>
                            <a:schemeClr val="tx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  <a:endParaRPr lang="en-US" sz="800" b="0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 baseline="0">
                          <a:solidFill>
                            <a:schemeClr val="tx1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512GB PCIe SSD</a:t>
                      </a:r>
                      <a:endParaRPr lang="en-US" sz="800" b="0" i="0" u="none" strike="noStrike">
                        <a:solidFill>
                          <a:schemeClr val="tx1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baseline="0">
                          <a:solidFill>
                            <a:schemeClr val="tx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  <a:endParaRPr lang="en-US" sz="800" b="0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baseline="0">
                          <a:solidFill>
                            <a:schemeClr val="tx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  <a:endParaRPr lang="en-US" sz="800" b="0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6927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14” 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14” 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14” 16:10 WUXGA (FHD+) IPS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touch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14” 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14” 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14” 16:10 WUXGA (FHD+) IPS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touch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7864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Intel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UHD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Graphics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Intel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UHD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Graphics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NVIDIA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RTX </a:t>
                      </a:r>
                    </a:p>
                    <a:p>
                      <a:pPr lvl="0" algn="l">
                        <a:buNone/>
                      </a:pPr>
                      <a:r>
                        <a:rPr lang="en-US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A500 4GB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NVIDIA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 RTX </a:t>
                      </a:r>
                    </a:p>
                    <a:p>
                      <a:pPr lvl="0" algn="l">
                        <a:buNone/>
                      </a:pPr>
                      <a:r>
                        <a:rPr lang="en-US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A500 4GB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NVIDIA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 RTX </a:t>
                      </a:r>
                    </a:p>
                    <a:p>
                      <a:pPr lvl="0" algn="l">
                        <a:buNone/>
                      </a:pPr>
                      <a:r>
                        <a:rPr lang="en-US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A500 4GB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NVIDIA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 RTX </a:t>
                      </a:r>
                    </a:p>
                    <a:p>
                      <a:pPr lvl="0" algn="l">
                        <a:buNone/>
                      </a:pPr>
                      <a:r>
                        <a:rPr lang="en-US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A500 4GB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0164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164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6287657"/>
                  </a:ext>
                </a:extLst>
              </a:tr>
              <a:tr h="201643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2F934188-F6E1-4014-B33E-996FEACFFE1B}"/>
              </a:ext>
            </a:extLst>
          </p:cNvPr>
          <p:cNvGraphicFramePr>
            <a:graphicFrameLocks noGrp="1"/>
          </p:cNvGraphicFramePr>
          <p:nvPr/>
        </p:nvGraphicFramePr>
        <p:xfrm>
          <a:off x="3912232" y="3885769"/>
          <a:ext cx="8203569" cy="2550969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61297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98495">
                  <a:extLst>
                    <a:ext uri="{9D8B030D-6E8A-4147-A177-3AD203B41FA5}">
                      <a16:colId xmlns:a16="http://schemas.microsoft.com/office/drawing/2014/main" val="1889226113"/>
                    </a:ext>
                  </a:extLst>
                </a:gridCol>
                <a:gridCol w="1098495">
                  <a:extLst>
                    <a:ext uri="{9D8B030D-6E8A-4147-A177-3AD203B41FA5}">
                      <a16:colId xmlns:a16="http://schemas.microsoft.com/office/drawing/2014/main" val="2993960856"/>
                    </a:ext>
                  </a:extLst>
                </a:gridCol>
                <a:gridCol w="1098495">
                  <a:extLst>
                    <a:ext uri="{9D8B030D-6E8A-4147-A177-3AD203B41FA5}">
                      <a16:colId xmlns:a16="http://schemas.microsoft.com/office/drawing/2014/main" val="1269085200"/>
                    </a:ext>
                  </a:extLst>
                </a:gridCol>
                <a:gridCol w="11573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45906">
                  <a:extLst>
                    <a:ext uri="{9D8B030D-6E8A-4147-A177-3AD203B41FA5}">
                      <a16:colId xmlns:a16="http://schemas.microsoft.com/office/drawing/2014/main" val="2681698877"/>
                    </a:ext>
                  </a:extLst>
                </a:gridCol>
                <a:gridCol w="1045906">
                  <a:extLst>
                    <a:ext uri="{9D8B030D-6E8A-4147-A177-3AD203B41FA5}">
                      <a16:colId xmlns:a16="http://schemas.microsoft.com/office/drawing/2014/main" val="3509927350"/>
                    </a:ext>
                  </a:extLst>
                </a:gridCol>
                <a:gridCol w="1045906">
                  <a:extLst>
                    <a:ext uri="{9D8B030D-6E8A-4147-A177-3AD203B41FA5}">
                      <a16:colId xmlns:a16="http://schemas.microsoft.com/office/drawing/2014/main" val="1562294414"/>
                    </a:ext>
                  </a:extLst>
                </a:gridCol>
              </a:tblGrid>
              <a:tr h="235614">
                <a:tc rowSpan="11">
                  <a:txBody>
                    <a:bodyPr/>
                    <a:lstStyle/>
                    <a:p>
                      <a:pPr marL="0" marR="0" lvl="0" indent="0" algn="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P16s Gen 2</a:t>
                      </a:r>
                      <a:r>
                        <a:rPr lang="en-US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14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16”</a:t>
                      </a:r>
                      <a:r>
                        <a:rPr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 Ultra-portable</a:t>
                      </a: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$1,839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$1,959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$2,029</a:t>
                      </a:r>
                      <a:endParaRPr kumimoji="0" lang="en-US"/>
                    </a:p>
                  </a:txBody>
                  <a:tcPr marL="68597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$2,079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$2,299</a:t>
                      </a:r>
                      <a:endParaRPr kumimoji="0" lang="en-US"/>
                    </a:p>
                  </a:txBody>
                  <a:tcPr marL="68597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$2,419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$2,979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4637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$100 Rebate</a:t>
                      </a: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800" b="1" i="0" u="none" strike="noStrike" noProof="0">
                          <a:solidFill>
                            <a:srgbClr val="3E8DDD"/>
                          </a:solidFill>
                          <a:latin typeface="Arial"/>
                        </a:rPr>
                        <a:t>$200 Rebate</a:t>
                      </a:r>
                      <a:endParaRPr kumimoji="0" lang="en-US"/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800" b="1" i="0" u="none" strike="noStrike" noProof="0">
                          <a:solidFill>
                            <a:srgbClr val="3E8DDD"/>
                          </a:solidFill>
                          <a:latin typeface="Arial"/>
                        </a:rPr>
                        <a:t>$100 Rebate</a:t>
                      </a:r>
                      <a:endParaRPr kumimoji="0" lang="en-US"/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kumimoji="0" lang="en-US" sz="800"/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5644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21HK0007US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21HK0008US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1">
                          <a:solidFill>
                            <a:schemeClr val="tx1"/>
                          </a:solidFill>
                          <a:latin typeface="+mj-lt"/>
                        </a:rPr>
                        <a:t>21HK003EUS</a:t>
                      </a:r>
                      <a:endParaRPr kumimoji="0" lang="en-US">
                        <a:solidFill>
                          <a:schemeClr val="tx1"/>
                        </a:solidFill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21HK003JUS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21HK003PUS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21HK003QUS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21HK003KUS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19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i7-1360P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i7-1370P vPro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Core </a:t>
                      </a: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i7-1360P</a:t>
                      </a:r>
                      <a:endParaRPr kumimoji="0" lang="en-US"/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Core </a:t>
                      </a: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i7-1360P</a:t>
                      </a:r>
                      <a:endParaRPr kumimoji="0" lang="en-US"/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i7-1360P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i7-1370P vPro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i7-1370P vPro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19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16GB DDR5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5200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16GB DDR5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5200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16GB LPDDR5 </a:t>
                      </a: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4800</a:t>
                      </a:r>
                      <a:endParaRPr kumimoji="0" lang="en-US"/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16GB LPDDR5 </a:t>
                      </a: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4800</a:t>
                      </a:r>
                      <a:endParaRPr kumimoji="0" lang="en-US"/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cs typeface="Arial"/>
                        </a:rPr>
                        <a:t>32GB LPDDR5 </a:t>
                      </a: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cs typeface="Arial"/>
                        </a:rPr>
                        <a:t>4800</a:t>
                      </a:r>
                      <a:endParaRPr kumimoji="0" lang="en-US" sz="800"/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cs typeface="Arial"/>
                        </a:rPr>
                        <a:t>32GB LPDDR5 </a:t>
                      </a: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cs typeface="Arial"/>
                        </a:rPr>
                        <a:t>4800</a:t>
                      </a:r>
                      <a:endParaRPr kumimoji="0" lang="en-US" sz="800"/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cs typeface="Arial"/>
                        </a:rPr>
                        <a:t>64GB</a:t>
                      </a: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cs typeface="Arial"/>
                        </a:rPr>
                        <a:t> LPDDR5 </a:t>
                      </a: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cs typeface="Arial"/>
                        </a:rPr>
                        <a:t>4800</a:t>
                      </a:r>
                      <a:endParaRPr kumimoji="0" lang="en-US" sz="800"/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19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 baseline="0">
                          <a:solidFill>
                            <a:schemeClr val="tx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  <a:endParaRPr lang="en-US" sz="800" b="0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 baseline="0">
                          <a:solidFill>
                            <a:schemeClr val="tx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  <a:endParaRPr lang="en-US" sz="800" b="0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baseline="0">
                          <a:solidFill>
                            <a:schemeClr val="tx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  <a:endParaRPr lang="en-US" sz="800" b="0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baseline="0">
                          <a:solidFill>
                            <a:schemeClr val="tx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  <a:endParaRPr lang="en-US" sz="800" b="0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baseline="0">
                          <a:solidFill>
                            <a:schemeClr val="tx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  <a:endParaRPr lang="en-US" sz="800" b="0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6927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14” 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14” 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14” 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16” 16:10 WUXGA (FHD+) IPS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touch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14” 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14” 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14” 16:10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4K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OLED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7864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Intel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UHD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Graphics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Intel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UHD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Graphics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NVIDIA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RTX </a:t>
                      </a:r>
                    </a:p>
                    <a:p>
                      <a:pPr lvl="0" algn="l">
                        <a:buNone/>
                      </a:pPr>
                      <a:r>
                        <a:rPr lang="en-US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A500 4GB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NVIDIA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RTX </a:t>
                      </a:r>
                    </a:p>
                    <a:p>
                      <a:pPr lvl="0" algn="l">
                        <a:buNone/>
                      </a:pPr>
                      <a:r>
                        <a:rPr lang="en-US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A500 4GB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NVIDIA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 RTX </a:t>
                      </a:r>
                    </a:p>
                    <a:p>
                      <a:pPr lvl="0" algn="l">
                        <a:buNone/>
                      </a:pPr>
                      <a:r>
                        <a:rPr lang="en-US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A500 4GB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NVIDIA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 RTX </a:t>
                      </a:r>
                    </a:p>
                    <a:p>
                      <a:pPr lvl="0" algn="l">
                        <a:buNone/>
                      </a:pPr>
                      <a:r>
                        <a:rPr lang="en-US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A500 4GB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NVIDIA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 RTX </a:t>
                      </a:r>
                    </a:p>
                    <a:p>
                      <a:pPr lvl="0" algn="l">
                        <a:buNone/>
                      </a:pPr>
                      <a:r>
                        <a:rPr lang="en-US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A500 4GB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0164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164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6287657"/>
                  </a:ext>
                </a:extLst>
              </a:tr>
              <a:tr h="201643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17" name="TextBox 16">
            <a:extLst>
              <a:ext uri="{FF2B5EF4-FFF2-40B4-BE49-F238E27FC236}">
                <a16:creationId xmlns:a16="http://schemas.microsoft.com/office/drawing/2014/main" id="{86E2F4F4-DEE7-4FBE-93EE-EFDA2CC872C6}"/>
              </a:ext>
            </a:extLst>
          </p:cNvPr>
          <p:cNvSpPr txBox="1"/>
          <p:nvPr/>
        </p:nvSpPr>
        <p:spPr>
          <a:xfrm>
            <a:off x="229403" y="1391064"/>
            <a:ext cx="3684602" cy="4385816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P14s Gen 4 and P16s Gen 2</a:t>
            </a:r>
            <a:endParaRPr lang="en-US" sz="1400" b="1">
              <a:solidFill>
                <a:srgbClr val="000000"/>
              </a:solidFill>
              <a:latin typeface="Arial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400" b="1">
                <a:solidFill>
                  <a:srgbClr val="000000"/>
                </a:solidFill>
                <a:latin typeface="Arial"/>
              </a:rPr>
              <a:t>Refreshed design with same great look of the previous generation and numerous upgrades internally.  Featuring Intel Raptor Lake CPUs and NVIDIA RTX professional graphics.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Featuring:</a:t>
            </a: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13</a:t>
            </a:r>
            <a:r>
              <a:rPr kumimoji="0" lang="en-US" sz="1400" b="1" i="0" u="none" strike="noStrike" kern="1200" cap="none" spc="0" normalizeH="0" baseline="30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</a:t>
            </a: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Gen Intel Core P28 CPUs</a:t>
            </a: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lang="en-US" sz="1400" b="1">
                <a:solidFill>
                  <a:srgbClr val="000000"/>
                </a:solidFill>
                <a:latin typeface="Arial"/>
              </a:rPr>
              <a:t>Optional OLED displays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NVIDIA RTX A500 GPU</a:t>
            </a: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Optional Intel Iris Xe Integrated Graphics*</a:t>
            </a: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Gen4 PCIe M.2 storage</a:t>
            </a: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Up to </a:t>
            </a:r>
            <a:r>
              <a:rPr lang="en-US" sz="1400" b="1">
                <a:solidFill>
                  <a:srgbClr val="000000"/>
                </a:solidFill>
                <a:latin typeface="Arial"/>
              </a:rPr>
              <a:t>64</a:t>
            </a: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GB of DDR5 RAM**</a:t>
            </a: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lang="en-US" sz="1400" b="1">
                <a:solidFill>
                  <a:srgbClr val="000000"/>
                </a:solidFill>
                <a:latin typeface="Arial"/>
              </a:rPr>
              <a:t>New 5 Megapixel FHD webcam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R="0" lvl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endParaRPr lang="en-US" sz="1400" b="1">
              <a:solidFill>
                <a:srgbClr val="000000"/>
              </a:solidFill>
              <a:latin typeface="Arial"/>
            </a:endParaRPr>
          </a:p>
          <a:p>
            <a:pPr marR="0" lvl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9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 Dual channel memory required </a:t>
            </a:r>
          </a:p>
          <a:p>
            <a:pPr marR="0" lvl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9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(populate empty DIMM for Iris Xe)</a:t>
            </a:r>
          </a:p>
          <a:p>
            <a:pPr marR="0" lvl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9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** Requires i7 vPro+A500; dual soldered DIMMs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C7781FFA-3A93-6E3C-C52A-73ED80C24F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Lenovo </a:t>
            </a:r>
            <a:r>
              <a:rPr lang="en-US" err="1"/>
              <a:t>Topseller</a:t>
            </a:r>
            <a:r>
              <a:rPr lang="en-US"/>
              <a:t> ThinkPad Mobile Workstations</a:t>
            </a:r>
            <a:br>
              <a:rPr lang="en-US"/>
            </a:br>
            <a:r>
              <a:rPr lang="en-US" sz="2800" i="1">
                <a:solidFill>
                  <a:srgbClr val="FF0000"/>
                </a:solidFill>
              </a:rPr>
              <a:t>P14s &amp; P16s Intel | Ultraportable performance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6093685"/>
      </p:ext>
    </p:extLst>
  </p:cSld>
  <p:clrMapOvr>
    <a:masterClrMapping/>
  </p:clrMapOvr>
  <p:transition spd="med"/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E51C03D5-220B-4C00-8881-13883B33A4F7}"/>
              </a:ext>
            </a:extLst>
          </p:cNvPr>
          <p:cNvGraphicFramePr>
            <a:graphicFrameLocks noGrp="1"/>
          </p:cNvGraphicFramePr>
          <p:nvPr/>
        </p:nvGraphicFramePr>
        <p:xfrm>
          <a:off x="3912230" y="1391793"/>
          <a:ext cx="4118234" cy="2336608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62725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9389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9579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01289">
                  <a:extLst>
                    <a:ext uri="{9D8B030D-6E8A-4147-A177-3AD203B41FA5}">
                      <a16:colId xmlns:a16="http://schemas.microsoft.com/office/drawing/2014/main" val="2818463844"/>
                    </a:ext>
                  </a:extLst>
                </a:gridCol>
              </a:tblGrid>
              <a:tr h="235613">
                <a:tc rowSpan="10">
                  <a:txBody>
                    <a:bodyPr/>
                    <a:lstStyle/>
                    <a:p>
                      <a:pPr marL="0" marR="0" lvl="0" indent="0" algn="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P14s AMD Gen 5</a:t>
                      </a:r>
                      <a:r>
                        <a:rPr lang="en-US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14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14”</a:t>
                      </a:r>
                      <a:r>
                        <a:rPr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 Ultra-portable</a:t>
                      </a: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$1,479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$1,629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$1,629</a:t>
                      </a:r>
                      <a:endParaRPr kumimoji="0" lang="en-US"/>
                    </a:p>
                  </a:txBody>
                  <a:tcPr marL="68597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lang="en-US" sz="800" b="1" i="0" u="none" strike="noStrike" kern="1200" cap="none" spc="0" normalizeH="0" baseline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5644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21ME0019US</a:t>
                      </a:r>
                    </a:p>
                  </a:txBody>
                  <a:tcPr marL="6350" marR="6350" marT="635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21ME001CUS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21ME001EUS</a:t>
                      </a: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19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Ryzen 7 Pro 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8840HS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Ryzen 7 Pro 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8840HS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Ryzen 7 Pro 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8840HS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19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 DDR5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5600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32GB DDR5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5600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32GB DDR5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5600</a:t>
                      </a: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19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 baseline="0">
                          <a:solidFill>
                            <a:schemeClr val="tx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  <a:endParaRPr lang="en-US" sz="800" b="0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6927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14”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14”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touch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14”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7864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AMD 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Radeon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780M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AMD 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Radeon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780M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 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AMD 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Radeon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780M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 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0164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164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6287657"/>
                  </a:ext>
                </a:extLst>
              </a:tr>
            </a:tbl>
          </a:graphicData>
        </a:graphic>
      </p:graphicFrame>
      <p:sp>
        <p:nvSpPr>
          <p:cNvPr id="17" name="TextBox 16">
            <a:extLst>
              <a:ext uri="{FF2B5EF4-FFF2-40B4-BE49-F238E27FC236}">
                <a16:creationId xmlns:a16="http://schemas.microsoft.com/office/drawing/2014/main" id="{86E2F4F4-DEE7-4FBE-93EE-EFDA2CC872C6}"/>
              </a:ext>
            </a:extLst>
          </p:cNvPr>
          <p:cNvSpPr txBox="1"/>
          <p:nvPr/>
        </p:nvSpPr>
        <p:spPr>
          <a:xfrm>
            <a:off x="122104" y="1735530"/>
            <a:ext cx="3684602" cy="4401205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P14s AMD Gen 5</a:t>
            </a:r>
            <a:endParaRPr lang="en-US" sz="1400" b="1">
              <a:solidFill>
                <a:srgbClr val="000000"/>
              </a:solidFill>
              <a:latin typeface="Arial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400" b="1">
                <a:solidFill>
                  <a:srgbClr val="000000"/>
                </a:solidFill>
                <a:latin typeface="Arial"/>
              </a:rPr>
              <a:t>Clean sheet redesign with same low-weight formfactor and all-day battery life. Featuring AMD Ryzen 8040HS CPUs and AMD RDNA3 integrated graphics with integrated Ryzen AI NPU.  New serviceable design with more customer-replaceable parts than ever.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Featuring:</a:t>
            </a: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AMD Ryzen PRO 8040HS CPUs</a:t>
            </a: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lang="en-US" sz="1400" b="1">
                <a:solidFill>
                  <a:srgbClr val="000000"/>
                </a:solidFill>
                <a:latin typeface="Arial"/>
              </a:rPr>
              <a:t>RDNA3 integrated graphics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lang="en-US" sz="1400" b="1">
                <a:solidFill>
                  <a:srgbClr val="000000"/>
                </a:solidFill>
                <a:latin typeface="Arial"/>
              </a:rPr>
              <a:t>Optional 2.8K OLED display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Up to 2TB Gen4 PCIe M.2 storage</a:t>
            </a: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Up to 96GB of DDR5 RAM</a:t>
            </a:r>
            <a:r>
              <a:rPr lang="en-US" sz="1400" b="1">
                <a:solidFill>
                  <a:srgbClr val="000000"/>
                </a:solidFill>
                <a:latin typeface="Arial"/>
              </a:rPr>
              <a:t> (5600MHz)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lang="en-US" sz="1400" b="1">
                <a:solidFill>
                  <a:srgbClr val="000000"/>
                </a:solidFill>
                <a:latin typeface="Arial"/>
              </a:rPr>
              <a:t>New 5 Megapixel FHD webcam</a:t>
            </a: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All</a:t>
            </a:r>
            <a:r>
              <a:rPr lang="en-US" sz="1400" b="1">
                <a:solidFill>
                  <a:srgbClr val="000000"/>
                </a:solidFill>
                <a:latin typeface="Arial"/>
              </a:rPr>
              <a:t>-day battery life</a:t>
            </a: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Optional 5G</a:t>
            </a:r>
            <a:r>
              <a:rPr lang="en-US" sz="1400" b="1">
                <a:solidFill>
                  <a:srgbClr val="000000"/>
                </a:solidFill>
                <a:latin typeface="Arial"/>
              </a:rPr>
              <a:t> WWAN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R="0" lvl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endParaRPr lang="en-US" sz="1400" b="1">
              <a:solidFill>
                <a:srgbClr val="000000"/>
              </a:solidFill>
              <a:latin typeface="Arial"/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C7781FFA-3A93-6E3C-C52A-73ED80C24F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Lenovo </a:t>
            </a:r>
            <a:r>
              <a:rPr lang="en-US" err="1"/>
              <a:t>Topseller</a:t>
            </a:r>
            <a:r>
              <a:rPr lang="en-US"/>
              <a:t> ThinkPad Mobile Workstations</a:t>
            </a:r>
            <a:br>
              <a:rPr lang="en-US"/>
            </a:br>
            <a:r>
              <a:rPr lang="en-US" sz="2800" i="1">
                <a:solidFill>
                  <a:srgbClr val="FF0000"/>
                </a:solidFill>
              </a:rPr>
              <a:t>P14s AMD Gen 5| Ultraportable performance</a:t>
            </a:r>
            <a:endParaRPr lang="en-US"/>
          </a:p>
        </p:txBody>
      </p:sp>
      <p:pic>
        <p:nvPicPr>
          <p:cNvPr id="2050" name="Picture 2">
            <a:extLst>
              <a:ext uri="{FF2B5EF4-FFF2-40B4-BE49-F238E27FC236}">
                <a16:creationId xmlns:a16="http://schemas.microsoft.com/office/drawing/2014/main" id="{4FF38F71-8AE1-E8FF-4BBE-EEE686DAE97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149" t="6400" r="18150" b="8527"/>
          <a:stretch/>
        </p:blipFill>
        <p:spPr bwMode="auto">
          <a:xfrm>
            <a:off x="8388096" y="1294257"/>
            <a:ext cx="3448111" cy="46784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>
            <a:extLst>
              <a:ext uri="{FF2B5EF4-FFF2-40B4-BE49-F238E27FC236}">
                <a16:creationId xmlns:a16="http://schemas.microsoft.com/office/drawing/2014/main" id="{28385A68-C939-8F07-F41A-86543D2AF6C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364" t="11970" r="8259" b="11348"/>
          <a:stretch/>
        </p:blipFill>
        <p:spPr bwMode="auto">
          <a:xfrm>
            <a:off x="3912230" y="3933952"/>
            <a:ext cx="1900123" cy="17475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4" name="Picture 6">
            <a:extLst>
              <a:ext uri="{FF2B5EF4-FFF2-40B4-BE49-F238E27FC236}">
                <a16:creationId xmlns:a16="http://schemas.microsoft.com/office/drawing/2014/main" id="{471B7978-9886-0CCB-9543-83DE3B9D83E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874" t="15037" r="7341" b="17236"/>
          <a:stretch/>
        </p:blipFill>
        <p:spPr bwMode="auto">
          <a:xfrm>
            <a:off x="5812353" y="4055889"/>
            <a:ext cx="2312416" cy="18256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Explosion: 14 Points 1">
            <a:extLst>
              <a:ext uri="{FF2B5EF4-FFF2-40B4-BE49-F238E27FC236}">
                <a16:creationId xmlns:a16="http://schemas.microsoft.com/office/drawing/2014/main" id="{994E8B9C-72FA-A05A-CBEE-A12B74BC07E9}"/>
              </a:ext>
            </a:extLst>
          </p:cNvPr>
          <p:cNvSpPr/>
          <p:nvPr/>
        </p:nvSpPr>
        <p:spPr>
          <a:xfrm rot="1567828">
            <a:off x="9761705" y="327711"/>
            <a:ext cx="2451297" cy="1507744"/>
          </a:xfrm>
          <a:prstGeom prst="irregularSeal2">
            <a:avLst/>
          </a:prstGeom>
          <a:solidFill>
            <a:srgbClr val="B8252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2880" tIns="182880" rIns="182880" bIns="182880" rtlCol="0" anchor="t"/>
          <a:lstStyle/>
          <a:p>
            <a:pPr algn="l"/>
            <a:r>
              <a:rPr lang="en-US" sz="1600" b="1">
                <a:solidFill>
                  <a:prstClr val="white"/>
                </a:solidFill>
              </a:rPr>
              <a:t>NEW!!</a:t>
            </a:r>
          </a:p>
        </p:txBody>
      </p:sp>
    </p:spTree>
    <p:extLst>
      <p:ext uri="{BB962C8B-B14F-4D97-AF65-F5344CB8AC3E}">
        <p14:creationId xmlns:p14="http://schemas.microsoft.com/office/powerpoint/2010/main" val="3091087938"/>
      </p:ext>
    </p:extLst>
  </p:cSld>
  <p:clrMapOvr>
    <a:masterClrMapping/>
  </p:clrMapOvr>
  <p:transition spd="med"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97F8CC7-5D7B-4D65-9057-66824B74D25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>
                <a:latin typeface="Arial" panose="020B0604020202020204" pitchFamily="34" charset="0"/>
                <a:cs typeface="Arial" panose="020B0604020202020204" pitchFamily="34" charset="0"/>
              </a:rPr>
              <a:t>Education Solutions - Chromebooks</a:t>
            </a:r>
            <a:br>
              <a:rPr lang="en-US" sz="3200">
                <a:latin typeface="Arial" panose="020B0604020202020204" pitchFamily="34" charset="0"/>
                <a:cs typeface="Arial" panose="020B0604020202020204" pitchFamily="34" charset="0"/>
              </a:rPr>
            </a:b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D9DFCD9-FA63-494D-B9DC-1052BC8FFDC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D60A6F15-1F06-4E13-91FE-2CA5DF8F657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98669349"/>
              </p:ext>
            </p:extLst>
          </p:nvPr>
        </p:nvGraphicFramePr>
        <p:xfrm>
          <a:off x="438907" y="1228483"/>
          <a:ext cx="4294302" cy="2492302"/>
        </p:xfrm>
        <a:graphic>
          <a:graphicData uri="http://schemas.openxmlformats.org/drawingml/2006/table">
            <a:tbl>
              <a:tblPr firstRow="1"/>
              <a:tblGrid>
                <a:gridCol w="16877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25106">
                  <a:extLst>
                    <a:ext uri="{9D8B030D-6E8A-4147-A177-3AD203B41FA5}">
                      <a16:colId xmlns:a16="http://schemas.microsoft.com/office/drawing/2014/main" val="307372479"/>
                    </a:ext>
                  </a:extLst>
                </a:gridCol>
                <a:gridCol w="825106">
                  <a:extLst>
                    <a:ext uri="{9D8B030D-6E8A-4147-A177-3AD203B41FA5}">
                      <a16:colId xmlns:a16="http://schemas.microsoft.com/office/drawing/2014/main" val="3598407125"/>
                    </a:ext>
                  </a:extLst>
                </a:gridCol>
                <a:gridCol w="825106">
                  <a:extLst>
                    <a:ext uri="{9D8B030D-6E8A-4147-A177-3AD203B41FA5}">
                      <a16:colId xmlns:a16="http://schemas.microsoft.com/office/drawing/2014/main" val="11256905"/>
                    </a:ext>
                  </a:extLst>
                </a:gridCol>
                <a:gridCol w="825106">
                  <a:extLst>
                    <a:ext uri="{9D8B030D-6E8A-4147-A177-3AD203B41FA5}">
                      <a16:colId xmlns:a16="http://schemas.microsoft.com/office/drawing/2014/main" val="2564007661"/>
                    </a:ext>
                  </a:extLst>
                </a:gridCol>
                <a:gridCol w="825106">
                  <a:extLst>
                    <a:ext uri="{9D8B030D-6E8A-4147-A177-3AD203B41FA5}">
                      <a16:colId xmlns:a16="http://schemas.microsoft.com/office/drawing/2014/main" val="403396849"/>
                    </a:ext>
                  </a:extLst>
                </a:gridCol>
              </a:tblGrid>
              <a:tr h="220868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100e Chromebook 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$221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$221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$241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$257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$282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686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6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6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6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6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6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705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7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 charset="0"/>
                        </a:rPr>
                        <a:t>82UY0000US (JSL)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7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 charset="0"/>
                        </a:rPr>
                        <a:t>82W00001US (MTK4)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7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 charset="0"/>
                        </a:rPr>
                        <a:t>83G80002US (IAN)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7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 charset="0"/>
                        </a:rPr>
                        <a:t>83G80000US (IAN)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7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 charset="0"/>
                        </a:rPr>
                        <a:t>83G80001US (IAN)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152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Intel Celeron N4500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MTK MT8183</a:t>
                      </a:r>
                      <a:endParaRPr lang="en-US" sz="600" b="0" i="0" u="none" strike="noStrike" kern="1200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Intel N100</a:t>
                      </a:r>
                      <a:endParaRPr lang="en-US" sz="600" b="0" i="0" u="none" strike="noStrike" kern="1200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Intel N100</a:t>
                      </a:r>
                      <a:endParaRPr lang="en-US" sz="600" b="0" i="0" u="none" strike="noStrike" kern="1200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Intel N100</a:t>
                      </a:r>
                      <a:endParaRPr lang="en-US" sz="600" b="0" i="0" u="none" strike="noStrike" kern="1200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958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4GB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4GB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4GB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4GB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8GB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366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32GB eMMC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32GB eMMC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32GB eMMC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32GB eMMC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64GB eMMC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5366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11.6” HD TN AG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11.6” HD TN AG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11.6” HD TN AG Non Touch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11.6” HD TN AG Touch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11.6” HD TN AG Touch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225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720p HD Camera, 2x2 AC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Front 720p HD Camera, 2x2 AC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Front 720p HD Camera, 2x2 AC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Front 720p HD Camera, 2x2 AC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Front 720p HD Camera, 2x2 AC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150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6435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Chrome OS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Chrome OS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Chrome OS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Chrome OS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Chrome OS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889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Mail-in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Mail-in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Mail-in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Mail-in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Mail-in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38D3A906-2002-446E-8F17-D180D67F8B8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34693906"/>
              </p:ext>
            </p:extLst>
          </p:nvPr>
        </p:nvGraphicFramePr>
        <p:xfrm>
          <a:off x="433968" y="3812130"/>
          <a:ext cx="2259210" cy="2492302"/>
        </p:xfrm>
        <a:graphic>
          <a:graphicData uri="http://schemas.openxmlformats.org/drawingml/2006/table">
            <a:tbl>
              <a:tblPr firstRow="1"/>
              <a:tblGrid>
                <a:gridCol w="20536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05911">
                  <a:extLst>
                    <a:ext uri="{9D8B030D-6E8A-4147-A177-3AD203B41FA5}">
                      <a16:colId xmlns:a16="http://schemas.microsoft.com/office/drawing/2014/main" val="4223276944"/>
                    </a:ext>
                  </a:extLst>
                </a:gridCol>
                <a:gridCol w="1047939">
                  <a:extLst>
                    <a:ext uri="{9D8B030D-6E8A-4147-A177-3AD203B41FA5}">
                      <a16:colId xmlns:a16="http://schemas.microsoft.com/office/drawing/2014/main" val="2108772286"/>
                    </a:ext>
                  </a:extLst>
                </a:gridCol>
              </a:tblGrid>
              <a:tr h="189505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500e Chromebook G2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$295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$344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941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6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6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852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7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Arial" charset="0"/>
                        </a:rPr>
                        <a:t>82JB003XUS (JSL)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7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Arial" charset="0"/>
                        </a:rPr>
                        <a:t>82W40009US (IAN)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163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Intel Celeron N4500 </a:t>
                      </a:r>
                      <a:endParaRPr lang="en-US" sz="600" b="0" i="0" u="none" strike="noStrike" kern="1200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Intel N100 </a:t>
                      </a:r>
                      <a:endParaRPr lang="en-US" sz="600" b="0" i="0" u="none" strike="noStrike" kern="1200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71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4GB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4GB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704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32GB eMMC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32GB eMMC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4564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11.6” HD IPS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endParaRPr lang="en-US" sz="6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12.2" WUXGA </a:t>
                      </a:r>
                      <a:r>
                        <a:rPr lang="en-US" sz="600" b="0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1174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600" b="0"/>
                        <a:t>Front HD 720p with Privacy Shutter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600" b="0"/>
                        <a:t>Front HD 720p with Privacy Shutter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384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42Whr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49537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Chrome OS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Chrome OS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469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Mail-in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Mail-in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FFCD1685-BFEB-4F6A-BDDF-E424DB4B20DA}"/>
              </a:ext>
            </a:extLst>
          </p:cNvPr>
          <p:cNvGraphicFramePr>
            <a:graphicFrameLocks noGrp="1"/>
          </p:cNvGraphicFramePr>
          <p:nvPr/>
        </p:nvGraphicFramePr>
        <p:xfrm>
          <a:off x="5886256" y="3812130"/>
          <a:ext cx="208156" cy="2493318"/>
        </p:xfrm>
        <a:graphic>
          <a:graphicData uri="http://schemas.openxmlformats.org/drawingml/2006/table">
            <a:tbl>
              <a:tblPr firstRow="1"/>
              <a:tblGrid>
                <a:gridCol w="20815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49331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14e Chromebook  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877B0DE1-3165-4634-8826-43CF1BA0AE1A}"/>
              </a:ext>
            </a:extLst>
          </p:cNvPr>
          <p:cNvGraphicFramePr>
            <a:graphicFrameLocks noGrp="1"/>
          </p:cNvGraphicFramePr>
          <p:nvPr/>
        </p:nvGraphicFramePr>
        <p:xfrm>
          <a:off x="6094412" y="3813146"/>
          <a:ext cx="2217596" cy="2492302"/>
        </p:xfrm>
        <a:graphic>
          <a:graphicData uri="http://schemas.openxmlformats.org/drawingml/2006/table">
            <a:tbl>
              <a:tblPr firstRow="1"/>
              <a:tblGrid>
                <a:gridCol w="1108798">
                  <a:extLst>
                    <a:ext uri="{9D8B030D-6E8A-4147-A177-3AD203B41FA5}">
                      <a16:colId xmlns:a16="http://schemas.microsoft.com/office/drawing/2014/main" val="3935566243"/>
                    </a:ext>
                  </a:extLst>
                </a:gridCol>
                <a:gridCol w="1108798">
                  <a:extLst>
                    <a:ext uri="{9D8B030D-6E8A-4147-A177-3AD203B41FA5}">
                      <a16:colId xmlns:a16="http://schemas.microsoft.com/office/drawing/2014/main" val="3995748567"/>
                    </a:ext>
                  </a:extLst>
                </a:gridCol>
              </a:tblGrid>
              <a:tr h="212971"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$294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$385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4201"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6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6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5579"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7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Arial" charset="0"/>
                        </a:rPr>
                        <a:t>82W60000US (IAN)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7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Arial" charset="0"/>
                        </a:rPr>
                        <a:t>82W6000AUS (IAN)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5505"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Intel N100 </a:t>
                      </a:r>
                      <a:endParaRPr lang="en-US" sz="600" b="0" i="0" u="none" strike="noStrike" kern="1200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Intel N100 </a:t>
                      </a:r>
                      <a:endParaRPr lang="en-US" sz="600" b="0" i="0" u="none" strike="noStrike" kern="1200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423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4GB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4GB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700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32GB eMMC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32GB eMMC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00827">
                <a:tc>
                  <a:txBody>
                    <a:bodyPr/>
                    <a:lstStyle/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14" HD Non-Touch</a:t>
                      </a:r>
                      <a:endParaRPr lang="en-US" sz="600" b="0" i="0" u="none" strike="noStrike">
                        <a:solidFill>
                          <a:srgbClr val="FF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14" FHD </a:t>
                      </a:r>
                      <a:r>
                        <a:rPr lang="en-US" sz="600" b="0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58607">
                <a:tc>
                  <a:txBody>
                    <a:bodyPr/>
                    <a:lstStyle/>
                    <a:p>
                      <a:pPr algn="ctr"/>
                      <a:r>
                        <a:rPr lang="en-US" sz="600" b="0"/>
                        <a:t>HD 720p with Privacy Shutter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600" b="0"/>
                        <a:t>HD 720p with Privacy Shutter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0660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805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Chrome OS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Chrome OS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8712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Mail-in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Mail-in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550619F1-2C6F-4255-946B-9D30A1938D9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0602236"/>
              </p:ext>
            </p:extLst>
          </p:nvPr>
        </p:nvGraphicFramePr>
        <p:xfrm>
          <a:off x="5886256" y="1223178"/>
          <a:ext cx="3248509" cy="2588950"/>
        </p:xfrm>
        <a:graphic>
          <a:graphicData uri="http://schemas.openxmlformats.org/drawingml/2006/table">
            <a:tbl>
              <a:tblPr firstRow="1"/>
              <a:tblGrid>
                <a:gridCol w="18984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19556">
                  <a:extLst>
                    <a:ext uri="{9D8B030D-6E8A-4147-A177-3AD203B41FA5}">
                      <a16:colId xmlns:a16="http://schemas.microsoft.com/office/drawing/2014/main" val="3034669001"/>
                    </a:ext>
                  </a:extLst>
                </a:gridCol>
                <a:gridCol w="1019556">
                  <a:extLst>
                    <a:ext uri="{9D8B030D-6E8A-4147-A177-3AD203B41FA5}">
                      <a16:colId xmlns:a16="http://schemas.microsoft.com/office/drawing/2014/main" val="3096631230"/>
                    </a:ext>
                  </a:extLst>
                </a:gridCol>
                <a:gridCol w="1019556">
                  <a:extLst>
                    <a:ext uri="{9D8B030D-6E8A-4147-A177-3AD203B41FA5}">
                      <a16:colId xmlns:a16="http://schemas.microsoft.com/office/drawing/2014/main" val="2219539951"/>
                    </a:ext>
                  </a:extLst>
                </a:gridCol>
              </a:tblGrid>
              <a:tr h="202495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300e Chromebook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$270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$282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$290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381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6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6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6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094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7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Arial" charset="0"/>
                        </a:rPr>
                        <a:t>82W20003US (MTK4)</a:t>
                      </a:r>
                    </a:p>
                  </a:txBody>
                  <a:tcPr marL="5603" marR="5603" marT="560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7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Arial" charset="0"/>
                        </a:rPr>
                        <a:t>82W2000AUS (MTK4)</a:t>
                      </a:r>
                    </a:p>
                  </a:txBody>
                  <a:tcPr marL="5603" marR="5603" marT="560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7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Arial" charset="0"/>
                        </a:rPr>
                        <a:t>82W20009US (MTK4)</a:t>
                      </a:r>
                    </a:p>
                  </a:txBody>
                  <a:tcPr marL="5603" marR="5603" marT="560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178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MediaTek MT8186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MediaTek MT8186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MediaTek MT8186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8808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4GB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4GB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8GB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193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32GB eMMC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32GB eMMC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364 eMMC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255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11.6” HD IPS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endParaRPr lang="en-US" sz="6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11.6” HD IPS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endParaRPr lang="en-US" sz="6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11.6” HD IPS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endParaRPr lang="en-US" sz="6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3578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600" b="0" baseline="0"/>
                        <a:t>720p HD camera w/ PS, </a:t>
                      </a:r>
                      <a:r>
                        <a:rPr lang="en-US" sz="600" b="0"/>
                        <a:t>2x2 AC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600" b="0" baseline="0"/>
                        <a:t>Front HD 720p camera + Rear 5.0MP, </a:t>
                      </a:r>
                      <a:r>
                        <a:rPr lang="en-US" sz="600" b="0"/>
                        <a:t>2x2 AC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600" b="0" baseline="0"/>
                        <a:t>720p HD camera w/ PS, </a:t>
                      </a:r>
                      <a:r>
                        <a:rPr lang="en-US" sz="600" b="0"/>
                        <a:t>2x2 AC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2141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0094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Chrome OS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Chrome OS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Chrome OS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151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Mail-in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Mail-in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Mail-in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6069E261-902E-D80C-BF74-22FAF7726E0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39059553"/>
              </p:ext>
            </p:extLst>
          </p:nvPr>
        </p:nvGraphicFramePr>
        <p:xfrm>
          <a:off x="9810955" y="2324353"/>
          <a:ext cx="1509364" cy="2441097"/>
        </p:xfrm>
        <a:graphic>
          <a:graphicData uri="http://schemas.openxmlformats.org/drawingml/2006/table">
            <a:tbl>
              <a:tblPr firstRow="1"/>
              <a:tblGrid>
                <a:gridCol w="23122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278137">
                  <a:extLst>
                    <a:ext uri="{9D8B030D-6E8A-4147-A177-3AD203B41FA5}">
                      <a16:colId xmlns:a16="http://schemas.microsoft.com/office/drawing/2014/main" val="469821789"/>
                    </a:ext>
                  </a:extLst>
                </a:gridCol>
              </a:tblGrid>
              <a:tr h="219481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Flex 5i Chromebook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$675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588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6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525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7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Arial" charset="0"/>
                        </a:rPr>
                        <a:t>83AJ0000UX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00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Intel® Core™ i5-1235U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877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8GB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998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256</a:t>
                      </a:r>
                      <a:r>
                        <a:rPr lang="pl-PL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GB PCIe m.2 SSD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998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6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14" WUXGA (1920x1200) IPS 300nits Glossy, 45% NTSC, Touch </a:t>
                      </a:r>
                      <a:endParaRPr lang="en-US" sz="600" b="1" i="0" u="none" strike="noStrike">
                        <a:solidFill>
                          <a:srgbClr val="FF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5997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FHD 1080p </a:t>
                      </a:r>
                      <a:r>
                        <a:rPr lang="en-US" sz="600" b="0" i="0" u="none" strike="noStrike" kern="1200" err="1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wi</a:t>
                      </a: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/ Privacy Shutter, 2x2 AX WLAN, BT, Aluminum, Backlit Keyboard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998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5200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Chrome OS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758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Mail-in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46119176"/>
      </p:ext>
    </p:extLst>
  </p:cSld>
  <p:clrMapOvr>
    <a:masterClrMapping/>
  </p:clrMapOvr>
  <p:transition spd="med"/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E51C03D5-220B-4C00-8881-13883B33A4F7}"/>
              </a:ext>
            </a:extLst>
          </p:cNvPr>
          <p:cNvGraphicFramePr>
            <a:graphicFrameLocks noGrp="1"/>
          </p:cNvGraphicFramePr>
          <p:nvPr/>
        </p:nvGraphicFramePr>
        <p:xfrm>
          <a:off x="3912230" y="1294257"/>
          <a:ext cx="3975791" cy="2538251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62725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9389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9579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58846">
                  <a:extLst>
                    <a:ext uri="{9D8B030D-6E8A-4147-A177-3AD203B41FA5}">
                      <a16:colId xmlns:a16="http://schemas.microsoft.com/office/drawing/2014/main" val="2818463844"/>
                    </a:ext>
                  </a:extLst>
                </a:gridCol>
              </a:tblGrid>
              <a:tr h="235613">
                <a:tc rowSpan="11">
                  <a:txBody>
                    <a:bodyPr/>
                    <a:lstStyle/>
                    <a:p>
                      <a:pPr marL="0" marR="0" lvl="0" indent="0" algn="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P14s AMD Gen 4</a:t>
                      </a:r>
                      <a:r>
                        <a:rPr lang="en-US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14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14”</a:t>
                      </a:r>
                      <a:r>
                        <a:rPr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 Ultra-portable</a:t>
                      </a: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$1,629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$1,799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$1,899</a:t>
                      </a:r>
                      <a:endParaRPr kumimoji="0" lang="en-US"/>
                    </a:p>
                  </a:txBody>
                  <a:tcPr marL="68597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lang="en-US" sz="800" b="1" i="0" u="none" strike="noStrike" kern="1200" cap="none" spc="0" normalizeH="0" baseline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5644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21K50012US</a:t>
                      </a:r>
                    </a:p>
                  </a:txBody>
                  <a:tcPr marL="6350" marR="6350" marT="635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21K5000YUS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21K5001BUS</a:t>
                      </a: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19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Ryzen 7 Pro 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7840U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Ryzen 7 Pro 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7840U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Ryzen 7 Pro 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7840U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19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 LPDDR5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6400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32GB LPDDR5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6400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32GB LPDDR5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6400</a:t>
                      </a: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19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 baseline="0">
                          <a:solidFill>
                            <a:schemeClr val="tx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  <a:endParaRPr lang="en-US" sz="800" b="0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6927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14”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14”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touch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14”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7864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AMD 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RDNA3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Graphics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AMD 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RDNA3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 Graphics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AMD 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RDNA3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 Graphics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0164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164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6287657"/>
                  </a:ext>
                </a:extLst>
              </a:tr>
              <a:tr h="201643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2F934188-F6E1-4014-B33E-996FEACFFE1B}"/>
              </a:ext>
            </a:extLst>
          </p:cNvPr>
          <p:cNvGraphicFramePr>
            <a:graphicFrameLocks noGrp="1"/>
          </p:cNvGraphicFramePr>
          <p:nvPr/>
        </p:nvGraphicFramePr>
        <p:xfrm>
          <a:off x="3912230" y="3848028"/>
          <a:ext cx="5098861" cy="2550968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6242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18659">
                  <a:extLst>
                    <a:ext uri="{9D8B030D-6E8A-4147-A177-3AD203B41FA5}">
                      <a16:colId xmlns:a16="http://schemas.microsoft.com/office/drawing/2014/main" val="1889226113"/>
                    </a:ext>
                  </a:extLst>
                </a:gridCol>
                <a:gridCol w="1118659">
                  <a:extLst>
                    <a:ext uri="{9D8B030D-6E8A-4147-A177-3AD203B41FA5}">
                      <a16:colId xmlns:a16="http://schemas.microsoft.com/office/drawing/2014/main" val="2993960856"/>
                    </a:ext>
                  </a:extLst>
                </a:gridCol>
                <a:gridCol w="1118659">
                  <a:extLst>
                    <a:ext uri="{9D8B030D-6E8A-4147-A177-3AD203B41FA5}">
                      <a16:colId xmlns:a16="http://schemas.microsoft.com/office/drawing/2014/main" val="1269085200"/>
                    </a:ext>
                  </a:extLst>
                </a:gridCol>
                <a:gridCol w="1118659">
                  <a:extLst>
                    <a:ext uri="{9D8B030D-6E8A-4147-A177-3AD203B41FA5}">
                      <a16:colId xmlns:a16="http://schemas.microsoft.com/office/drawing/2014/main" val="3866398939"/>
                    </a:ext>
                  </a:extLst>
                </a:gridCol>
              </a:tblGrid>
              <a:tr h="235613">
                <a:tc rowSpan="11">
                  <a:txBody>
                    <a:bodyPr/>
                    <a:lstStyle/>
                    <a:p>
                      <a:pPr marL="0" marR="0" lvl="0" indent="0" algn="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P16s AMD Gen 2</a:t>
                      </a:r>
                      <a:r>
                        <a:rPr lang="en-US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14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16”</a:t>
                      </a:r>
                      <a:r>
                        <a:rPr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 Ultra-portable</a:t>
                      </a: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$1,669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$1,839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$1,939</a:t>
                      </a:r>
                      <a:endParaRPr kumimoji="0" lang="en-US"/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$2,049</a:t>
                      </a:r>
                      <a:endParaRPr kumimoji="0" lang="en-US"/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4637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$100 Rebate</a:t>
                      </a: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lang="en-US" sz="800" b="1" i="0" u="none" strike="noStrike" kern="1200" cap="none" spc="0" normalizeH="0" baseline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lang="en-US" sz="800" b="1" i="0" u="none" strike="noStrike" kern="1200" cap="none" spc="0" normalizeH="0" baseline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5644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21K90016US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21K9001CUS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1">
                          <a:solidFill>
                            <a:schemeClr val="tx1"/>
                          </a:solidFill>
                          <a:latin typeface="+mj-lt"/>
                        </a:rPr>
                        <a:t>21K90017US</a:t>
                      </a:r>
                      <a:endParaRPr kumimoji="0" lang="en-US">
                        <a:solidFill>
                          <a:schemeClr val="tx1"/>
                        </a:solidFill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1">
                          <a:solidFill>
                            <a:schemeClr val="tx1"/>
                          </a:solidFill>
                          <a:latin typeface="+mj-lt"/>
                        </a:rPr>
                        <a:t>21K90012US</a:t>
                      </a:r>
                      <a:endParaRPr kumimoji="0" lang="en-US">
                        <a:solidFill>
                          <a:schemeClr val="tx1"/>
                        </a:solidFill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19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Ryzen 7 Pro 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7840U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Ryzen 7 Pro 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7840U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Ryzen 7 Pro 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7840U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Ryzen 7 Pro 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7840U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19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 LPDDR5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6400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32GB LPDDR5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6400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32GB LPDDR5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6400</a:t>
                      </a: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64GB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 LPDDR5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6400</a:t>
                      </a: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19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 baseline="0">
                          <a:solidFill>
                            <a:schemeClr val="tx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  <a:endParaRPr lang="en-US" sz="800" b="0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 baseline="0">
                          <a:solidFill>
                            <a:schemeClr val="tx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  <a:endParaRPr lang="en-US" sz="800" b="0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6927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16”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16”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touch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16”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16”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16:10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4K OLED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7864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AMD 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RDNA3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Graphics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AMD 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RDNA3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 Graphics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AMD 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RDNA3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 Graphics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AMD 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RDNA3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 Graphics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0164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164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6287657"/>
                  </a:ext>
                </a:extLst>
              </a:tr>
              <a:tr h="201643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17" name="TextBox 16">
            <a:extLst>
              <a:ext uri="{FF2B5EF4-FFF2-40B4-BE49-F238E27FC236}">
                <a16:creationId xmlns:a16="http://schemas.microsoft.com/office/drawing/2014/main" id="{86E2F4F4-DEE7-4FBE-93EE-EFDA2CC872C6}"/>
              </a:ext>
            </a:extLst>
          </p:cNvPr>
          <p:cNvSpPr txBox="1"/>
          <p:nvPr/>
        </p:nvSpPr>
        <p:spPr>
          <a:xfrm>
            <a:off x="122104" y="1735530"/>
            <a:ext cx="3684602" cy="3893374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P14s AMD Gen 4 and P16s AMD Gen 2</a:t>
            </a:r>
            <a:endParaRPr lang="en-US" sz="1400" b="1">
              <a:solidFill>
                <a:srgbClr val="000000"/>
              </a:solidFill>
              <a:latin typeface="Arial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400" b="1">
                <a:solidFill>
                  <a:srgbClr val="000000"/>
                </a:solidFill>
                <a:latin typeface="Arial"/>
              </a:rPr>
              <a:t>Refreshed design with same low-weight formfactor and all day battery life. Featuring AMD Ryzen 7040U CPUs and AMD RDNA3 integrated graphics.  Ryzen AI with R7 Pro 7840U.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Featuring:</a:t>
            </a: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AMD Ryzen PRO 7040U CPUs</a:t>
            </a: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lang="en-US" sz="1400" b="1">
                <a:solidFill>
                  <a:srgbClr val="000000"/>
                </a:solidFill>
                <a:latin typeface="Arial"/>
              </a:rPr>
              <a:t>RDNA3 integrated graphics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lang="en-US" sz="1400" b="1">
                <a:solidFill>
                  <a:srgbClr val="000000"/>
                </a:solidFill>
                <a:latin typeface="Arial"/>
              </a:rPr>
              <a:t>Optional OLED displays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Gen4 PCIe M.2 storage</a:t>
            </a: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Up to </a:t>
            </a:r>
            <a:r>
              <a:rPr lang="en-US" sz="1400" b="1">
                <a:solidFill>
                  <a:srgbClr val="000000"/>
                </a:solidFill>
                <a:latin typeface="Arial"/>
              </a:rPr>
              <a:t>64</a:t>
            </a: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GB of DDR5 RAM**</a:t>
            </a: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lang="en-US" sz="1400" b="1">
                <a:solidFill>
                  <a:srgbClr val="000000"/>
                </a:solidFill>
                <a:latin typeface="Arial"/>
              </a:rPr>
              <a:t>New 5 Megapixel FHD webcam</a:t>
            </a: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All</a:t>
            </a:r>
            <a:r>
              <a:rPr lang="en-US" sz="1400" b="1">
                <a:solidFill>
                  <a:srgbClr val="000000"/>
                </a:solidFill>
                <a:latin typeface="Arial"/>
              </a:rPr>
              <a:t>-day battery life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R="0" lvl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endParaRPr lang="en-US" sz="1400" b="1">
              <a:solidFill>
                <a:srgbClr val="000000"/>
              </a:solidFill>
              <a:latin typeface="Arial"/>
            </a:endParaRPr>
          </a:p>
          <a:p>
            <a:pPr marR="0" lvl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9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** Requires R7 Pro; dual soldered DIMMs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C7781FFA-3A93-6E3C-C52A-73ED80C24F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Lenovo </a:t>
            </a:r>
            <a:r>
              <a:rPr lang="en-US" err="1"/>
              <a:t>Topseller</a:t>
            </a:r>
            <a:r>
              <a:rPr lang="en-US"/>
              <a:t> ThinkPad Mobile Workstations</a:t>
            </a:r>
            <a:br>
              <a:rPr lang="en-US"/>
            </a:br>
            <a:r>
              <a:rPr lang="en-US" sz="2800" i="1">
                <a:solidFill>
                  <a:srgbClr val="FF0000"/>
                </a:solidFill>
              </a:rPr>
              <a:t>P14s &amp; P16s AMD | Ultraportable performance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20670160"/>
      </p:ext>
    </p:extLst>
  </p:cSld>
  <p:clrMapOvr>
    <a:masterClrMapping/>
  </p:clrMapOvr>
  <p:transition spd="med"/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ThinkPad P16v i Gen 1 Product Photos&#10;">
            <a:extLst>
              <a:ext uri="{FF2B5EF4-FFF2-40B4-BE49-F238E27FC236}">
                <a16:creationId xmlns:a16="http://schemas.microsoft.com/office/drawing/2014/main" id="{078336B3-25D5-1F34-141E-A7FC1965713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4616494" y="1509536"/>
            <a:ext cx="2320671" cy="17173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B0DC841F-7806-45CD-9A83-54E4A468E158}"/>
              </a:ext>
            </a:extLst>
          </p:cNvPr>
          <p:cNvSpPr txBox="1"/>
          <p:nvPr/>
        </p:nvSpPr>
        <p:spPr>
          <a:xfrm>
            <a:off x="574138" y="1563220"/>
            <a:ext cx="3961286" cy="3785652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P16v Gen 2</a:t>
            </a: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600" b="1">
              <a:solidFill>
                <a:srgbClr val="000000"/>
              </a:solidFill>
              <a:latin typeface="Arial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Refreshed design with added full-size Ethernet port.  Take advantage </a:t>
            </a:r>
            <a:r>
              <a:rPr lang="en-US" sz="1600" b="1">
                <a:solidFill>
                  <a:srgbClr val="000000"/>
                </a:solidFill>
                <a:latin typeface="Arial"/>
              </a:rPr>
              <a:t>of the emerging AI landscape with Intel Meteor Lake H CPUs and NVIDIA RTX Ada Generation GPUs.</a:t>
            </a:r>
            <a:endParaRPr kumimoji="0" lang="en-US" sz="16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Featuring:</a:t>
            </a:r>
          </a:p>
          <a:p>
            <a:pPr marL="171450" marR="0" lvl="0" indent="-1714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lang="en-US" sz="1600" b="1">
                <a:solidFill>
                  <a:srgbClr val="000000"/>
                </a:solidFill>
                <a:latin typeface="Arial"/>
              </a:rPr>
              <a:t>Intel Core Ultra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H-class CPUs (45W)</a:t>
            </a:r>
          </a:p>
          <a:p>
            <a:pPr marL="171450" marR="0" lvl="0" indent="-1714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Larger 16” 16:10 Displays</a:t>
            </a:r>
          </a:p>
          <a:p>
            <a:pPr marL="171450" marR="0" lvl="0" indent="-1714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Up to NVIDIA RTX 3000 Ada (8GB)</a:t>
            </a:r>
          </a:p>
          <a:p>
            <a:pPr marL="171450" indent="-171450">
              <a:buFontTx/>
              <a:buChar char="-"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Up to </a:t>
            </a:r>
            <a:r>
              <a:rPr lang="en-US" sz="1600" b="1">
                <a:solidFill>
                  <a:srgbClr val="000000"/>
                </a:solidFill>
                <a:latin typeface="Arial"/>
              </a:rPr>
              <a:t>96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GB DDR5 RAM (5600MHz)</a:t>
            </a:r>
          </a:p>
          <a:p>
            <a:pPr marL="171450" indent="-171450">
              <a:buFontTx/>
              <a:buChar char="-"/>
              <a:defRPr/>
            </a:pPr>
            <a:r>
              <a:rPr lang="en-US" sz="1600" b="1">
                <a:solidFill>
                  <a:srgbClr val="000000"/>
                </a:solidFill>
                <a:latin typeface="Arial"/>
              </a:rPr>
              <a:t>5 Megapixel FHD webcam</a:t>
            </a:r>
            <a:endParaRPr kumimoji="0" lang="en-US" sz="16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R="0" lvl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endParaRPr kumimoji="0" lang="en-US" sz="16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18" name="Table 17">
            <a:extLst>
              <a:ext uri="{FF2B5EF4-FFF2-40B4-BE49-F238E27FC236}">
                <a16:creationId xmlns:a16="http://schemas.microsoft.com/office/drawing/2014/main" id="{B7D2DBF0-5955-4F37-8A75-B087EA05618D}"/>
              </a:ext>
            </a:extLst>
          </p:cNvPr>
          <p:cNvGraphicFramePr>
            <a:graphicFrameLocks noGrp="1"/>
          </p:cNvGraphicFramePr>
          <p:nvPr/>
        </p:nvGraphicFramePr>
        <p:xfrm>
          <a:off x="7136306" y="1563220"/>
          <a:ext cx="3720454" cy="2511790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45267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89260">
                  <a:extLst>
                    <a:ext uri="{9D8B030D-6E8A-4147-A177-3AD203B41FA5}">
                      <a16:colId xmlns:a16="http://schemas.microsoft.com/office/drawing/2014/main" val="1111459891"/>
                    </a:ext>
                  </a:extLst>
                </a:gridCol>
                <a:gridCol w="1089260">
                  <a:extLst>
                    <a:ext uri="{9D8B030D-6E8A-4147-A177-3AD203B41FA5}">
                      <a16:colId xmlns:a16="http://schemas.microsoft.com/office/drawing/2014/main" val="1097658945"/>
                    </a:ext>
                  </a:extLst>
                </a:gridCol>
                <a:gridCol w="1089260">
                  <a:extLst>
                    <a:ext uri="{9D8B030D-6E8A-4147-A177-3AD203B41FA5}">
                      <a16:colId xmlns:a16="http://schemas.microsoft.com/office/drawing/2014/main" val="2604865928"/>
                    </a:ext>
                  </a:extLst>
                </a:gridCol>
              </a:tblGrid>
              <a:tr h="254200">
                <a:tc rowSpan="10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P16v Gen 2</a:t>
                      </a:r>
                    </a:p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 </a:t>
                      </a: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Performance Value</a:t>
                      </a: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$2,549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$2,949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$3,519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9557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2754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21KX0021US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21KX002EUS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21KX002GUS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093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Ultra 7 155H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Ultra 7 165H vPro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Ultra 9 185H vPro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45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16GB DDR5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5600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32GB DDR5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5600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32GB DDR5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5600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556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1TB PCIe SSD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199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16” 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16” 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16” 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9051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NVIDIA RTX 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1000 Ada 6GB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NVIDIA RTX 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1000 Ada 6GB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NVIDIA RTX 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3000 Ada 8GB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9936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02082386"/>
                  </a:ext>
                </a:extLst>
              </a:tr>
              <a:tr h="238032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4" name="Title 3">
            <a:extLst>
              <a:ext uri="{FF2B5EF4-FFF2-40B4-BE49-F238E27FC236}">
                <a16:creationId xmlns:a16="http://schemas.microsoft.com/office/drawing/2014/main" id="{28D4B379-9FB9-4EF8-5168-86E0814ABDA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Arial"/>
                <a:cs typeface="Arial"/>
              </a:rPr>
              <a:t>Lenovo </a:t>
            </a:r>
            <a:r>
              <a:rPr lang="en-US" err="1">
                <a:latin typeface="Arial"/>
                <a:cs typeface="Arial"/>
              </a:rPr>
              <a:t>Topseller</a:t>
            </a:r>
            <a:r>
              <a:rPr lang="en-US">
                <a:latin typeface="Arial"/>
                <a:cs typeface="Arial"/>
              </a:rPr>
              <a:t> ThinkPad Mobile Workstations</a:t>
            </a:r>
            <a:br>
              <a:rPr lang="en-US"/>
            </a:br>
            <a:r>
              <a:rPr lang="en-US" sz="2800" i="1">
                <a:solidFill>
                  <a:srgbClr val="FF0000"/>
                </a:solidFill>
                <a:latin typeface="Arial"/>
                <a:cs typeface="Arial"/>
              </a:rPr>
              <a:t>P16v Gen 2 (Intel only) Value of Performance</a:t>
            </a:r>
            <a:endParaRPr lang="en-US" b="0">
              <a:latin typeface="Arial"/>
              <a:cs typeface="Arial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5D384B8-83E4-232E-7380-5488534A7F0D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882584" y="3767006"/>
            <a:ext cx="1906562" cy="1581458"/>
          </a:xfrm>
          <a:prstGeom prst="rect">
            <a:avLst/>
          </a:prstGeom>
        </p:spPr>
      </p:pic>
      <p:pic>
        <p:nvPicPr>
          <p:cNvPr id="3074" name="Picture 2">
            <a:extLst>
              <a:ext uri="{FF2B5EF4-FFF2-40B4-BE49-F238E27FC236}">
                <a16:creationId xmlns:a16="http://schemas.microsoft.com/office/drawing/2014/main" id="{CF1648DD-C74E-08AB-182B-C379CA546CA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07" t="41129" r="9664" b="42191"/>
          <a:stretch/>
        </p:blipFill>
        <p:spPr bwMode="auto">
          <a:xfrm>
            <a:off x="6831507" y="4956986"/>
            <a:ext cx="5313678" cy="6661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Explosion: 14 Points 4">
            <a:extLst>
              <a:ext uri="{FF2B5EF4-FFF2-40B4-BE49-F238E27FC236}">
                <a16:creationId xmlns:a16="http://schemas.microsoft.com/office/drawing/2014/main" id="{48C11E04-BDD2-B4D1-B7BA-BBDE3FEEF43C}"/>
              </a:ext>
            </a:extLst>
          </p:cNvPr>
          <p:cNvSpPr/>
          <p:nvPr/>
        </p:nvSpPr>
        <p:spPr>
          <a:xfrm rot="1567828">
            <a:off x="9761705" y="327711"/>
            <a:ext cx="2451297" cy="1507744"/>
          </a:xfrm>
          <a:prstGeom prst="irregularSeal2">
            <a:avLst/>
          </a:prstGeom>
          <a:solidFill>
            <a:srgbClr val="B8252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2880" tIns="182880" rIns="182880" bIns="182880" rtlCol="0" anchor="t"/>
          <a:lstStyle/>
          <a:p>
            <a:pPr algn="l"/>
            <a:r>
              <a:rPr lang="en-US" sz="1600" b="1">
                <a:solidFill>
                  <a:prstClr val="white"/>
                </a:solidFill>
              </a:rPr>
              <a:t>NEW!!</a:t>
            </a:r>
          </a:p>
        </p:txBody>
      </p:sp>
    </p:spTree>
    <p:extLst>
      <p:ext uri="{BB962C8B-B14F-4D97-AF65-F5344CB8AC3E}">
        <p14:creationId xmlns:p14="http://schemas.microsoft.com/office/powerpoint/2010/main" val="2911476468"/>
      </p:ext>
    </p:extLst>
  </p:cSld>
  <p:clrMapOvr>
    <a:masterClrMapping/>
  </p:clrMapOvr>
  <p:transition spd="med"/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ThinkPad P16v i Gen 1 Product Photos&#10;">
            <a:extLst>
              <a:ext uri="{FF2B5EF4-FFF2-40B4-BE49-F238E27FC236}">
                <a16:creationId xmlns:a16="http://schemas.microsoft.com/office/drawing/2014/main" id="{078336B3-25D5-1F34-141E-A7FC1965713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4616494" y="1509536"/>
            <a:ext cx="2320671" cy="17173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B0DC841F-7806-45CD-9A83-54E4A468E158}"/>
              </a:ext>
            </a:extLst>
          </p:cNvPr>
          <p:cNvSpPr txBox="1"/>
          <p:nvPr/>
        </p:nvSpPr>
        <p:spPr>
          <a:xfrm>
            <a:off x="574138" y="1563220"/>
            <a:ext cx="3961286" cy="4524315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P16v Gen 1</a:t>
            </a: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600" b="1">
              <a:solidFill>
                <a:srgbClr val="000000"/>
              </a:solidFill>
              <a:latin typeface="Arial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b="1">
                <a:solidFill>
                  <a:srgbClr val="000000"/>
                </a:solidFill>
                <a:latin typeface="Arial"/>
              </a:rPr>
              <a:t>Get the most performance for your dollar with this c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lean sheet redesign featuring larger displays and a new improved thermal design.  Enjoy the latest Intel Raptor Lake or AMD Ryzen H CPUs and NVIDIA professional graphics.</a:t>
            </a: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Featuring:</a:t>
            </a:r>
          </a:p>
          <a:p>
            <a:pPr marL="171450" marR="0" lvl="0" indent="-1714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13</a:t>
            </a:r>
            <a:r>
              <a:rPr kumimoji="0" lang="en-US" sz="1600" b="1" i="0" u="none" strike="noStrike" kern="1200" cap="none" spc="0" normalizeH="0" baseline="30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Gen Intel H-class CPUs (45W)</a:t>
            </a:r>
          </a:p>
          <a:p>
            <a:pPr marL="780943" lvl="1" indent="-171450">
              <a:buFontTx/>
              <a:buChar char="-"/>
              <a:defRPr/>
            </a:pPr>
            <a:r>
              <a:rPr lang="en-US" sz="1600" b="1">
                <a:solidFill>
                  <a:srgbClr val="000000"/>
                </a:solidFill>
                <a:latin typeface="Arial"/>
              </a:rPr>
              <a:t>AMD Ryzen-H Pro (45W)</a:t>
            </a:r>
            <a:endParaRPr kumimoji="0" lang="en-US" sz="16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171450" marR="0" lvl="0" indent="-1714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Larger 16” 16:10 Displays</a:t>
            </a:r>
          </a:p>
          <a:p>
            <a:pPr marL="171450" marR="0" lvl="0" indent="-1714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Up to NVIDIA RTX 2000 Ada (8GB)</a:t>
            </a:r>
          </a:p>
          <a:p>
            <a:pPr marL="171450" indent="-171450">
              <a:buFontTx/>
              <a:buChar char="-"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Up to 64GB DDR5 RAM (96GB TBD)</a:t>
            </a:r>
          </a:p>
          <a:p>
            <a:pPr marL="171450" indent="-171450">
              <a:buFontTx/>
              <a:buChar char="-"/>
              <a:defRPr/>
            </a:pPr>
            <a:r>
              <a:rPr lang="en-US" sz="1600" b="1">
                <a:solidFill>
                  <a:srgbClr val="000000"/>
                </a:solidFill>
                <a:latin typeface="Arial"/>
              </a:rPr>
              <a:t>New 5 Megapixel FHD webcam</a:t>
            </a:r>
            <a:endParaRPr kumimoji="0" lang="en-US" sz="16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R="0" lvl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endParaRPr kumimoji="0" lang="en-US" sz="16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18" name="Table 17">
            <a:extLst>
              <a:ext uri="{FF2B5EF4-FFF2-40B4-BE49-F238E27FC236}">
                <a16:creationId xmlns:a16="http://schemas.microsoft.com/office/drawing/2014/main" id="{B7D2DBF0-5955-4F37-8A75-B087EA05618D}"/>
              </a:ext>
            </a:extLst>
          </p:cNvPr>
          <p:cNvGraphicFramePr>
            <a:graphicFrameLocks noGrp="1"/>
          </p:cNvGraphicFramePr>
          <p:nvPr/>
        </p:nvGraphicFramePr>
        <p:xfrm>
          <a:off x="7136307" y="1114670"/>
          <a:ext cx="4809714" cy="2749822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45267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89260">
                  <a:extLst>
                    <a:ext uri="{9D8B030D-6E8A-4147-A177-3AD203B41FA5}">
                      <a16:colId xmlns:a16="http://schemas.microsoft.com/office/drawing/2014/main" val="1111459891"/>
                    </a:ext>
                  </a:extLst>
                </a:gridCol>
                <a:gridCol w="1089260">
                  <a:extLst>
                    <a:ext uri="{9D8B030D-6E8A-4147-A177-3AD203B41FA5}">
                      <a16:colId xmlns:a16="http://schemas.microsoft.com/office/drawing/2014/main" val="1097658945"/>
                    </a:ext>
                  </a:extLst>
                </a:gridCol>
                <a:gridCol w="1089260">
                  <a:extLst>
                    <a:ext uri="{9D8B030D-6E8A-4147-A177-3AD203B41FA5}">
                      <a16:colId xmlns:a16="http://schemas.microsoft.com/office/drawing/2014/main" val="2604865928"/>
                    </a:ext>
                  </a:extLst>
                </a:gridCol>
                <a:gridCol w="1089260">
                  <a:extLst>
                    <a:ext uri="{9D8B030D-6E8A-4147-A177-3AD203B41FA5}">
                      <a16:colId xmlns:a16="http://schemas.microsoft.com/office/drawing/2014/main" val="1322152617"/>
                    </a:ext>
                  </a:extLst>
                </a:gridCol>
              </a:tblGrid>
              <a:tr h="254200">
                <a:tc rowSpan="10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P16v Gen 1 Intel </a:t>
                      </a: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Performance Value</a:t>
                      </a: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$2,159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$2,389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$2,759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$3,029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9557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$410 Rebate</a:t>
                      </a: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2754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21FC0036US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21FC0038US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21FC003FUS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21FC003KUS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093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i7-13700H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i7-13700H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i7-13800H vPro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i9-13900H vPro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45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16GB DDR5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5200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16GB DDR5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5200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32GB DDR5 4800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32GB DDR5 4800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556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199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16” 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16” 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16” 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16” 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9051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NVIDIA RTX 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A500 4GB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NVIDIA RTX 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A1000 6GB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NVIDIA RTX 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A1000 6GB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NVIDIA 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RTX 2000 Ada 8GB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9936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02082386"/>
                  </a:ext>
                </a:extLst>
              </a:tr>
              <a:tr h="238032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8032">
                <a:tc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2465226"/>
                  </a:ext>
                </a:extLst>
              </a:tr>
            </a:tbl>
          </a:graphicData>
        </a:graphic>
      </p:graphicFrame>
      <p:sp>
        <p:nvSpPr>
          <p:cNvPr id="4" name="Title 3">
            <a:extLst>
              <a:ext uri="{FF2B5EF4-FFF2-40B4-BE49-F238E27FC236}">
                <a16:creationId xmlns:a16="http://schemas.microsoft.com/office/drawing/2014/main" id="{28D4B379-9FB9-4EF8-5168-86E0814ABDA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Arial"/>
                <a:cs typeface="Arial"/>
              </a:rPr>
              <a:t>Lenovo </a:t>
            </a:r>
            <a:r>
              <a:rPr lang="en-US" err="1">
                <a:latin typeface="Arial"/>
                <a:cs typeface="Arial"/>
              </a:rPr>
              <a:t>Topseller</a:t>
            </a:r>
            <a:r>
              <a:rPr lang="en-US">
                <a:latin typeface="Arial"/>
                <a:cs typeface="Arial"/>
              </a:rPr>
              <a:t> ThinkPad Mobile Workstations</a:t>
            </a:r>
            <a:br>
              <a:rPr lang="en-US"/>
            </a:br>
            <a:r>
              <a:rPr lang="en-US" sz="2800" i="1">
                <a:solidFill>
                  <a:srgbClr val="FF0000"/>
                </a:solidFill>
                <a:latin typeface="Arial"/>
                <a:cs typeface="Arial"/>
              </a:rPr>
              <a:t>P16v Intel and AMD Value of Performance</a:t>
            </a:r>
            <a:endParaRPr lang="en-US" b="0">
              <a:latin typeface="Arial"/>
              <a:cs typeface="Arial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5D384B8-83E4-232E-7380-5488534A7F0D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823548" y="4207730"/>
            <a:ext cx="1906562" cy="1581458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E6B11ECF-A087-76E2-345A-C730C382D8DB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742489" y="3631062"/>
            <a:ext cx="1906562" cy="233430"/>
          </a:xfrm>
          <a:prstGeom prst="rect">
            <a:avLst/>
          </a:prstGeom>
        </p:spPr>
      </p:pic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A29202DE-19EF-5B08-3E56-6F0243EE46D3}"/>
              </a:ext>
            </a:extLst>
          </p:cNvPr>
          <p:cNvGraphicFramePr>
            <a:graphicFrameLocks noGrp="1"/>
          </p:cNvGraphicFramePr>
          <p:nvPr/>
        </p:nvGraphicFramePr>
        <p:xfrm>
          <a:off x="8328192" y="3928727"/>
          <a:ext cx="2631194" cy="2749822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45267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89260">
                  <a:extLst>
                    <a:ext uri="{9D8B030D-6E8A-4147-A177-3AD203B41FA5}">
                      <a16:colId xmlns:a16="http://schemas.microsoft.com/office/drawing/2014/main" val="1111459891"/>
                    </a:ext>
                  </a:extLst>
                </a:gridCol>
                <a:gridCol w="1089260">
                  <a:extLst>
                    <a:ext uri="{9D8B030D-6E8A-4147-A177-3AD203B41FA5}">
                      <a16:colId xmlns:a16="http://schemas.microsoft.com/office/drawing/2014/main" val="1097658945"/>
                    </a:ext>
                  </a:extLst>
                </a:gridCol>
              </a:tblGrid>
              <a:tr h="254200">
                <a:tc rowSpan="10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P16v Gen 1 AMD </a:t>
                      </a: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Performance Value</a:t>
                      </a: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$1,949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$2,099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9557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2754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21FE0027US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21FE0028US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093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Ryzen 7 Pro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7840HS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Ryzen 7 Pro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7840HS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45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16GB DDR5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5200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32GB DDR5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5200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556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199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16” 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16” 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9051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NVIDIA RTX 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A1000 6GB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NVIDIA RTX 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A1000 6GB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9936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02082386"/>
                  </a:ext>
                </a:extLst>
              </a:tr>
              <a:tr h="238032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8032">
                <a:tc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246522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80205971"/>
      </p:ext>
    </p:extLst>
  </p:cSld>
  <p:clrMapOvr>
    <a:masterClrMapping/>
  </p:clrMapOvr>
  <p:transition spd="med"/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40B0CAF7-0E7B-4738-8C3E-F3B2C4A76132}"/>
              </a:ext>
            </a:extLst>
          </p:cNvPr>
          <p:cNvSpPr txBox="1"/>
          <p:nvPr/>
        </p:nvSpPr>
        <p:spPr>
          <a:xfrm>
            <a:off x="760412" y="1719701"/>
            <a:ext cx="4307348" cy="4031873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P1 Gen 7</a:t>
            </a: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>
              <a:defRPr/>
            </a:pPr>
            <a:r>
              <a:rPr lang="en-US" sz="1600" b="1">
                <a:solidFill>
                  <a:srgbClr val="000000"/>
                </a:solidFill>
                <a:latin typeface="Arial"/>
              </a:rPr>
              <a:t>All-new clean sheet design on the most premium thin and light workstation.  The best gets better with t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he latest Intel Meteor Lake CPUs and NVIDIA professional graphics</a:t>
            </a:r>
            <a:r>
              <a:rPr lang="en-US" sz="1600" b="1">
                <a:solidFill>
                  <a:srgbClr val="000000"/>
                </a:solidFill>
                <a:latin typeface="Arial"/>
              </a:rPr>
              <a:t> wrapped in an all-new modernized ThinkPad with unified communication bar, </a:t>
            </a:r>
            <a:r>
              <a:rPr lang="en-US" sz="1600" b="1" err="1">
                <a:solidFill>
                  <a:srgbClr val="000000"/>
                </a:solidFill>
                <a:latin typeface="Arial"/>
              </a:rPr>
              <a:t>ForcePad</a:t>
            </a:r>
            <a:r>
              <a:rPr lang="en-US" sz="1600" b="1">
                <a:solidFill>
                  <a:srgbClr val="000000"/>
                </a:solidFill>
                <a:latin typeface="Arial"/>
              </a:rPr>
              <a:t> and a CNC Aluminum design.</a:t>
            </a: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Featuring:</a:t>
            </a:r>
          </a:p>
          <a:p>
            <a:pPr marL="171450" marR="0" lvl="0" indent="-1714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Gen Intel Core Ultra H-class CPUs (45W)</a:t>
            </a:r>
          </a:p>
          <a:p>
            <a:pPr marL="171450" marR="0" lvl="0" indent="-1714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NPU complemented by Up to NVIDIA RTX 3</a:t>
            </a:r>
            <a:r>
              <a:rPr lang="en-US" sz="1600" b="1">
                <a:solidFill>
                  <a:srgbClr val="000000"/>
                </a:solidFill>
                <a:latin typeface="Arial"/>
              </a:rPr>
              <a:t>0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00 Ada</a:t>
            </a:r>
          </a:p>
          <a:p>
            <a:pPr marL="171450" marR="0" lvl="0" indent="-1714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Up to 64GB CAMM2 LPDDR5x RAM</a:t>
            </a:r>
          </a:p>
        </p:txBody>
      </p:sp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15BB184C-99C1-4836-8FCE-82A4AAE6C8A6}"/>
              </a:ext>
            </a:extLst>
          </p:cNvPr>
          <p:cNvGraphicFramePr>
            <a:graphicFrameLocks noGrp="1"/>
          </p:cNvGraphicFramePr>
          <p:nvPr/>
        </p:nvGraphicFramePr>
        <p:xfrm>
          <a:off x="5359885" y="1719701"/>
          <a:ext cx="3389325" cy="4207744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58310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03112">
                  <a:extLst>
                    <a:ext uri="{9D8B030D-6E8A-4147-A177-3AD203B41FA5}">
                      <a16:colId xmlns:a16="http://schemas.microsoft.com/office/drawing/2014/main" val="1097658945"/>
                    </a:ext>
                  </a:extLst>
                </a:gridCol>
                <a:gridCol w="1403112">
                  <a:extLst>
                    <a:ext uri="{9D8B030D-6E8A-4147-A177-3AD203B41FA5}">
                      <a16:colId xmlns:a16="http://schemas.microsoft.com/office/drawing/2014/main" val="3273611163"/>
                    </a:ext>
                  </a:extLst>
                </a:gridCol>
              </a:tblGrid>
              <a:tr h="438422">
                <a:tc rowSpan="10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20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P1 Gen 7 </a:t>
                      </a:r>
                      <a:r>
                        <a:rPr kumimoji="0" lang="en-US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Arial" charset="0"/>
                          <a:cs typeface="Arial"/>
                        </a:rPr>
                        <a:t>Ultra-premium performance</a:t>
                      </a:r>
                      <a:endParaRPr kumimoji="0" lang="en-US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2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$3,269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2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$3,519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7943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105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105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8681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21KV0000US</a:t>
                      </a:r>
                      <a:endParaRPr kumimoji="0" lang="en-US" sz="11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highlight>
                          <a:srgbClr val="FFFF00"/>
                        </a:highlight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21KV0006US</a:t>
                      </a:r>
                      <a:endParaRPr kumimoji="0" lang="en-US" sz="11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highlight>
                          <a:srgbClr val="FFFF00"/>
                        </a:highlight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3278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Core Ultra 7 155H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Core Ultra 7 155H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0450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5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32GB CAMM2 LDDR5x 7467 MT/s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5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32GB CAMM2 LDDR5x 7467 MT/s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9252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Gen4 SSD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Gen4 SSD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0646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16” 16:10 Non-Touch WQXGA (QHD+) OLED IR Cam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16” 16:10 </a:t>
                      </a:r>
                      <a:r>
                        <a:rPr lang="en-US" sz="105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Touch</a:t>
                      </a:r>
                      <a:r>
                        <a:rPr 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WQUXGA (UHD+) OLED IR Cam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0105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NVIDIA RTX </a:t>
                      </a:r>
                    </a:p>
                    <a:p>
                      <a:pPr algn="l" fontAlgn="b"/>
                      <a:r>
                        <a:rPr 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RTX 2000 Ada 8GB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NVIDIA RTX </a:t>
                      </a:r>
                    </a:p>
                    <a:p>
                      <a:pPr algn="l" fontAlgn="b"/>
                      <a:r>
                        <a:rPr 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RTX 2000 Ada 8GB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44832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105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105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105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105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02082386"/>
                  </a:ext>
                </a:extLst>
              </a:tr>
              <a:tr h="410536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4" name="Title 3">
            <a:extLst>
              <a:ext uri="{FF2B5EF4-FFF2-40B4-BE49-F238E27FC236}">
                <a16:creationId xmlns:a16="http://schemas.microsoft.com/office/drawing/2014/main" id="{26865A05-5B12-D091-5578-143C6E0F7D4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Lenovo </a:t>
            </a:r>
            <a:r>
              <a:rPr lang="en-US" err="1"/>
              <a:t>Topseller</a:t>
            </a:r>
            <a:r>
              <a:rPr lang="en-US"/>
              <a:t> ThinkPad Mobile Workstations</a:t>
            </a:r>
            <a:br>
              <a:rPr lang="en-US"/>
            </a:br>
            <a:r>
              <a:rPr lang="en-US" sz="2800" i="1">
                <a:solidFill>
                  <a:srgbClr val="FF0000"/>
                </a:solidFill>
              </a:rPr>
              <a:t>P1 | The Machine You Need in the Device You Want</a:t>
            </a:r>
            <a:endParaRPr lang="en-US"/>
          </a:p>
        </p:txBody>
      </p:sp>
      <p:pic>
        <p:nvPicPr>
          <p:cNvPr id="7" name="Picture 6" descr="A computer with a screen on&#10;&#10;Description automatically generated">
            <a:extLst>
              <a:ext uri="{FF2B5EF4-FFF2-40B4-BE49-F238E27FC236}">
                <a16:creationId xmlns:a16="http://schemas.microsoft.com/office/drawing/2014/main" id="{53D9A8CB-4A26-29E3-2496-4CA32B4CB089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122948" y="3579069"/>
            <a:ext cx="4156363" cy="2493818"/>
          </a:xfrm>
          <a:prstGeom prst="rect">
            <a:avLst/>
          </a:prstGeom>
        </p:spPr>
      </p:pic>
      <p:pic>
        <p:nvPicPr>
          <p:cNvPr id="10" name="Picture 9" descr="A computer with a blue screen&#10;&#10;Description automatically generated">
            <a:extLst>
              <a:ext uri="{FF2B5EF4-FFF2-40B4-BE49-F238E27FC236}">
                <a16:creationId xmlns:a16="http://schemas.microsoft.com/office/drawing/2014/main" id="{8CD541CA-9AB3-827E-5362-6947B6DCACBD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0696254">
            <a:off x="8646537" y="1447680"/>
            <a:ext cx="3698482" cy="2219089"/>
          </a:xfrm>
          <a:prstGeom prst="rect">
            <a:avLst/>
          </a:prstGeom>
        </p:spPr>
      </p:pic>
      <p:sp>
        <p:nvSpPr>
          <p:cNvPr id="2" name="Explosion: 14 Points 1">
            <a:extLst>
              <a:ext uri="{FF2B5EF4-FFF2-40B4-BE49-F238E27FC236}">
                <a16:creationId xmlns:a16="http://schemas.microsoft.com/office/drawing/2014/main" id="{E814F9D9-BCEA-C7B6-BCFA-F620C1DECFB4}"/>
              </a:ext>
            </a:extLst>
          </p:cNvPr>
          <p:cNvSpPr/>
          <p:nvPr/>
        </p:nvSpPr>
        <p:spPr>
          <a:xfrm rot="1567828">
            <a:off x="9761705" y="327711"/>
            <a:ext cx="2451297" cy="1507744"/>
          </a:xfrm>
          <a:prstGeom prst="irregularSeal2">
            <a:avLst/>
          </a:prstGeom>
          <a:solidFill>
            <a:srgbClr val="B8252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2880" tIns="182880" rIns="182880" bIns="182880" rtlCol="0" anchor="t"/>
          <a:lstStyle/>
          <a:p>
            <a:pPr algn="l"/>
            <a:r>
              <a:rPr lang="en-US" sz="1600" b="1">
                <a:solidFill>
                  <a:prstClr val="white"/>
                </a:solidFill>
              </a:rPr>
              <a:t>NEW!!</a:t>
            </a:r>
          </a:p>
        </p:txBody>
      </p:sp>
    </p:spTree>
    <p:extLst>
      <p:ext uri="{BB962C8B-B14F-4D97-AF65-F5344CB8AC3E}">
        <p14:creationId xmlns:p14="http://schemas.microsoft.com/office/powerpoint/2010/main" val="1782106238"/>
      </p:ext>
    </p:extLst>
  </p:cSld>
  <p:clrMapOvr>
    <a:masterClrMapping/>
  </p:clrMapOvr>
  <p:transition spd="med"/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40B0CAF7-0E7B-4738-8C3E-F3B2C4A76132}"/>
              </a:ext>
            </a:extLst>
          </p:cNvPr>
          <p:cNvSpPr txBox="1"/>
          <p:nvPr/>
        </p:nvSpPr>
        <p:spPr>
          <a:xfrm>
            <a:off x="519378" y="1555340"/>
            <a:ext cx="4022142" cy="4462760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P1 Gen 6</a:t>
            </a: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>
              <a:defRPr/>
            </a:pPr>
            <a:r>
              <a:rPr lang="en-US" sz="1600" b="1">
                <a:solidFill>
                  <a:srgbClr val="000000"/>
                </a:solidFill>
                <a:latin typeface="Arial"/>
              </a:rPr>
              <a:t>Refreshed design on the most powerful thin and light workstation.  The best gets better with t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he latest Intel Raptor Lake CPUs and NVIDIA professional graphics.  Offering brand new 4K OLED touch display and more GeForce graphics options.</a:t>
            </a: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600" b="1">
              <a:solidFill>
                <a:srgbClr val="000000"/>
              </a:solidFill>
              <a:latin typeface="Arial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Featuring:</a:t>
            </a:r>
          </a:p>
          <a:p>
            <a:pPr marL="171450" marR="0" lvl="0" indent="-1714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13</a:t>
            </a:r>
            <a:r>
              <a:rPr kumimoji="0" lang="en-US" sz="1600" b="1" i="0" u="none" strike="noStrike" kern="1200" cap="none" spc="0" normalizeH="0" baseline="30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Gen Intel H-class CPUs (45W)</a:t>
            </a:r>
          </a:p>
          <a:p>
            <a:pPr marL="171450" marR="0" lvl="0" indent="-1714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Up to NVIDIA RTX </a:t>
            </a:r>
            <a:r>
              <a:rPr lang="en-US" sz="1600" b="1">
                <a:solidFill>
                  <a:srgbClr val="000000"/>
                </a:solidFill>
                <a:latin typeface="Arial"/>
              </a:rPr>
              <a:t>50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00 Ada</a:t>
            </a:r>
          </a:p>
          <a:p>
            <a:pPr marL="457200" marR="0" lvl="1" indent="-1714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Also offering GeForce RTX 4060/</a:t>
            </a:r>
            <a:r>
              <a:rPr lang="en-US" sz="1200" b="1">
                <a:solidFill>
                  <a:srgbClr val="000000"/>
                </a:solidFill>
                <a:latin typeface="Arial"/>
              </a:rPr>
              <a:t>4</a:t>
            </a: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080/</a:t>
            </a:r>
            <a:r>
              <a:rPr lang="en-US" sz="1200" b="1">
                <a:solidFill>
                  <a:srgbClr val="000000"/>
                </a:solidFill>
                <a:latin typeface="Arial"/>
              </a:rPr>
              <a:t>4</a:t>
            </a: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090</a:t>
            </a:r>
          </a:p>
          <a:p>
            <a:pPr marL="171450" marR="0" lvl="0" indent="-1714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Up to 64GB DDR5 RAM (96GB TBD)</a:t>
            </a:r>
          </a:p>
          <a:p>
            <a:pPr marL="171450" marR="0" lvl="0" indent="-1714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New 4K OLED touch display</a:t>
            </a:r>
          </a:p>
          <a:p>
            <a:pPr marL="780943" lvl="1" indent="-171450">
              <a:buFontTx/>
              <a:buChar char="-"/>
              <a:defRPr/>
            </a:pPr>
            <a:r>
              <a:rPr lang="en-US" sz="1600" b="1">
                <a:solidFill>
                  <a:srgbClr val="000000"/>
                </a:solidFill>
                <a:latin typeface="Arial"/>
              </a:rPr>
              <a:t>New 5 Megapixel FHD webcam</a:t>
            </a:r>
            <a:endParaRPr kumimoji="0" lang="en-US" sz="16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15BB184C-99C1-4836-8FCE-82A4AAE6C8A6}"/>
              </a:ext>
            </a:extLst>
          </p:cNvPr>
          <p:cNvGraphicFramePr>
            <a:graphicFrameLocks noGrp="1"/>
          </p:cNvGraphicFramePr>
          <p:nvPr/>
        </p:nvGraphicFramePr>
        <p:xfrm>
          <a:off x="5170476" y="1722001"/>
          <a:ext cx="5769519" cy="2749822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44273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6535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65356">
                  <a:extLst>
                    <a:ext uri="{9D8B030D-6E8A-4147-A177-3AD203B41FA5}">
                      <a16:colId xmlns:a16="http://schemas.microsoft.com/office/drawing/2014/main" val="1097658945"/>
                    </a:ext>
                  </a:extLst>
                </a:gridCol>
                <a:gridCol w="1065356">
                  <a:extLst>
                    <a:ext uri="{9D8B030D-6E8A-4147-A177-3AD203B41FA5}">
                      <a16:colId xmlns:a16="http://schemas.microsoft.com/office/drawing/2014/main" val="1322152617"/>
                    </a:ext>
                  </a:extLst>
                </a:gridCol>
                <a:gridCol w="1065356">
                  <a:extLst>
                    <a:ext uri="{9D8B030D-6E8A-4147-A177-3AD203B41FA5}">
                      <a16:colId xmlns:a16="http://schemas.microsoft.com/office/drawing/2014/main" val="3151446290"/>
                    </a:ext>
                  </a:extLst>
                </a:gridCol>
                <a:gridCol w="1065356">
                  <a:extLst>
                    <a:ext uri="{9D8B030D-6E8A-4147-A177-3AD203B41FA5}">
                      <a16:colId xmlns:a16="http://schemas.microsoft.com/office/drawing/2014/main" val="2635540664"/>
                    </a:ext>
                  </a:extLst>
                </a:gridCol>
              </a:tblGrid>
              <a:tr h="254200">
                <a:tc rowSpan="10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P1 Gen 6 </a:t>
                      </a: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Arial" charset="0"/>
                          <a:cs typeface="Arial"/>
                        </a:rPr>
                        <a:t>Ultra-premium performance</a:t>
                      </a: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$2,699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$3,269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$3,579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$4,499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$4,159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9557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$430 Rebate</a:t>
                      </a: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$450 Rebate</a:t>
                      </a: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$200 Rebate</a:t>
                      </a: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2754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21FV001DUS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highlight>
                          <a:srgbClr val="FFFF00"/>
                        </a:highlight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21FV001PUS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highlight>
                          <a:srgbClr val="FFFF00"/>
                        </a:highlight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21FV001GUS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highlight>
                          <a:srgbClr val="FFFF00"/>
                        </a:highlight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21FV001UUS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highlight>
                          <a:srgbClr val="FFFF00"/>
                        </a:highlight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21FV004EUS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highlight>
                          <a:srgbClr val="FFFF00"/>
                        </a:highlight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093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i7-13700H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i7-13700H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i7-13700H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i9-13900H vPro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i9-13900H vPro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45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16GB DDR5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5600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32GB DDR5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5600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32GB DDR5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5600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32GB DDR5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5600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64GB DDR5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5600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556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2TB PCIe SSD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199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16” 16:10 WQXGA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(QHD+)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IR Cam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16” 16:10 WQXGA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(QHD+)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IR Cam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16” 16:10 WQUXGA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(UHD+) OLED touch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 IR Cam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16” 16:10 WQXGA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(QHD+)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IR Cam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16” 16:10 WQUXGA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(UHD+) OLED touch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 IR Cam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9051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NVIDIA RTX 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A1000 6GB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NVIDIA 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RTX 2000 Ada 8GB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NVIDIA 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RTX 2000 Ada 8GB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NVIDIA GeForce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RTX 4090 16GB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NVIDIA 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RTX 2000 Ada 8GB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9936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02082386"/>
                  </a:ext>
                </a:extLst>
              </a:tr>
              <a:tr h="238032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8032">
                <a:tc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31218679"/>
                  </a:ext>
                </a:extLst>
              </a:tr>
            </a:tbl>
          </a:graphicData>
        </a:graphic>
      </p:graphicFrame>
      <p:sp>
        <p:nvSpPr>
          <p:cNvPr id="4" name="Title 3">
            <a:extLst>
              <a:ext uri="{FF2B5EF4-FFF2-40B4-BE49-F238E27FC236}">
                <a16:creationId xmlns:a16="http://schemas.microsoft.com/office/drawing/2014/main" id="{26865A05-5B12-D091-5578-143C6E0F7D4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Lenovo </a:t>
            </a:r>
            <a:r>
              <a:rPr lang="en-US" err="1"/>
              <a:t>Topseller</a:t>
            </a:r>
            <a:r>
              <a:rPr lang="en-US"/>
              <a:t> ThinkPad Mobile Workstations</a:t>
            </a:r>
            <a:br>
              <a:rPr lang="en-US"/>
            </a:br>
            <a:r>
              <a:rPr lang="en-US" sz="2800" i="1">
                <a:solidFill>
                  <a:srgbClr val="FF0000"/>
                </a:solidFill>
              </a:rPr>
              <a:t>P1 | The Machine You Need in the Device You Want</a:t>
            </a:r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9F3BAA62-DE78-41FB-DE81-EC5A5F0F1119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882680" y="4541990"/>
            <a:ext cx="1936498" cy="1581459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84BB65DD-0055-16F0-DCEF-5CBCBBBF4E99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60338" y="4554182"/>
            <a:ext cx="2133269" cy="1581458"/>
          </a:xfrm>
          <a:prstGeom prst="rect">
            <a:avLst/>
          </a:prstGeom>
        </p:spPr>
      </p:pic>
      <p:pic>
        <p:nvPicPr>
          <p:cNvPr id="3074" name="Picture 2" descr="ThinkPad P1 Gen 6 Product Photos&#10;">
            <a:extLst>
              <a:ext uri="{FF2B5EF4-FFF2-40B4-BE49-F238E27FC236}">
                <a16:creationId xmlns:a16="http://schemas.microsoft.com/office/drawing/2014/main" id="{C2FD532D-6574-D940-F31F-AED68C30FAD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9630092" y="4554182"/>
            <a:ext cx="1946350" cy="15692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82981385"/>
      </p:ext>
    </p:extLst>
  </p:cSld>
  <p:clrMapOvr>
    <a:masterClrMapping/>
  </p:clrMapOvr>
  <p:transition spd="med"/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051482" y="228600"/>
            <a:ext cx="646505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LENOVO TOPSELLER </a:t>
            </a: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ThinkPad Mobile Workstations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206" y="256716"/>
            <a:ext cx="744495" cy="744495"/>
          </a:xfrm>
          <a:prstGeom prst="rect">
            <a:avLst/>
          </a:prstGeom>
        </p:spPr>
      </p:pic>
      <p:sp>
        <p:nvSpPr>
          <p:cNvPr id="12" name="Rectangle 11"/>
          <p:cNvSpPr/>
          <p:nvPr/>
        </p:nvSpPr>
        <p:spPr>
          <a:xfrm>
            <a:off x="1051482" y="1032991"/>
            <a:ext cx="710451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[  3 OF 8 ]</a:t>
            </a:r>
            <a:endParaRPr kumimoji="0" lang="en-US" sz="9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0DC841F-7806-45CD-9A83-54E4A468E158}"/>
              </a:ext>
            </a:extLst>
          </p:cNvPr>
          <p:cNvSpPr txBox="1"/>
          <p:nvPr/>
        </p:nvSpPr>
        <p:spPr>
          <a:xfrm>
            <a:off x="310552" y="1406598"/>
            <a:ext cx="3322663" cy="3416320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P16 Gen 2</a:t>
            </a: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Refreshed design with the same amazing thermal solution.  </a:t>
            </a:r>
            <a:r>
              <a:rPr lang="en-US" sz="1200" b="1">
                <a:solidFill>
                  <a:srgbClr val="000000"/>
                </a:solidFill>
                <a:latin typeface="Arial"/>
              </a:rPr>
              <a:t>Further the desktop replacement capabilities from last generation with the latest in NVIDIA professional graphics and Intel Raptor Lake CPUs offering up to 24 total cores in the Core i9.</a:t>
            </a:r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Featuring:</a:t>
            </a:r>
          </a:p>
          <a:p>
            <a:pPr marL="171450" marR="0" lvl="0" indent="-1714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13</a:t>
            </a:r>
            <a:r>
              <a:rPr kumimoji="0" lang="en-US" sz="1200" b="1" i="0" u="none" strike="noStrike" kern="1200" cap="none" spc="0" normalizeH="0" baseline="30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</a:t>
            </a: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Gen Intel HX-class CPUs (55W)</a:t>
            </a:r>
          </a:p>
          <a:p>
            <a:pPr marL="171450" marR="0" lvl="0" indent="-1714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Up to NVIDIA RTX 5000 Ada</a:t>
            </a:r>
          </a:p>
          <a:p>
            <a:pPr marL="171450" marR="0" lvl="0" indent="-1714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Up to 128GB DDR5 RAM (196GB TBD)</a:t>
            </a:r>
          </a:p>
          <a:p>
            <a:pPr marL="171450" marR="0" lvl="0" indent="-1714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Up to 8TB Gen4 PCIe Storage</a:t>
            </a:r>
          </a:p>
          <a:p>
            <a:pPr marL="780943" marR="0" lvl="1" indent="-1714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Contact Lenovo Rep</a:t>
            </a:r>
          </a:p>
          <a:p>
            <a:pPr marL="171450" marR="0" lvl="0" indent="-1714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New QHD+ Display with 165Hz refresh rate</a:t>
            </a:r>
          </a:p>
        </p:txBody>
      </p:sp>
      <p:graphicFrame>
        <p:nvGraphicFramePr>
          <p:cNvPr id="18" name="Table 17">
            <a:extLst>
              <a:ext uri="{FF2B5EF4-FFF2-40B4-BE49-F238E27FC236}">
                <a16:creationId xmlns:a16="http://schemas.microsoft.com/office/drawing/2014/main" id="{B7D2DBF0-5955-4F37-8A75-B087EA05618D}"/>
              </a:ext>
            </a:extLst>
          </p:cNvPr>
          <p:cNvGraphicFramePr>
            <a:graphicFrameLocks noGrp="1"/>
          </p:cNvGraphicFramePr>
          <p:nvPr/>
        </p:nvGraphicFramePr>
        <p:xfrm>
          <a:off x="4948708" y="1373595"/>
          <a:ext cx="5195036" cy="3191450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48893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76525">
                  <a:extLst>
                    <a:ext uri="{9D8B030D-6E8A-4147-A177-3AD203B41FA5}">
                      <a16:colId xmlns:a16="http://schemas.microsoft.com/office/drawing/2014/main" val="1547372509"/>
                    </a:ext>
                  </a:extLst>
                </a:gridCol>
                <a:gridCol w="1176525">
                  <a:extLst>
                    <a:ext uri="{9D8B030D-6E8A-4147-A177-3AD203B41FA5}">
                      <a16:colId xmlns:a16="http://schemas.microsoft.com/office/drawing/2014/main" val="4148895734"/>
                    </a:ext>
                  </a:extLst>
                </a:gridCol>
                <a:gridCol w="1176525">
                  <a:extLst>
                    <a:ext uri="{9D8B030D-6E8A-4147-A177-3AD203B41FA5}">
                      <a16:colId xmlns:a16="http://schemas.microsoft.com/office/drawing/2014/main" val="1111459891"/>
                    </a:ext>
                  </a:extLst>
                </a:gridCol>
                <a:gridCol w="11765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94029">
                <a:tc rowSpan="10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P16 Gen 2 </a:t>
                      </a: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Ultimate Performance</a:t>
                      </a: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$2,559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$3,049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$3,329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$3,899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2991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$200 Rebate</a:t>
                      </a: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0791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21FA0032US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21FA002TUS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21FA002NUS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21FA002XUS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025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i7-13700HX 16C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i7-13700HX 16C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Core 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i9-13950HX 24C vPro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i7-13700HX 16C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8204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16GB DDR5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4000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32GB DDR5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4000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32GB DDR5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4000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32GB DDR5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4000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303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2307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16” 16:10 WQXGA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(QHD+)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IR Cam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16” 16:10 WQXGA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(QHD+)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IR Cam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16” 16:10 WQXGA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(QHD+)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IR Cam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16” 16:10 WQXGA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(QHD+)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IR Cam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603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NVIDIA RTX 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A1000 6GB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NVIDIA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RTX 2000 Ada 8GB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NVIDIA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RTX 2000 Ada 8GB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NVIDIA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RTX 4000 Ada 12GB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1264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02082386"/>
                  </a:ext>
                </a:extLst>
              </a:tr>
              <a:tr h="275329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75329">
                <a:tc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25447416"/>
                  </a:ext>
                </a:extLst>
              </a:tr>
            </a:tbl>
          </a:graphicData>
        </a:graphic>
      </p:graphicFrame>
      <p:sp>
        <p:nvSpPr>
          <p:cNvPr id="8" name="Title 7">
            <a:extLst>
              <a:ext uri="{FF2B5EF4-FFF2-40B4-BE49-F238E27FC236}">
                <a16:creationId xmlns:a16="http://schemas.microsoft.com/office/drawing/2014/main" id="{50AF2AAE-3795-C9CE-C4D6-F880426DC51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Lenovo </a:t>
            </a:r>
            <a:r>
              <a:rPr lang="en-US" err="1"/>
              <a:t>Topseller</a:t>
            </a:r>
            <a:r>
              <a:rPr lang="en-US"/>
              <a:t> ThinkPad Mobile Workstations</a:t>
            </a:r>
            <a:br>
              <a:rPr lang="en-US"/>
            </a:br>
            <a:r>
              <a:rPr lang="en-US" sz="2800" i="1">
                <a:solidFill>
                  <a:srgbClr val="FF0000"/>
                </a:solidFill>
              </a:rPr>
              <a:t>P16 | The Most Powerful ThinkPad Ever</a:t>
            </a:r>
            <a:endParaRPr lang="en-US"/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97ED9512-914C-1844-4B51-172C2393375A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976185" y="4638252"/>
            <a:ext cx="2158058" cy="1710122"/>
          </a:xfrm>
          <a:prstGeom prst="rect">
            <a:avLst/>
          </a:prstGeom>
        </p:spPr>
      </p:pic>
      <p:pic>
        <p:nvPicPr>
          <p:cNvPr id="11" name="Picture 2" descr="ThinkPad P16 Gen 2 Product Photos&#10;">
            <a:extLst>
              <a:ext uri="{FF2B5EF4-FFF2-40B4-BE49-F238E27FC236}">
                <a16:creationId xmlns:a16="http://schemas.microsoft.com/office/drawing/2014/main" id="{379E38A2-D3AE-E405-CCF4-236F125D5EA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 flipH="1">
            <a:off x="287665" y="5240285"/>
            <a:ext cx="3348122" cy="4222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AC10A9B7-0491-BBBC-CBA4-5573E3803F37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735229" y="4638252"/>
            <a:ext cx="1858083" cy="1515068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AFCDC31F-E772-2823-FE7C-157CF41B92E4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284009" y="4700738"/>
            <a:ext cx="2389632" cy="13900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16950373"/>
      </p:ext>
    </p:extLst>
  </p:cSld>
  <p:clrMapOvr>
    <a:masterClrMapping/>
  </p:clrMapOvr>
  <p:transition spd="med"/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A black rectangular object with a black background&#10;&#10;Description automatically generated">
            <a:extLst>
              <a:ext uri="{FF2B5EF4-FFF2-40B4-BE49-F238E27FC236}">
                <a16:creationId xmlns:a16="http://schemas.microsoft.com/office/drawing/2014/main" id="{BA89F594-5ECB-00DE-EC7E-6342482B06D4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320968" y="2807799"/>
            <a:ext cx="2867857" cy="3673260"/>
          </a:xfrm>
          <a:prstGeom prst="rect">
            <a:avLst/>
          </a:prstGeom>
        </p:spPr>
      </p:pic>
      <p:grpSp>
        <p:nvGrpSpPr>
          <p:cNvPr id="7" name="Group 6">
            <a:extLst>
              <a:ext uri="{FF2B5EF4-FFF2-40B4-BE49-F238E27FC236}">
                <a16:creationId xmlns:a16="http://schemas.microsoft.com/office/drawing/2014/main" id="{35CEB8F4-2D91-DF20-FAA0-0DB84B4D79F3}"/>
              </a:ext>
            </a:extLst>
          </p:cNvPr>
          <p:cNvGrpSpPr/>
          <p:nvPr/>
        </p:nvGrpSpPr>
        <p:grpSpPr>
          <a:xfrm>
            <a:off x="7666845" y="1192765"/>
            <a:ext cx="1386807" cy="2480787"/>
            <a:chOff x="7725667" y="1461239"/>
            <a:chExt cx="1386807" cy="2480787"/>
          </a:xfrm>
        </p:grpSpPr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0A081FE7-6BF8-4ECE-AF58-D15211F4558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7777407" y="1555840"/>
              <a:ext cx="17484" cy="2386186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676FD17D-876D-6E0C-B86E-879ACC409D6F}"/>
                </a:ext>
              </a:extLst>
            </p:cNvPr>
            <p:cNvSpPr txBox="1"/>
            <p:nvPr/>
          </p:nvSpPr>
          <p:spPr>
            <a:xfrm>
              <a:off x="7725667" y="1461239"/>
              <a:ext cx="1386807" cy="107721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黑体" panose="02010609060101010101" pitchFamily="49" charset="-122"/>
                  <a:cs typeface="LenovoDo-Bold"/>
                </a:rPr>
                <a:t>P7</a:t>
              </a:r>
            </a:p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rPr>
                <a:t>ADVANCED AND VERSATILE SUPER SOCKET TOWER</a:t>
              </a:r>
            </a:p>
          </p:txBody>
        </p:sp>
      </p:grpSp>
      <p:cxnSp>
        <p:nvCxnSpPr>
          <p:cNvPr id="144" name="Straight Connector 143">
            <a:extLst>
              <a:ext uri="{FF2B5EF4-FFF2-40B4-BE49-F238E27FC236}">
                <a16:creationId xmlns:a16="http://schemas.microsoft.com/office/drawing/2014/main" id="{74F41072-B93F-4DF9-86CA-3F7C888527F3}"/>
              </a:ext>
            </a:extLst>
          </p:cNvPr>
          <p:cNvCxnSpPr>
            <a:cxnSpLocks/>
          </p:cNvCxnSpPr>
          <p:nvPr/>
        </p:nvCxnSpPr>
        <p:spPr>
          <a:xfrm flipH="1" flipV="1">
            <a:off x="2449125" y="1493526"/>
            <a:ext cx="7036" cy="367326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50613D2F-1BDF-4277-B9ED-BD499F6DDF51}"/>
              </a:ext>
            </a:extLst>
          </p:cNvPr>
          <p:cNvCxnSpPr>
            <a:cxnSpLocks/>
          </p:cNvCxnSpPr>
          <p:nvPr/>
        </p:nvCxnSpPr>
        <p:spPr>
          <a:xfrm flipV="1">
            <a:off x="1737284" y="2391415"/>
            <a:ext cx="0" cy="2934233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119" name="Group 118">
            <a:extLst>
              <a:ext uri="{FF2B5EF4-FFF2-40B4-BE49-F238E27FC236}">
                <a16:creationId xmlns:a16="http://schemas.microsoft.com/office/drawing/2014/main" id="{34361707-D023-40B3-8FEA-155709129EBD}"/>
              </a:ext>
            </a:extLst>
          </p:cNvPr>
          <p:cNvGrpSpPr/>
          <p:nvPr/>
        </p:nvGrpSpPr>
        <p:grpSpPr>
          <a:xfrm>
            <a:off x="9187136" y="1260333"/>
            <a:ext cx="1797558" cy="2471217"/>
            <a:chOff x="6820141" y="1568540"/>
            <a:chExt cx="1797558" cy="2471217"/>
          </a:xfrm>
        </p:grpSpPr>
        <p:sp>
          <p:nvSpPr>
            <p:cNvPr id="120" name="TextBox 12">
              <a:extLst>
                <a:ext uri="{FF2B5EF4-FFF2-40B4-BE49-F238E27FC236}">
                  <a16:creationId xmlns:a16="http://schemas.microsoft.com/office/drawing/2014/main" id="{525076F7-A460-4F05-821D-5A1D6C8CED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20141" y="1568540"/>
              <a:ext cx="1797558" cy="8925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LenovoDo-Bold"/>
                </a:rPr>
                <a:t>P8 </a:t>
              </a:r>
            </a:p>
            <a:p>
              <a:pPr marL="0" marR="0" lvl="0" indent="0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GB" altLang="zh-CN" sz="1200">
                  <a:solidFill>
                    <a:srgbClr val="000000"/>
                  </a:solidFill>
                  <a:latin typeface="Arial"/>
                  <a:ea typeface="黑体" panose="02010609060101010101" pitchFamily="49" charset="-122"/>
                  <a:cs typeface="Arial"/>
                </a:rPr>
                <a:t>NEXT-LEVEL THREADRIPPER PRO PERFORMANCE</a:t>
              </a:r>
              <a:endParaRPr kumimoji="0" lang="en-US" altLang="zh-CN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黑体" panose="02010609060101010101" pitchFamily="49" charset="-122"/>
                <a:cs typeface="Arial"/>
              </a:endParaRPr>
            </a:p>
          </p:txBody>
        </p: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0EC6EC2E-0905-4227-89E1-42459051677F}"/>
                </a:ext>
              </a:extLst>
            </p:cNvPr>
            <p:cNvCxnSpPr/>
            <p:nvPr/>
          </p:nvCxnSpPr>
          <p:spPr>
            <a:xfrm flipH="1" flipV="1">
              <a:off x="6867279" y="1653571"/>
              <a:ext cx="17484" cy="2386186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</p:grpSp>
      <p:sp>
        <p:nvSpPr>
          <p:cNvPr id="123" name="TextBox 12">
            <a:extLst>
              <a:ext uri="{FF2B5EF4-FFF2-40B4-BE49-F238E27FC236}">
                <a16:creationId xmlns:a16="http://schemas.microsoft.com/office/drawing/2014/main" id="{21444FCD-0B5F-41CF-B281-A1649918C5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64472" y="1051394"/>
            <a:ext cx="1491135" cy="12618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黑体" panose="02010609060101010101" pitchFamily="49" charset="-122"/>
                <a:cs typeface="LenovoDo-Bold"/>
              </a:rPr>
              <a:t>PX</a:t>
            </a: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黑体" panose="02010609060101010101" pitchFamily="49" charset="-122"/>
                <a:cs typeface="Arial"/>
              </a:rPr>
              <a:t>WORLD’S MOST ADVANCED DUAL SOCKET PERFORMANCE WORKSTATION </a:t>
            </a:r>
          </a:p>
        </p:txBody>
      </p: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66AEBBA4-B207-4ED1-9FAB-8A9068E43F99}"/>
              </a:ext>
            </a:extLst>
          </p:cNvPr>
          <p:cNvCxnSpPr/>
          <p:nvPr/>
        </p:nvCxnSpPr>
        <p:spPr>
          <a:xfrm flipV="1">
            <a:off x="6204092" y="1145648"/>
            <a:ext cx="12441" cy="2386187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grpSp>
        <p:nvGrpSpPr>
          <p:cNvPr id="125" name="Group 124">
            <a:extLst>
              <a:ext uri="{FF2B5EF4-FFF2-40B4-BE49-F238E27FC236}">
                <a16:creationId xmlns:a16="http://schemas.microsoft.com/office/drawing/2014/main" id="{E1FFF0FE-9487-4E40-BDB3-F6570415F510}"/>
              </a:ext>
            </a:extLst>
          </p:cNvPr>
          <p:cNvGrpSpPr/>
          <p:nvPr/>
        </p:nvGrpSpPr>
        <p:grpSpPr>
          <a:xfrm>
            <a:off x="4725398" y="1315029"/>
            <a:ext cx="1342579" cy="2419169"/>
            <a:chOff x="4402061" y="343308"/>
            <a:chExt cx="1401699" cy="2419169"/>
          </a:xfrm>
        </p:grpSpPr>
        <p:sp>
          <p:nvSpPr>
            <p:cNvPr id="126" name="TextBox 12">
              <a:extLst>
                <a:ext uri="{FF2B5EF4-FFF2-40B4-BE49-F238E27FC236}">
                  <a16:creationId xmlns:a16="http://schemas.microsoft.com/office/drawing/2014/main" id="{1F099DAD-1E3F-4DFD-958C-4B3417D094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02061" y="343308"/>
              <a:ext cx="1401699" cy="8925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黑体" panose="02010609060101010101" pitchFamily="49" charset="-122"/>
                  <a:cs typeface="LenovoDo-Bold"/>
                </a:rPr>
                <a:t>P5</a:t>
              </a:r>
            </a:p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rPr>
                <a:t>EXPERT </a:t>
              </a:r>
              <a:r>
                <a:rPr lang="en-US" sz="1200">
                  <a:solidFill>
                    <a:srgbClr val="000000"/>
                  </a:solidFill>
                  <a:latin typeface="Arial"/>
                  <a:cs typeface="Arial"/>
                </a:rPr>
                <a:t>SINGLE SOCKET WORKSTATION</a:t>
              </a: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EAF53690-D313-465E-822B-7C3A6D060252}"/>
                </a:ext>
              </a:extLst>
            </p:cNvPr>
            <p:cNvCxnSpPr/>
            <p:nvPr/>
          </p:nvCxnSpPr>
          <p:spPr>
            <a:xfrm flipH="1" flipV="1">
              <a:off x="4419518" y="452620"/>
              <a:ext cx="18459" cy="2309857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6912254B-3511-4C82-8A91-411E70959133}"/>
              </a:ext>
            </a:extLst>
          </p:cNvPr>
          <p:cNvGrpSpPr/>
          <p:nvPr/>
        </p:nvGrpSpPr>
        <p:grpSpPr>
          <a:xfrm>
            <a:off x="2934442" y="1671715"/>
            <a:ext cx="2120705" cy="2682822"/>
            <a:chOff x="2478248" y="1850114"/>
            <a:chExt cx="2120705" cy="2682822"/>
          </a:xfrm>
        </p:grpSpPr>
        <p:sp>
          <p:nvSpPr>
            <p:cNvPr id="129" name="TextBox 12">
              <a:extLst>
                <a:ext uri="{FF2B5EF4-FFF2-40B4-BE49-F238E27FC236}">
                  <a16:creationId xmlns:a16="http://schemas.microsoft.com/office/drawing/2014/main" id="{A2F9712A-49DF-4CD8-8C1E-5DEB05F580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78248" y="1850114"/>
              <a:ext cx="2120705" cy="10772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黑体" panose="02010609060101010101" pitchFamily="49" charset="-122"/>
                  <a:cs typeface="LenovoDo-Bold"/>
                </a:rPr>
                <a:t>P3 Tower</a:t>
              </a:r>
            </a:p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altLang="zh-CN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黑体" panose="02010609060101010101" pitchFamily="49" charset="-122"/>
                  <a:cs typeface="Arial"/>
                </a:rPr>
                <a:t>POWER OF A WORKSTATION,</a:t>
              </a:r>
            </a:p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altLang="zh-CN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黑体" panose="02010609060101010101" pitchFamily="49" charset="-122"/>
                  <a:cs typeface="Arial"/>
                </a:rPr>
                <a:t>PRICE OF A</a:t>
              </a:r>
            </a:p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altLang="zh-CN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黑体" panose="02010609060101010101" pitchFamily="49" charset="-122"/>
                  <a:cs typeface="Arial"/>
                </a:rPr>
                <a:t>DESKTOP</a:t>
              </a:r>
              <a:endParaRPr kumimoji="0" lang="en-US" altLang="zh-CN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黑体" panose="02010609060101010101" pitchFamily="49" charset="-122"/>
                <a:cs typeface="Arial"/>
              </a:endParaRPr>
            </a:p>
          </p:txBody>
        </p: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2A9F1CD4-5BC0-436E-B337-C2A4DD69CD0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537979" y="1965010"/>
              <a:ext cx="0" cy="2567926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6C5BF46E-40D1-4201-93DF-40F8735CE1DE}"/>
              </a:ext>
            </a:extLst>
          </p:cNvPr>
          <p:cNvGrpSpPr/>
          <p:nvPr/>
        </p:nvGrpSpPr>
        <p:grpSpPr>
          <a:xfrm>
            <a:off x="10436323" y="2152885"/>
            <a:ext cx="1797558" cy="1354217"/>
            <a:chOff x="8868661" y="1099925"/>
            <a:chExt cx="1797558" cy="1354217"/>
          </a:xfrm>
        </p:grpSpPr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86E820FB-8310-470C-905A-07448E3FF31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923762" y="1199879"/>
              <a:ext cx="0" cy="927241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sp>
          <p:nvSpPr>
            <p:cNvPr id="133" name="TextBox 12">
              <a:extLst>
                <a:ext uri="{FF2B5EF4-FFF2-40B4-BE49-F238E27FC236}">
                  <a16:creationId xmlns:a16="http://schemas.microsoft.com/office/drawing/2014/main" id="{CD880829-78A4-4D8C-A934-223EBE37B2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68661" y="1099925"/>
              <a:ext cx="1797558" cy="135421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noAutofit/>
            </a:bodyPr>
            <a:lstStyle/>
            <a:p>
              <a:pPr marL="0" marR="0" lvl="0" indent="0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LenovoDo-Bold"/>
                </a:rPr>
                <a:t>P620</a:t>
              </a:r>
            </a:p>
            <a:p>
              <a:pPr marL="0" marR="0" lvl="0" indent="0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200">
                  <a:solidFill>
                    <a:srgbClr val="000000"/>
                  </a:solidFill>
                  <a:latin typeface="Arial"/>
                  <a:cs typeface="Arial"/>
                </a:rPr>
                <a:t>THE ORIGINAL THREADRIPPER PRO LEADER</a:t>
              </a: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</p:grpSp>
      <p:sp>
        <p:nvSpPr>
          <p:cNvPr id="134" name="TextBox 12">
            <a:extLst>
              <a:ext uri="{FF2B5EF4-FFF2-40B4-BE49-F238E27FC236}">
                <a16:creationId xmlns:a16="http://schemas.microsoft.com/office/drawing/2014/main" id="{0C43374C-87B2-459E-BD59-9A5F54B6B1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768" y="2268452"/>
            <a:ext cx="1711166" cy="1015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noAutofit/>
          </a:bodyPr>
          <a:lstStyle/>
          <a:p>
            <a:pPr marL="0" marR="0" lvl="0" indent="0" algn="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LenovoDo-Bold"/>
              </a:rPr>
              <a:t>P3 Tiny</a:t>
            </a:r>
          </a:p>
          <a:p>
            <a:pPr marL="0" marR="0" lvl="0" indent="0" algn="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WORLD’S SMALLEST WORKSTATION</a:t>
            </a:r>
          </a:p>
        </p:txBody>
      </p:sp>
      <p:sp>
        <p:nvSpPr>
          <p:cNvPr id="143" name="TextBox 12">
            <a:extLst>
              <a:ext uri="{FF2B5EF4-FFF2-40B4-BE49-F238E27FC236}">
                <a16:creationId xmlns:a16="http://schemas.microsoft.com/office/drawing/2014/main" id="{2DC65BD7-DBC2-42E1-9F7A-F594489784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526" y="1374406"/>
            <a:ext cx="1515825" cy="1015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noAutofit/>
          </a:bodyPr>
          <a:lstStyle/>
          <a:p>
            <a:pPr marL="0" marR="0" lvl="0" indent="0" algn="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LenovoDo-Bold"/>
              </a:rPr>
              <a:t>P3 Ultra</a:t>
            </a:r>
          </a:p>
          <a:p>
            <a:pPr marL="0" marR="0" lvl="0" indent="0" algn="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REDEFIGNING THE POWER OF SMALL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C09D0EC-4CD5-D779-59C5-6CD17941B3B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Lenovo </a:t>
            </a:r>
            <a:r>
              <a:rPr lang="en-US" err="1"/>
              <a:t>Topseller</a:t>
            </a:r>
            <a:r>
              <a:rPr lang="en-US"/>
              <a:t> </a:t>
            </a:r>
            <a:r>
              <a:rPr lang="en-US" err="1"/>
              <a:t>ThinkStation</a:t>
            </a:r>
            <a:r>
              <a:rPr lang="en-US"/>
              <a:t> Desktop Workstations</a:t>
            </a:r>
          </a:p>
        </p:txBody>
      </p:sp>
      <p:pic>
        <p:nvPicPr>
          <p:cNvPr id="4" name="Picture 3" descr="A group of black and red computer servers&#10;&#10;Description automatically generated">
            <a:extLst>
              <a:ext uri="{FF2B5EF4-FFF2-40B4-BE49-F238E27FC236}">
                <a16:creationId xmlns:a16="http://schemas.microsoft.com/office/drawing/2014/main" id="{91F9188D-B81A-BE2C-C6AC-ECC810D61F3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57052" y="1145648"/>
            <a:ext cx="9846161" cy="52698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93078244"/>
      </p:ext>
    </p:extLst>
  </p:cSld>
  <p:clrMapOvr>
    <a:masterClrMapping/>
  </p:clrMapOvr>
  <p:transition spd="med"/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FAB954E8-7BC0-4EBD-A55B-80A0606F870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26204624"/>
              </p:ext>
            </p:extLst>
          </p:nvPr>
        </p:nvGraphicFramePr>
        <p:xfrm>
          <a:off x="760410" y="1911531"/>
          <a:ext cx="5464544" cy="4285818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42912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58854">
                  <a:extLst>
                    <a:ext uri="{9D8B030D-6E8A-4147-A177-3AD203B41FA5}">
                      <a16:colId xmlns:a16="http://schemas.microsoft.com/office/drawing/2014/main" val="773608622"/>
                    </a:ext>
                  </a:extLst>
                </a:gridCol>
                <a:gridCol w="1258854">
                  <a:extLst>
                    <a:ext uri="{9D8B030D-6E8A-4147-A177-3AD203B41FA5}">
                      <a16:colId xmlns:a16="http://schemas.microsoft.com/office/drawing/2014/main" val="786595969"/>
                    </a:ext>
                  </a:extLst>
                </a:gridCol>
                <a:gridCol w="1258854">
                  <a:extLst>
                    <a:ext uri="{9D8B030D-6E8A-4147-A177-3AD203B41FA5}">
                      <a16:colId xmlns:a16="http://schemas.microsoft.com/office/drawing/2014/main" val="1344679876"/>
                    </a:ext>
                  </a:extLst>
                </a:gridCol>
                <a:gridCol w="1258854">
                  <a:extLst>
                    <a:ext uri="{9D8B030D-6E8A-4147-A177-3AD203B41FA5}">
                      <a16:colId xmlns:a16="http://schemas.microsoft.com/office/drawing/2014/main" val="1548333506"/>
                    </a:ext>
                  </a:extLst>
                </a:gridCol>
              </a:tblGrid>
              <a:tr h="252556">
                <a:tc rowSpan="1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P3 Tiny</a:t>
                      </a:r>
                      <a:endParaRPr kumimoji="0" lang="cs-CZ" sz="1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0" marR="0" marT="91440" marB="0" vert="vert27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$1,599</a:t>
                      </a:r>
                    </a:p>
                  </a:txBody>
                  <a:tcPr marL="0" marR="0" marT="0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$1,929</a:t>
                      </a:r>
                    </a:p>
                  </a:txBody>
                  <a:tcPr marL="0" marR="0" marT="0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$2,209</a:t>
                      </a:r>
                    </a:p>
                  </a:txBody>
                  <a:tcPr marL="0" marR="0" marT="0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$2,009</a:t>
                      </a:r>
                    </a:p>
                  </a:txBody>
                  <a:tcPr marL="0" marR="0" marT="0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046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1100" b="1" kern="1200">
                          <a:solidFill>
                            <a:srgbClr val="00B0F0"/>
                          </a:solidFill>
                          <a:latin typeface="+mn-lt"/>
                          <a:ea typeface="+mn-ea"/>
                          <a:cs typeface="+mn-cs"/>
                        </a:rPr>
                        <a:t>$290 Rebate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r-HR" sz="900" b="1" i="0" u="none" strike="noStrike" baseline="0">
                        <a:solidFill>
                          <a:srgbClr val="00B0F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endParaRPr lang="en-US" sz="1100" b="1">
                        <a:solidFill>
                          <a:srgbClr val="00B0F0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endParaRPr lang="en-US" sz="14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90522256"/>
                  </a:ext>
                </a:extLst>
              </a:tr>
              <a:tr h="220986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endParaRPr lang="en-US" sz="1500">
                        <a:solidFill>
                          <a:schemeClr val="bg1"/>
                        </a:solidFill>
                      </a:endParaRPr>
                    </a:p>
                  </a:txBody>
                  <a:tcPr marL="0" marR="12700" marT="0" marB="0" vert="vert27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30H0004CUS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r-HR" sz="1100" b="1" i="0" u="none" strike="noStrike" baseline="0">
                          <a:latin typeface="+mn-lt"/>
                        </a:rPr>
                        <a:t>30H00048US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30H0003XUS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r-HR" sz="1100" b="1" i="0" u="none" strike="noStrike" baseline="0">
                          <a:latin typeface="+mn-lt"/>
                        </a:rPr>
                        <a:t>30H00041US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6825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Core i7-13700 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8 P-cores + 8 E-cores </a:t>
                      </a:r>
                      <a:r>
                        <a:rPr lang="en-US" sz="900" b="1" i="0" u="none" strike="noStrike" baseline="0">
                          <a:solidFill>
                            <a:schemeClr val="accent4"/>
                          </a:solidFill>
                          <a:latin typeface="+mn-lt"/>
                        </a:rPr>
                        <a:t>(65W)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Core i7-13700 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8 P-cores + 8 E-cores </a:t>
                      </a:r>
                      <a:r>
                        <a:rPr lang="en-US" sz="900" b="1" i="0" u="none" strike="noStrike" baseline="0">
                          <a:solidFill>
                            <a:schemeClr val="accent4"/>
                          </a:solidFill>
                          <a:latin typeface="+mn-lt"/>
                        </a:rPr>
                        <a:t>(65W)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Core i9-13900 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8 P-cores + 16 E-cores </a:t>
                      </a:r>
                      <a:r>
                        <a:rPr lang="en-US" sz="900" b="1" i="0" u="none" strike="noStrike" baseline="0">
                          <a:solidFill>
                            <a:schemeClr val="accent4"/>
                          </a:solidFill>
                          <a:latin typeface="+mn-lt"/>
                        </a:rPr>
                        <a:t>(65W)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Core i9-13900 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8 P-cores + 16 E-cores </a:t>
                      </a:r>
                      <a:r>
                        <a:rPr lang="en-US" sz="900" b="1" i="0" u="none" strike="noStrike" baseline="0">
                          <a:solidFill>
                            <a:schemeClr val="accent4"/>
                          </a:solidFill>
                          <a:latin typeface="+mn-lt"/>
                        </a:rPr>
                        <a:t>(65W)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883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1x16GB DDR5 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non-ECC RAM 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1x16GB DDR5 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non-ECC RAM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1x16GB DDR5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non-ECC RAM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1x32GB DDR5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non-ECC RAM 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883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512GB M.2 PCIe 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Gen4 SSD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512GB M.2 PCIe </a:t>
                      </a:r>
                      <a:endParaRPr lang="en-US"/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Gen4 SSD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512GB M.2 PCIe 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Gen4 SSD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1TB M.2 PCIe </a:t>
                      </a:r>
                      <a:endParaRPr lang="en-US"/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Gen4 SSD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5766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Intel UHD 770 +</a:t>
                      </a:r>
                    </a:p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NVIDIA T400</a:t>
                      </a:r>
                      <a:r>
                        <a:rPr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  <a:endParaRPr kumimoji="0" lang="en-US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4GB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3x </a:t>
                      </a:r>
                      <a:r>
                        <a:rPr kumimoji="0" lang="en-US" sz="9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mDP</a:t>
                      </a:r>
                      <a:endParaRPr kumimoji="0" lang="en-US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Intel UHD 770 +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NVIDIA T1000 8GB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4x </a:t>
                      </a:r>
                      <a:r>
                        <a:rPr kumimoji="0" lang="en-US" sz="9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mDP</a:t>
                      </a:r>
                      <a:endParaRPr kumimoji="0" lang="en-US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Intel UHD 770 +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NVIDIA T1000 8GB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4x </a:t>
                      </a:r>
                      <a:r>
                        <a:rPr kumimoji="0" lang="en-US" sz="9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mDP</a:t>
                      </a:r>
                      <a:endParaRPr kumimoji="0" lang="en-US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Intel UHD 770 +</a:t>
                      </a:r>
                    </a:p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NVIDIA T400</a:t>
                      </a:r>
                      <a:r>
                        <a:rPr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  <a:endParaRPr kumimoji="0" lang="en-US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4GB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3x </a:t>
                      </a:r>
                      <a:r>
                        <a:rPr kumimoji="0" lang="en-US" sz="9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mDP</a:t>
                      </a:r>
                      <a:endParaRPr kumimoji="0" lang="en-US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883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1x DisplayPort +</a:t>
                      </a:r>
                      <a:r>
                        <a:rPr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 </a:t>
                      </a:r>
                      <a:endParaRPr kumimoji="0" lang="en-US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1x HDMI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1x DisplayPort +</a:t>
                      </a:r>
                      <a:r>
                        <a:rPr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 </a:t>
                      </a:r>
                      <a:endParaRPr kumimoji="0" lang="en-US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1x HDMI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1x DisplayPort +</a:t>
                      </a:r>
                      <a:r>
                        <a:rPr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 </a:t>
                      </a:r>
                      <a:endParaRPr kumimoji="0" lang="en-US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1x HDMI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1x DisplayPort +</a:t>
                      </a:r>
                      <a:r>
                        <a:rPr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 </a:t>
                      </a:r>
                      <a:endParaRPr kumimoji="0" lang="en-US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1x HDMI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382228"/>
                  </a:ext>
                </a:extLst>
              </a:tr>
              <a:tr h="56825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Intel Wi-Fi 6E</a:t>
                      </a:r>
                      <a:r>
                        <a:rPr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 </a:t>
                      </a:r>
                      <a:endParaRPr kumimoji="0" lang="en-US"/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AX211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Intel Wi-Fi 6E</a:t>
                      </a:r>
                      <a:r>
                        <a:rPr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 </a:t>
                      </a:r>
                      <a:endParaRPr kumimoji="0" lang="en-US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AX211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Intel Wi-Fi 6E</a:t>
                      </a:r>
                      <a:r>
                        <a:rPr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 </a:t>
                      </a:r>
                      <a:endParaRPr kumimoji="0" lang="en-US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AX211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Intel Wi-Fi 6E</a:t>
                      </a:r>
                      <a:r>
                        <a:rPr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 </a:t>
                      </a:r>
                      <a:endParaRPr kumimoji="0" lang="en-US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AX211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68690845"/>
                  </a:ext>
                </a:extLst>
              </a:tr>
              <a:tr h="18941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9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Win</a:t>
                      </a:r>
                      <a:r>
                        <a:rPr kumimoji="0" lang="en-US" sz="9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dows</a:t>
                      </a:r>
                      <a:r>
                        <a:rPr kumimoji="0" lang="cs-CZ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11 Pro</a:t>
                      </a:r>
                      <a:endParaRPr kumimoji="0" lang="cs-CZ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9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Win</a:t>
                      </a:r>
                      <a:r>
                        <a:rPr kumimoji="0" lang="en-US" sz="9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dows</a:t>
                      </a:r>
                      <a:r>
                        <a:rPr kumimoji="0" lang="cs-CZ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11 Pro</a:t>
                      </a:r>
                      <a:endParaRPr kumimoji="0" lang="cs-CZ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9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Win</a:t>
                      </a:r>
                      <a:r>
                        <a:rPr kumimoji="0" lang="en-US" sz="9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dows</a:t>
                      </a:r>
                      <a:r>
                        <a:rPr kumimoji="0" lang="cs-CZ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11 Pro</a:t>
                      </a:r>
                      <a:endParaRPr kumimoji="0" lang="cs-CZ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9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Win</a:t>
                      </a:r>
                      <a:r>
                        <a:rPr kumimoji="0" lang="en-US" sz="9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dows</a:t>
                      </a:r>
                      <a:r>
                        <a:rPr kumimoji="0" lang="cs-CZ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11 Pro</a:t>
                      </a:r>
                      <a:endParaRPr kumimoji="0" lang="cs-CZ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78833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3 Year Premier Support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3 Year Premier Support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3 Year Premier Support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3 Year Premier Support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7" name="Title 6">
            <a:extLst>
              <a:ext uri="{FF2B5EF4-FFF2-40B4-BE49-F238E27FC236}">
                <a16:creationId xmlns:a16="http://schemas.microsoft.com/office/drawing/2014/main" id="{11A73D54-415F-D20F-1AA1-7AE1070FB9F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Lenovo </a:t>
            </a:r>
            <a:r>
              <a:rPr lang="en-US" err="1"/>
              <a:t>Topseller</a:t>
            </a:r>
            <a:r>
              <a:rPr lang="en-US"/>
              <a:t> </a:t>
            </a:r>
            <a:r>
              <a:rPr lang="en-US" err="1"/>
              <a:t>ThinkStation</a:t>
            </a:r>
            <a:r>
              <a:rPr lang="en-US"/>
              <a:t> Desktop Workstations</a:t>
            </a:r>
            <a:br>
              <a:rPr lang="en-US"/>
            </a:br>
            <a:r>
              <a:rPr lang="en-US" sz="2800" i="1">
                <a:solidFill>
                  <a:srgbClr val="FF0000"/>
                </a:solidFill>
              </a:rPr>
              <a:t>P3 Tiny: World’s Smallest Professional Desktop Workstation</a:t>
            </a:r>
            <a:br>
              <a:rPr lang="en-US" sz="2800" i="1">
                <a:solidFill>
                  <a:srgbClr val="FF0000"/>
                </a:solidFill>
              </a:rPr>
            </a:br>
            <a:r>
              <a:rPr lang="en-US" sz="2800" i="1">
                <a:solidFill>
                  <a:srgbClr val="FF0000"/>
                </a:solidFill>
              </a:rPr>
              <a:t>Now available with Intel 13</a:t>
            </a:r>
            <a:r>
              <a:rPr lang="en-US" sz="2800" i="1" baseline="30000">
                <a:solidFill>
                  <a:srgbClr val="FF0000"/>
                </a:solidFill>
              </a:rPr>
              <a:t>th</a:t>
            </a:r>
            <a:r>
              <a:rPr lang="en-US" sz="2800" i="1">
                <a:solidFill>
                  <a:srgbClr val="FF0000"/>
                </a:solidFill>
              </a:rPr>
              <a:t> Gen Core Performance</a:t>
            </a:r>
            <a:endParaRPr lang="en-US">
              <a:solidFill>
                <a:srgbClr val="FF0000"/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59CC8DB-C668-E891-19B4-3B9C3CDA6CA8}"/>
              </a:ext>
            </a:extLst>
          </p:cNvPr>
          <p:cNvSpPr txBox="1"/>
          <p:nvPr/>
        </p:nvSpPr>
        <p:spPr>
          <a:xfrm>
            <a:off x="8665793" y="6353308"/>
            <a:ext cx="346012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Prices shown do not include rebate (if available).</a:t>
            </a: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Monitor, DVD-R drive &amp; vertical floor stand sold separately</a:t>
            </a:r>
          </a:p>
        </p:txBody>
      </p:sp>
      <p:pic>
        <p:nvPicPr>
          <p:cNvPr id="3" name="Picture 2" descr="A black rectangular device with buttons and ports&#10;&#10;Description automatically generated">
            <a:extLst>
              <a:ext uri="{FF2B5EF4-FFF2-40B4-BE49-F238E27FC236}">
                <a16:creationId xmlns:a16="http://schemas.microsoft.com/office/drawing/2014/main" id="{DC253BA4-77CC-5966-E433-535DB657BAE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351284" y="4812878"/>
            <a:ext cx="2402275" cy="1441365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22A6DDD8-2740-4529-BC16-2C7403D1CB3F}"/>
              </a:ext>
            </a:extLst>
          </p:cNvPr>
          <p:cNvSpPr txBox="1"/>
          <p:nvPr/>
        </p:nvSpPr>
        <p:spPr>
          <a:xfrm>
            <a:off x="7072198" y="1924978"/>
            <a:ext cx="4717898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sz="1400">
                <a:latin typeface="Arial" pitchFamily="34" charset="0"/>
                <a:cs typeface="Arial" pitchFamily="34" charset="0"/>
              </a:rPr>
              <a:t>Latest Intel pro processing power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sz="1400">
                <a:latin typeface="Arial" pitchFamily="34" charset="0"/>
                <a:cs typeface="Arial" pitchFamily="34" charset="0"/>
              </a:rPr>
              <a:t>Memory speeds up to 4800 GHz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sz="1400">
                <a:latin typeface="Arial" pitchFamily="34" charset="0"/>
                <a:cs typeface="Arial" pitchFamily="34" charset="0"/>
              </a:rPr>
              <a:t>Full power 65W CPUs now available with NVIDIA professional graphics 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sz="1400">
                <a:latin typeface="Arial" pitchFamily="34" charset="0"/>
                <a:cs typeface="Arial" pitchFamily="34" charset="0"/>
              </a:rPr>
              <a:t>Ideal for engineering education &amp; entry CAD/CAM users</a:t>
            </a:r>
          </a:p>
        </p:txBody>
      </p:sp>
      <p:pic>
        <p:nvPicPr>
          <p:cNvPr id="4" name="Picture 3" descr="A computer screen with a drawing on it&#10;&#10;Description automatically generated">
            <a:extLst>
              <a:ext uri="{FF2B5EF4-FFF2-40B4-BE49-F238E27FC236}">
                <a16:creationId xmlns:a16="http://schemas.microsoft.com/office/drawing/2014/main" id="{5C163D1F-C308-08EC-1B50-81277F36BB0F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89177" y="3496090"/>
            <a:ext cx="4199648" cy="2519789"/>
          </a:xfrm>
          <a:prstGeom prst="rect">
            <a:avLst/>
          </a:prstGeom>
        </p:spPr>
      </p:pic>
      <p:pic>
        <p:nvPicPr>
          <p:cNvPr id="8" name="Picture 7" descr="A black rectangular object with a black background&#10;&#10;Description automatically generated">
            <a:extLst>
              <a:ext uri="{FF2B5EF4-FFF2-40B4-BE49-F238E27FC236}">
                <a16:creationId xmlns:a16="http://schemas.microsoft.com/office/drawing/2014/main" id="{5E1DA9F9-2687-FEA3-D85C-D55181DB50D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381209" y="3263801"/>
            <a:ext cx="3245325" cy="19471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1369174"/>
      </p:ext>
    </p:extLst>
  </p:cSld>
  <p:clrMapOvr>
    <a:masterClrMapping/>
  </p:clrMapOvr>
  <p:transition spd="med"/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F9E442AB-9CFF-4AAC-9BB9-A6C1EB52E094}"/>
              </a:ext>
            </a:extLst>
          </p:cNvPr>
          <p:cNvGraphicFramePr>
            <a:graphicFrameLocks noGrp="1"/>
          </p:cNvGraphicFramePr>
          <p:nvPr/>
        </p:nvGraphicFramePr>
        <p:xfrm>
          <a:off x="760407" y="1796357"/>
          <a:ext cx="7486774" cy="4364207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38582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83492">
                  <a:extLst>
                    <a:ext uri="{9D8B030D-6E8A-4147-A177-3AD203B41FA5}">
                      <a16:colId xmlns:a16="http://schemas.microsoft.com/office/drawing/2014/main" val="677938874"/>
                    </a:ext>
                  </a:extLst>
                </a:gridCol>
                <a:gridCol w="1183492">
                  <a:extLst>
                    <a:ext uri="{9D8B030D-6E8A-4147-A177-3AD203B41FA5}">
                      <a16:colId xmlns:a16="http://schemas.microsoft.com/office/drawing/2014/main" val="322697876"/>
                    </a:ext>
                  </a:extLst>
                </a:gridCol>
                <a:gridCol w="1183492">
                  <a:extLst>
                    <a:ext uri="{9D8B030D-6E8A-4147-A177-3AD203B41FA5}">
                      <a16:colId xmlns:a16="http://schemas.microsoft.com/office/drawing/2014/main" val="509605398"/>
                    </a:ext>
                  </a:extLst>
                </a:gridCol>
                <a:gridCol w="1183492">
                  <a:extLst>
                    <a:ext uri="{9D8B030D-6E8A-4147-A177-3AD203B41FA5}">
                      <a16:colId xmlns:a16="http://schemas.microsoft.com/office/drawing/2014/main" val="514647282"/>
                    </a:ext>
                  </a:extLst>
                </a:gridCol>
                <a:gridCol w="1183492">
                  <a:extLst>
                    <a:ext uri="{9D8B030D-6E8A-4147-A177-3AD203B41FA5}">
                      <a16:colId xmlns:a16="http://schemas.microsoft.com/office/drawing/2014/main" val="292405198"/>
                    </a:ext>
                  </a:extLst>
                </a:gridCol>
                <a:gridCol w="1183492">
                  <a:extLst>
                    <a:ext uri="{9D8B030D-6E8A-4147-A177-3AD203B41FA5}">
                      <a16:colId xmlns:a16="http://schemas.microsoft.com/office/drawing/2014/main" val="1562920701"/>
                    </a:ext>
                  </a:extLst>
                </a:gridCol>
              </a:tblGrid>
              <a:tr h="266262">
                <a:tc rowSpan="1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r>
                        <a:rPr lang="en-US" sz="2000" b="1">
                          <a:solidFill>
                            <a:schemeClr val="bg1"/>
                          </a:solidFill>
                          <a:ea typeface="+mn-ea"/>
                          <a:cs typeface="Arial"/>
                        </a:rPr>
                        <a:t>P3 Ultra</a:t>
                      </a:r>
                      <a:endParaRPr lang="en-US" sz="2000">
                        <a:solidFill>
                          <a:schemeClr val="bg1"/>
                        </a:solidFill>
                      </a:endParaRPr>
                    </a:p>
                  </a:txBody>
                  <a:tcPr marL="0" marR="0" marT="91440" marB="0" vert="vert27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$1,489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$1,779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$2,369</a:t>
                      </a:r>
                    </a:p>
                  </a:txBody>
                  <a:tcPr marL="4763" marR="4763" marT="47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$2,419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$2,599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$2,879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272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b="0" i="0" u="none" strike="noStrike" noProof="0">
                        <a:solidFill>
                          <a:srgbClr val="0070C0"/>
                        </a:solidFill>
                        <a:effectLst/>
                        <a:latin typeface="+mn-lt"/>
                      </a:endParaRPr>
                    </a:p>
                  </a:txBody>
                  <a:tcPr marL="4763" marR="4763" marT="47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1000" b="1" i="0" u="none" strike="noStrike" noProof="0">
                          <a:solidFill>
                            <a:srgbClr val="00B0F0"/>
                          </a:solidFill>
                          <a:effectLst/>
                          <a:latin typeface="+mn-lt"/>
                        </a:rPr>
                        <a:t>$400 Rebate</a:t>
                      </a:r>
                      <a:endParaRPr lang="en-US" sz="1000">
                        <a:latin typeface="+mn-lt"/>
                      </a:endParaRPr>
                    </a:p>
                  </a:txBody>
                  <a:tcPr marL="4763" marR="4763" marT="47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endParaRPr kumimoji="0" lang="en-US" sz="10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B0F0"/>
                        </a:solidFill>
                        <a:effectLst/>
                        <a:uLnTx/>
                        <a:uFillTx/>
                        <a:latin typeface="+mn-lt"/>
                      </a:endParaRPr>
                    </a:p>
                  </a:txBody>
                  <a:tcPr marL="4763" marR="4763" marT="47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b="0" i="0" u="none" strike="noStrike" noProof="0">
                        <a:solidFill>
                          <a:srgbClr val="0070C0"/>
                        </a:solidFill>
                        <a:effectLst/>
                        <a:latin typeface="+mn-lt"/>
                      </a:endParaRPr>
                    </a:p>
                  </a:txBody>
                  <a:tcPr marL="4763" marR="4763" marT="47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1000" b="1" i="0" u="none" strike="noStrike" noProof="0">
                          <a:solidFill>
                            <a:srgbClr val="00B0F0"/>
                          </a:solidFill>
                          <a:effectLst/>
                          <a:latin typeface="+mn-lt"/>
                        </a:rPr>
                        <a:t>$100 Rebate</a:t>
                      </a:r>
                      <a:endParaRPr lang="en-US" sz="1000">
                        <a:latin typeface="+mn-lt"/>
                      </a:endParaRPr>
                    </a:p>
                  </a:txBody>
                  <a:tcPr marL="4763" marR="4763" marT="47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b="0" i="0" u="none" strike="noStrike" noProof="0">
                        <a:solidFill>
                          <a:srgbClr val="0070C0"/>
                        </a:solidFill>
                        <a:effectLst/>
                        <a:latin typeface="+mn-lt"/>
                      </a:endParaRPr>
                    </a:p>
                  </a:txBody>
                  <a:tcPr marL="4763" marR="4763" marT="47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68108957"/>
                  </a:ext>
                </a:extLst>
              </a:tr>
              <a:tr h="242725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endParaRPr lang="en-US" sz="1500">
                        <a:solidFill>
                          <a:schemeClr val="bg1"/>
                        </a:solidFill>
                      </a:endParaRPr>
                    </a:p>
                  </a:txBody>
                  <a:tcPr marL="0" marR="12700" marT="0" marB="0" vert="vert27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30HA001DUS</a:t>
                      </a:r>
                    </a:p>
                  </a:txBody>
                  <a:tcPr marL="4763" marR="4763" marT="47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30HA0021US</a:t>
                      </a:r>
                    </a:p>
                  </a:txBody>
                  <a:tcPr marL="4763" marR="4763" marT="47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30HA0024US</a:t>
                      </a:r>
                    </a:p>
                  </a:txBody>
                  <a:tcPr marL="4763" marR="4763" marT="47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30HA003PUS</a:t>
                      </a:r>
                    </a:p>
                  </a:txBody>
                  <a:tcPr marL="4763" marR="4763" marT="47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30HA001YUS</a:t>
                      </a:r>
                    </a:p>
                  </a:txBody>
                  <a:tcPr marL="4763" marR="4763" marT="47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30HA001NUS</a:t>
                      </a:r>
                    </a:p>
                  </a:txBody>
                  <a:tcPr marL="4763" marR="4763" marT="47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6488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Core i5-13600K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6 P-cores + 8 E-cores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Core i7-13700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8 P-cores + 8 E-cores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Core i9-13900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8 P-cores + 16 E-cores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Core i9-13900K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8 P-cores + 16 E-cores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Core i7-13700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8 P-cores + 8 E-cores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Core i9-13900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8 P-cores + 16 E-cores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659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1x16GB DDR5 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non-ECC RAM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1x32GB DDR5 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non-ECC RAM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1x16GB DDR5 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non-ECC RAM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64GB DDR5 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non-ECC (2x32) RAM 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1x32GB DDR5 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non-ECC RAM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1x32GB DDR5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non-ECC RAM 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0605351"/>
                  </a:ext>
                </a:extLst>
              </a:tr>
              <a:tr h="37659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512GB M.2 PCIe 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1TB M.2 PCIe 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512GB M.2 PCIe 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2TB M.2 PCIe 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1TB M.2 PCIe 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1TB M.2 PCIe 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5318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Intel UHD 770 (integrated graphics only)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Intel UHD 770 +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NVIDIA T400 4GB 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3x </a:t>
                      </a:r>
                      <a:r>
                        <a:rPr lang="en-US" sz="900" b="0" i="0" u="none" strike="noStrike" baseline="0" err="1">
                          <a:solidFill>
                            <a:srgbClr val="000000"/>
                          </a:solidFill>
                          <a:latin typeface="+mn-lt"/>
                        </a:rPr>
                        <a:t>mDP</a:t>
                      </a:r>
                      <a:endParaRPr lang="en-US" sz="900" b="0" i="0" u="none" strike="noStrike" baseline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Intel UHD 770 +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NVIDIA T1000 8GB 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4x </a:t>
                      </a:r>
                      <a:r>
                        <a:rPr lang="en-US" sz="900" b="0" i="0" u="none" strike="noStrike" baseline="0" err="1">
                          <a:solidFill>
                            <a:srgbClr val="000000"/>
                          </a:solidFill>
                          <a:latin typeface="+mn-lt"/>
                        </a:rPr>
                        <a:t>mDP</a:t>
                      </a:r>
                      <a:endParaRPr lang="en-US" sz="900" b="0" i="0" u="none" strike="noStrike" baseline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Intel UHD 770 (integrated graphics only)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Intel UHD 770 +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NVIDIA RTX A2000 12GB 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4x </a:t>
                      </a:r>
                      <a:r>
                        <a:rPr lang="en-US" sz="900" b="0" i="0" u="none" strike="noStrike" baseline="0" err="1">
                          <a:solidFill>
                            <a:srgbClr val="000000"/>
                          </a:solidFill>
                          <a:latin typeface="+mn-lt"/>
                        </a:rPr>
                        <a:t>mDP</a:t>
                      </a:r>
                      <a:endParaRPr lang="en-US" sz="900" b="0" i="0" u="none" strike="noStrike" baseline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Intel UHD 770 +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NVIDIA RTX A2000 12GB 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4x </a:t>
                      </a:r>
                      <a:r>
                        <a:rPr lang="en-US" sz="900" b="0" i="0" u="none" strike="noStrike" baseline="0" err="1">
                          <a:solidFill>
                            <a:srgbClr val="000000"/>
                          </a:solidFill>
                          <a:latin typeface="+mn-lt"/>
                        </a:rPr>
                        <a:t>mDP</a:t>
                      </a:r>
                      <a:endParaRPr lang="en-US" sz="900" b="0" i="0" u="none" strike="noStrike" baseline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659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3x DisplayPort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2x Thunderbolt 4</a:t>
                      </a:r>
                      <a:endParaRPr kumimoji="0" lang="cs-CZ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3x DisplayPort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2x Thunderbolt 4</a:t>
                      </a:r>
                      <a:endParaRPr kumimoji="0" lang="cs-CZ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3x DisplayPort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2x Thunderbolt 4</a:t>
                      </a:r>
                      <a:endParaRPr kumimoji="0" lang="cs-CZ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3x DisplayPort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2x Thunderbolt 4</a:t>
                      </a:r>
                      <a:endParaRPr kumimoji="0" lang="cs-CZ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3x DisplayPort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2x Thunderbolt 4</a:t>
                      </a:r>
                      <a:endParaRPr kumimoji="0" lang="cs-CZ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3x DisplayPort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2x Thunderbolt 4</a:t>
                      </a:r>
                      <a:endParaRPr kumimoji="0" lang="cs-CZ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45422367"/>
                  </a:ext>
                </a:extLst>
              </a:tr>
              <a:tr h="56488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Intel Wi-Fi 6E AX211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 + 2.5GbE</a:t>
                      </a:r>
                      <a:endParaRPr kumimoji="0" lang="cs-CZ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Intel Wi-Fi 6E AX211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1GbE + 2.5GbE</a:t>
                      </a:r>
                      <a:endParaRPr kumimoji="0" lang="cs-CZ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Intel Wi-Fi 6E AX211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 + 2.5GbE</a:t>
                      </a:r>
                      <a:endParaRPr kumimoji="0" lang="cs-CZ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Intel Wi-Fi 6E AX211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 + 2.5GbE</a:t>
                      </a:r>
                      <a:endParaRPr kumimoji="0" lang="cs-CZ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Intel Wi-Fi 6E AX211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 + 2.5GbE</a:t>
                      </a:r>
                      <a:endParaRPr kumimoji="0" lang="cs-CZ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Intel Wi-Fi 6E AX211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 + 2.5GbE</a:t>
                      </a:r>
                      <a:endParaRPr kumimoji="0" lang="cs-CZ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72870593"/>
                  </a:ext>
                </a:extLst>
              </a:tr>
              <a:tr h="18829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Win</a:t>
                      </a:r>
                      <a:r>
                        <a:rPr kumimoji="0" lang="en-US" sz="9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dows</a:t>
                      </a:r>
                      <a:r>
                        <a:rPr kumimoji="0" lang="cs-CZ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11 Pro</a:t>
                      </a:r>
                      <a:endParaRPr kumimoji="0" lang="cs-CZ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9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Win</a:t>
                      </a:r>
                      <a:r>
                        <a:rPr kumimoji="0" lang="en-US" sz="9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dows</a:t>
                      </a:r>
                      <a:r>
                        <a:rPr kumimoji="0" lang="cs-CZ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11 Pro</a:t>
                      </a:r>
                      <a:endParaRPr kumimoji="0" lang="cs-CZ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Win</a:t>
                      </a:r>
                      <a:r>
                        <a:rPr kumimoji="0" lang="en-US" sz="9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dows</a:t>
                      </a:r>
                      <a:r>
                        <a:rPr kumimoji="0" lang="cs-CZ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11 Pro</a:t>
                      </a:r>
                      <a:endParaRPr kumimoji="0" lang="cs-CZ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9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Win</a:t>
                      </a:r>
                      <a:r>
                        <a:rPr kumimoji="0" lang="en-US" sz="9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dows</a:t>
                      </a:r>
                      <a:r>
                        <a:rPr kumimoji="0" lang="cs-CZ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11 Pro</a:t>
                      </a:r>
                      <a:endParaRPr kumimoji="0" lang="cs-CZ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9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Win</a:t>
                      </a:r>
                      <a:r>
                        <a:rPr kumimoji="0" lang="en-US" sz="9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dows</a:t>
                      </a:r>
                      <a:r>
                        <a:rPr kumimoji="0" lang="cs-CZ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11 Pro</a:t>
                      </a:r>
                      <a:endParaRPr kumimoji="0" lang="cs-CZ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9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Win</a:t>
                      </a:r>
                      <a:r>
                        <a:rPr kumimoji="0" lang="en-US" sz="9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dows</a:t>
                      </a:r>
                      <a:r>
                        <a:rPr kumimoji="0" lang="cs-CZ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11 Pro</a:t>
                      </a:r>
                      <a:endParaRPr kumimoji="0" lang="cs-CZ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76590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Arial" charset="0"/>
                          <a:cs typeface="Arial"/>
                        </a:rPr>
                        <a:t>3 Year Premier Support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Arial" charset="0"/>
                          <a:cs typeface="Arial"/>
                        </a:rPr>
                        <a:t>3 Year Premier Support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Arial" charset="0"/>
                          <a:cs typeface="Arial"/>
                        </a:rPr>
                        <a:t>3 Year Premier Support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Arial" charset="0"/>
                          <a:cs typeface="Arial"/>
                        </a:rPr>
                        <a:t>3 Year Premier Support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Arial" charset="0"/>
                          <a:cs typeface="Arial"/>
                        </a:rPr>
                        <a:t>3 Year Premier Support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Arial" charset="0"/>
                          <a:cs typeface="Arial"/>
                        </a:rPr>
                        <a:t>3 Year Premier Support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12" name="Picture 11" descr="A picture containing electronics, camera&#10;&#10;Description automatically generated">
            <a:extLst>
              <a:ext uri="{FF2B5EF4-FFF2-40B4-BE49-F238E27FC236}">
                <a16:creationId xmlns:a16="http://schemas.microsoft.com/office/drawing/2014/main" id="{595D1206-6C0C-4901-B2FE-E78F666B7218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1443645">
            <a:off x="8716183" y="4651764"/>
            <a:ext cx="2847372" cy="1308349"/>
          </a:xfrm>
          <a:prstGeom prst="rect">
            <a:avLst/>
          </a:prstGeom>
        </p:spPr>
      </p:pic>
      <p:sp>
        <p:nvSpPr>
          <p:cNvPr id="3" name="Title 2">
            <a:extLst>
              <a:ext uri="{FF2B5EF4-FFF2-40B4-BE49-F238E27FC236}">
                <a16:creationId xmlns:a16="http://schemas.microsoft.com/office/drawing/2014/main" id="{BF7A7A59-29D8-8AC4-89A5-76A269017FD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Lenovo </a:t>
            </a:r>
            <a:r>
              <a:rPr lang="en-US" err="1"/>
              <a:t>Topseller</a:t>
            </a:r>
            <a:r>
              <a:rPr lang="en-US"/>
              <a:t> </a:t>
            </a:r>
            <a:r>
              <a:rPr lang="en-US" err="1"/>
              <a:t>ThinkStation</a:t>
            </a:r>
            <a:r>
              <a:rPr lang="en-US"/>
              <a:t> Desktop Workstations</a:t>
            </a:r>
            <a:br>
              <a:rPr lang="en-US"/>
            </a:br>
            <a:r>
              <a:rPr lang="en-US" sz="2800" i="1">
                <a:solidFill>
                  <a:srgbClr val="FF0000"/>
                </a:solidFill>
              </a:rPr>
              <a:t>P3 Ultra SFF: Advanced Small Form Factor Tower Workstation</a:t>
            </a:r>
            <a:br>
              <a:rPr lang="en-US" sz="2800" i="1">
                <a:solidFill>
                  <a:srgbClr val="FF0000"/>
                </a:solidFill>
              </a:rPr>
            </a:br>
            <a:r>
              <a:rPr lang="en-US" sz="2800" i="1">
                <a:solidFill>
                  <a:srgbClr val="FF0000"/>
                </a:solidFill>
              </a:rPr>
              <a:t>Now available with Intel 13</a:t>
            </a:r>
            <a:r>
              <a:rPr lang="en-US" sz="2800" i="1" baseline="30000">
                <a:solidFill>
                  <a:srgbClr val="FF0000"/>
                </a:solidFill>
              </a:rPr>
              <a:t>th</a:t>
            </a:r>
            <a:r>
              <a:rPr lang="en-US" sz="2800" i="1">
                <a:solidFill>
                  <a:srgbClr val="FF0000"/>
                </a:solidFill>
              </a:rPr>
              <a:t> Gen Core Performance</a:t>
            </a:r>
            <a:endParaRPr lang="en-US">
              <a:solidFill>
                <a:srgbClr val="FF0000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6EA4C45-401D-3ED5-26AE-428B075F74D0}"/>
              </a:ext>
            </a:extLst>
          </p:cNvPr>
          <p:cNvSpPr txBox="1"/>
          <p:nvPr/>
        </p:nvSpPr>
        <p:spPr>
          <a:xfrm>
            <a:off x="8665794" y="6353308"/>
            <a:ext cx="2795072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Prices shown do not include rebate (if available).</a:t>
            </a:r>
          </a:p>
        </p:txBody>
      </p:sp>
      <p:pic>
        <p:nvPicPr>
          <p:cNvPr id="8" name="Picture 7" descr="A black box with headphones on&#10;&#10;Description automatically generated">
            <a:extLst>
              <a:ext uri="{FF2B5EF4-FFF2-40B4-BE49-F238E27FC236}">
                <a16:creationId xmlns:a16="http://schemas.microsoft.com/office/drawing/2014/main" id="{0F97AB0B-8609-C6F3-7F7E-1EC2D9213A23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139870" y="149647"/>
            <a:ext cx="1500315" cy="1757531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62F1DA7D-B16C-BB6F-3044-CCC8A11952F5}"/>
              </a:ext>
            </a:extLst>
          </p:cNvPr>
          <p:cNvSpPr txBox="1"/>
          <p:nvPr/>
        </p:nvSpPr>
        <p:spPr>
          <a:xfrm>
            <a:off x="8687912" y="2270290"/>
            <a:ext cx="3042834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sz="1400">
                <a:latin typeface="Arial" pitchFamily="34" charset="0"/>
                <a:cs typeface="Arial" pitchFamily="34" charset="0"/>
              </a:rPr>
              <a:t>Latest Intel pro processing power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sz="1400">
                <a:latin typeface="Arial" pitchFamily="34" charset="0"/>
                <a:cs typeface="Arial" pitchFamily="34" charset="0"/>
              </a:rPr>
              <a:t>Memory speeds up to 4000 GHz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sz="1400">
                <a:latin typeface="Arial" pitchFamily="34" charset="0"/>
                <a:cs typeface="Arial" pitchFamily="34" charset="0"/>
              </a:rPr>
              <a:t>Best-in-class ultrasmall performance up to NVIDIA RTX 4000 SFF Ada 20GB GPU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sz="1400">
                <a:latin typeface="Arial" pitchFamily="34" charset="0"/>
                <a:cs typeface="Arial" pitchFamily="34" charset="0"/>
              </a:rPr>
              <a:t>Ideal for intermediate engineering &amp; creative professionals</a:t>
            </a:r>
          </a:p>
        </p:txBody>
      </p:sp>
    </p:spTree>
    <p:extLst>
      <p:ext uri="{BB962C8B-B14F-4D97-AF65-F5344CB8AC3E}">
        <p14:creationId xmlns:p14="http://schemas.microsoft.com/office/powerpoint/2010/main" val="3462029709"/>
      </p:ext>
    </p:extLst>
  </p:cSld>
  <p:clrMapOvr>
    <a:masterClrMapping/>
  </p:clrMapOvr>
  <p:transition spd="med"/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8665794" y="6353308"/>
            <a:ext cx="2795072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Prices shown do not include rebate (if available).</a:t>
            </a:r>
          </a:p>
        </p:txBody>
      </p:sp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F9E442AB-9CFF-4AAC-9BB9-A6C1EB52E094}"/>
              </a:ext>
            </a:extLst>
          </p:cNvPr>
          <p:cNvGraphicFramePr>
            <a:graphicFrameLocks noGrp="1"/>
          </p:cNvGraphicFramePr>
          <p:nvPr/>
        </p:nvGraphicFramePr>
        <p:xfrm>
          <a:off x="760412" y="3702432"/>
          <a:ext cx="5757724" cy="2566765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4162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68288">
                  <a:extLst>
                    <a:ext uri="{9D8B030D-6E8A-4147-A177-3AD203B41FA5}">
                      <a16:colId xmlns:a16="http://schemas.microsoft.com/office/drawing/2014/main" val="3307261958"/>
                    </a:ext>
                  </a:extLst>
                </a:gridCol>
                <a:gridCol w="1068288">
                  <a:extLst>
                    <a:ext uri="{9D8B030D-6E8A-4147-A177-3AD203B41FA5}">
                      <a16:colId xmlns:a16="http://schemas.microsoft.com/office/drawing/2014/main" val="42562195"/>
                    </a:ext>
                  </a:extLst>
                </a:gridCol>
                <a:gridCol w="1068288">
                  <a:extLst>
                    <a:ext uri="{9D8B030D-6E8A-4147-A177-3AD203B41FA5}">
                      <a16:colId xmlns:a16="http://schemas.microsoft.com/office/drawing/2014/main" val="1130671464"/>
                    </a:ext>
                  </a:extLst>
                </a:gridCol>
                <a:gridCol w="1068288">
                  <a:extLst>
                    <a:ext uri="{9D8B030D-6E8A-4147-A177-3AD203B41FA5}">
                      <a16:colId xmlns:a16="http://schemas.microsoft.com/office/drawing/2014/main" val="583482296"/>
                    </a:ext>
                  </a:extLst>
                </a:gridCol>
                <a:gridCol w="1068288">
                  <a:extLst>
                    <a:ext uri="{9D8B030D-6E8A-4147-A177-3AD203B41FA5}">
                      <a16:colId xmlns:a16="http://schemas.microsoft.com/office/drawing/2014/main" val="509605398"/>
                    </a:ext>
                  </a:extLst>
                </a:gridCol>
              </a:tblGrid>
              <a:tr h="184157">
                <a:tc rowSpan="12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r>
                        <a:rPr lang="en-US" sz="1400" b="1">
                          <a:solidFill>
                            <a:schemeClr val="bg1"/>
                          </a:solidFill>
                          <a:ea typeface="+mn-ea"/>
                          <a:cs typeface="Arial"/>
                        </a:rPr>
                        <a:t>P3 Tower</a:t>
                      </a:r>
                      <a:endParaRPr lang="en-US" sz="1400">
                        <a:solidFill>
                          <a:schemeClr val="bg1"/>
                        </a:solidFill>
                      </a:endParaRPr>
                    </a:p>
                  </a:txBody>
                  <a:tcPr marL="0" marR="0" marT="91440" marB="0" vert="vert27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$1,419</a:t>
                      </a:r>
                    </a:p>
                  </a:txBody>
                  <a:tcPr marL="4763" marR="4763" marT="47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$1,679</a:t>
                      </a:r>
                    </a:p>
                  </a:txBody>
                  <a:tcPr marL="4763" marR="4763" marT="47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$2,349</a:t>
                      </a:r>
                    </a:p>
                  </a:txBody>
                  <a:tcPr marL="4763" marR="4763" marT="47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$2,999</a:t>
                      </a:r>
                    </a:p>
                  </a:txBody>
                  <a:tcPr marL="4763" marR="4763" marT="47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$3,629</a:t>
                      </a:r>
                    </a:p>
                  </a:txBody>
                  <a:tcPr marL="4763" marR="4763" marT="47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244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kumimoji="0" lang="en-US" sz="1400"/>
                    </a:p>
                  </a:txBody>
                  <a:tcPr marL="68597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900" b="1" i="0" u="none" strike="noStrike" kern="1200" noProof="0">
                        <a:solidFill>
                          <a:srgbClr val="00B0F0"/>
                        </a:solidFill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7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kumimoji="0" lang="en-US" sz="1400"/>
                    </a:p>
                  </a:txBody>
                  <a:tcPr marL="68597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900" b="1" i="0" u="none" strike="noStrike" kern="1200">
                        <a:solidFill>
                          <a:srgbClr val="00B0F0"/>
                        </a:solidFill>
                        <a:effectLst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7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kumimoji="0" lang="en-US" sz="1400">
                        <a:solidFill>
                          <a:srgbClr val="0070C0"/>
                        </a:solidFill>
                      </a:endParaRPr>
                    </a:p>
                  </a:txBody>
                  <a:tcPr marL="68597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19037663"/>
                  </a:ext>
                </a:extLst>
              </a:tr>
              <a:tr h="164526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endParaRPr lang="en-US" sz="1500">
                        <a:solidFill>
                          <a:schemeClr val="bg1"/>
                        </a:solidFill>
                      </a:endParaRPr>
                    </a:p>
                  </a:txBody>
                  <a:tcPr marL="0" marR="12700" marT="0" marB="0" vert="vert27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30GS0061US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30GS0062US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30GS006PUS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30GS006YUS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30GS0076US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0622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1100W Energy Star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1100W Energy Star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1100W Energy Star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1100W Energy Star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1100W Energy Star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36555768"/>
                  </a:ext>
                </a:extLst>
              </a:tr>
              <a:tr h="21244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Core i5-13500 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6 P-cores + 8 E-cores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Core i7-13700 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8 P-cores + 8 E-cores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Core i7-13700K 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8 P-cores + 8 E-cores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Core i7-13700 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8 P-cores + 8 E-cores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Core i9-13900 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8 P-cores + 16 E-cores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244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1x16GB DDR5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non-ECC RAM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1x16GB DDR5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non-ECC RAM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1x32GB DDR5 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non-ECC RAM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64GB DDR5 (2x32)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non-ECC RAM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64GB DDR5 (2x32)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non-ECC RAM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0605351"/>
                  </a:ext>
                </a:extLst>
              </a:tr>
              <a:tr h="21244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512GB M.2 PCIe 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512GB M.2 PCIe 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1TB M.2 PCIe 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2TB M.2 PCIe 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2TB M.2 PCIe 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2488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Intel UHD 770 (integrated graphics only) 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Intel UHD 770 (integrated graphics only) 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Intel UHD 770 +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NVIDIA T1000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8GB 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4x </a:t>
                      </a:r>
                      <a:r>
                        <a:rPr lang="en-US" sz="700" b="0" i="0" u="none" strike="noStrike" baseline="0" err="1">
                          <a:solidFill>
                            <a:srgbClr val="000000"/>
                          </a:solidFill>
                          <a:latin typeface="+mn-lt"/>
                        </a:rPr>
                        <a:t>mDP</a:t>
                      </a:r>
                      <a:endParaRPr lang="en-US" sz="700" b="0" i="0" u="none" strike="noStrike" baseline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Intel UHD 770 +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NVIDIA RTX A2000 12GB 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4x </a:t>
                      </a:r>
                      <a:r>
                        <a:rPr lang="en-US" sz="700" b="0" i="0" u="none" strike="noStrike" baseline="0" err="1">
                          <a:solidFill>
                            <a:srgbClr val="000000"/>
                          </a:solidFill>
                          <a:latin typeface="+mn-lt"/>
                        </a:rPr>
                        <a:t>mDP</a:t>
                      </a:r>
                      <a:endParaRPr lang="en-US" sz="700" b="0" i="0" u="none" strike="noStrike" baseline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Intel UHD 770 (integrated graphics only)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409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2x DisplayPort +</a:t>
                      </a:r>
                      <a:r>
                        <a:rPr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  <a:endParaRPr kumimoji="0" lang="en-US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1x HDMI +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3-in-1 Card Reader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2x DisplayPort +</a:t>
                      </a:r>
                      <a:r>
                        <a:rPr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 </a:t>
                      </a:r>
                      <a:endParaRPr kumimoji="0" lang="en-US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1x HDMI +</a:t>
                      </a:r>
                      <a:r>
                        <a:rPr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 </a:t>
                      </a:r>
                      <a:endParaRPr kumimoji="0" lang="en-US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3-in-1 Card Reader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2x DisplayPort +</a:t>
                      </a:r>
                      <a:r>
                        <a:rPr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 </a:t>
                      </a:r>
                      <a:endParaRPr kumimoji="0" lang="en-US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1x HDMI +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3-in-1 Card Reader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2x DisplayPort +</a:t>
                      </a:r>
                      <a:r>
                        <a:rPr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 </a:t>
                      </a:r>
                      <a:endParaRPr kumimoji="0" lang="en-US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1x HDMI +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3-in-1 Card Reader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2x DisplayPort +</a:t>
                      </a:r>
                      <a:r>
                        <a:rPr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 </a:t>
                      </a:r>
                      <a:endParaRPr kumimoji="0" lang="en-US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1x HDMI +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3-in-1 Card Reader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5688242"/>
                  </a:ext>
                </a:extLst>
              </a:tr>
              <a:tr h="29124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Intel Wi-Fi 6E AX211</a:t>
                      </a:r>
                    </a:p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1GbE</a:t>
                      </a:r>
                      <a:r>
                        <a:rPr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  <a:endParaRPr kumimoji="0" lang="cs-CZ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Intel Wi-Fi 6E AX211</a:t>
                      </a:r>
                    </a:p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</a:t>
                      </a:r>
                      <a:r>
                        <a:rPr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 </a:t>
                      </a:r>
                      <a:endParaRPr kumimoji="0" lang="cs-CZ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Intel Wi-Fi 6E AX211</a:t>
                      </a:r>
                    </a:p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</a:t>
                      </a:r>
                      <a:r>
                        <a:rPr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 </a:t>
                      </a:r>
                      <a:endParaRPr kumimoji="0" lang="cs-CZ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Intel Wi-Fi 6E AX211</a:t>
                      </a:r>
                    </a:p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</a:t>
                      </a:r>
                      <a:r>
                        <a:rPr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 </a:t>
                      </a:r>
                      <a:endParaRPr kumimoji="0" lang="cs-CZ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Intel Wi-Fi 6E AX211</a:t>
                      </a:r>
                    </a:p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</a:t>
                      </a:r>
                      <a:r>
                        <a:rPr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 </a:t>
                      </a:r>
                      <a:endParaRPr kumimoji="0" lang="cs-CZ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70047003"/>
                  </a:ext>
                </a:extLst>
              </a:tr>
              <a:tr h="10622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7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Win</a:t>
                      </a:r>
                      <a:r>
                        <a:rPr kumimoji="0" lang="en-US" sz="7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dows</a:t>
                      </a:r>
                      <a:r>
                        <a:rPr kumimoji="0" lang="cs-CZ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11 Pro</a:t>
                      </a:r>
                      <a:endParaRPr kumimoji="0" lang="cs-CZ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7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Win</a:t>
                      </a:r>
                      <a:r>
                        <a:rPr kumimoji="0" lang="en-US" sz="7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dows</a:t>
                      </a:r>
                      <a:r>
                        <a:rPr kumimoji="0" lang="cs-CZ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11 Pro</a:t>
                      </a:r>
                      <a:endParaRPr kumimoji="0" lang="cs-CZ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7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Win</a:t>
                      </a:r>
                      <a:r>
                        <a:rPr kumimoji="0" lang="en-US" sz="7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dows</a:t>
                      </a:r>
                      <a:r>
                        <a:rPr kumimoji="0" lang="cs-CZ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11 Pro</a:t>
                      </a:r>
                      <a:endParaRPr kumimoji="0" lang="cs-CZ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7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Win</a:t>
                      </a:r>
                      <a:r>
                        <a:rPr kumimoji="0" lang="en-US" sz="7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dows</a:t>
                      </a:r>
                      <a:r>
                        <a:rPr kumimoji="0" lang="cs-CZ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11 Pro</a:t>
                      </a:r>
                      <a:endParaRPr kumimoji="0" lang="cs-CZ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7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Win</a:t>
                      </a:r>
                      <a:r>
                        <a:rPr kumimoji="0" lang="en-US" sz="7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dows</a:t>
                      </a:r>
                      <a:r>
                        <a:rPr kumimoji="0" lang="cs-CZ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11 Pro</a:t>
                      </a:r>
                      <a:endParaRPr kumimoji="0" lang="cs-CZ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06220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Arial" charset="0"/>
                          <a:cs typeface="Arial"/>
                        </a:rPr>
                        <a:t>3 Year Premier Support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Arial" charset="0"/>
                          <a:cs typeface="Arial"/>
                        </a:rPr>
                        <a:t>3 Year Premier Support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Arial" charset="0"/>
                          <a:cs typeface="Arial"/>
                        </a:rPr>
                        <a:t>3 Year Premier Support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Arial" charset="0"/>
                          <a:cs typeface="Arial"/>
                        </a:rPr>
                        <a:t>3 Year Premier Support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Arial" charset="0"/>
                          <a:cs typeface="Arial"/>
                        </a:rPr>
                        <a:t>3 Year Premier Support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3" name="Title 2">
            <a:extLst>
              <a:ext uri="{FF2B5EF4-FFF2-40B4-BE49-F238E27FC236}">
                <a16:creationId xmlns:a16="http://schemas.microsoft.com/office/drawing/2014/main" id="{6C48E553-EF58-38B5-88BF-8B912C169D4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Lenovo </a:t>
            </a:r>
            <a:r>
              <a:rPr lang="en-US" err="1"/>
              <a:t>Topseller</a:t>
            </a:r>
            <a:r>
              <a:rPr lang="en-US"/>
              <a:t> </a:t>
            </a:r>
            <a:r>
              <a:rPr lang="en-US" err="1"/>
              <a:t>ThinkStation</a:t>
            </a:r>
            <a:r>
              <a:rPr lang="en-US"/>
              <a:t> Desktop Workstations</a:t>
            </a:r>
            <a:br>
              <a:rPr lang="en-US"/>
            </a:br>
            <a:r>
              <a:rPr lang="en-US" sz="2800" i="1">
                <a:solidFill>
                  <a:srgbClr val="FF0000"/>
                </a:solidFill>
              </a:rPr>
              <a:t>P3 Entry Professional Tower Desktop Workstation</a:t>
            </a:r>
            <a:r>
              <a:rPr lang="en-US" sz="3200" i="1">
                <a:solidFill>
                  <a:srgbClr val="FF0000"/>
                </a:solidFill>
              </a:rPr>
              <a:t> </a:t>
            </a:r>
            <a:br>
              <a:rPr lang="en-US" i="1">
                <a:solidFill>
                  <a:srgbClr val="FF0000"/>
                </a:solidFill>
              </a:rPr>
            </a:br>
            <a:r>
              <a:rPr lang="en-US" sz="2800" i="1">
                <a:solidFill>
                  <a:srgbClr val="FF0000"/>
                </a:solidFill>
              </a:rPr>
              <a:t>P5 Mainstream Professional Tower Desktop Workstation</a:t>
            </a:r>
            <a:endParaRPr lang="en-US">
              <a:solidFill>
                <a:srgbClr val="FF0000"/>
              </a:solidFill>
            </a:endParaRPr>
          </a:p>
        </p:txBody>
      </p:sp>
      <p:pic>
        <p:nvPicPr>
          <p:cNvPr id="6" name="Picture 5" descr="A black rectangular object with a black background&#10;&#10;Description automatically generated">
            <a:extLst>
              <a:ext uri="{FF2B5EF4-FFF2-40B4-BE49-F238E27FC236}">
                <a16:creationId xmlns:a16="http://schemas.microsoft.com/office/drawing/2014/main" id="{EB1DE98E-F80E-A302-7D81-342267FD597F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793973" y="1755825"/>
            <a:ext cx="1265383" cy="1787444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D959590F-66D1-3FCD-D881-71642B669A27}"/>
              </a:ext>
            </a:extLst>
          </p:cNvPr>
          <p:cNvSpPr txBox="1"/>
          <p:nvPr/>
        </p:nvSpPr>
        <p:spPr>
          <a:xfrm>
            <a:off x="760412" y="1833940"/>
            <a:ext cx="3936472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0" lang="en-US" sz="28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aettenschweiler" panose="020B0706040902060204" pitchFamily="34" charset="0"/>
                <a:cs typeface="Arial" panose="020B0604020202020204" pitchFamily="34" charset="0"/>
              </a:rPr>
              <a:t>ThinkStation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aettenschweiler" panose="020B070604090206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aettenschweiler" panose="020B0706040902060204" pitchFamily="34" charset="0"/>
                <a:cs typeface="Arial" panose="020B0604020202020204" pitchFamily="34" charset="0"/>
              </a:rPr>
              <a:t>P3 Tower</a:t>
            </a:r>
            <a:endParaRPr lang="en-US" sz="2800">
              <a:latin typeface="Haettenschweiler" panose="020B0706040902060204" pitchFamily="34" charset="0"/>
              <a:cs typeface="Arial" pitchFamily="34" charset="0"/>
            </a:endParaRPr>
          </a:p>
          <a:p>
            <a:pPr marL="171450" indent="-171450" algn="l">
              <a:buFont typeface="Arial" panose="020B0604020202020204" pitchFamily="34" charset="0"/>
              <a:buChar char="•"/>
            </a:pPr>
            <a:r>
              <a:rPr lang="en-US" sz="1200">
                <a:latin typeface="Arial" pitchFamily="34" charset="0"/>
                <a:cs typeface="Arial" pitchFamily="34" charset="0"/>
              </a:rPr>
              <a:t>All-new larger 27L chassis for increased scalability</a:t>
            </a:r>
          </a:p>
          <a:p>
            <a:pPr marL="171450" indent="-171450" algn="l">
              <a:buFont typeface="Arial" panose="020B0604020202020204" pitchFamily="34" charset="0"/>
              <a:buChar char="•"/>
            </a:pPr>
            <a:r>
              <a:rPr lang="en-US" sz="1200">
                <a:latin typeface="Arial" pitchFamily="34" charset="0"/>
                <a:cs typeface="Arial" pitchFamily="34" charset="0"/>
              </a:rPr>
              <a:t>Latest Intel pro processing power</a:t>
            </a:r>
          </a:p>
          <a:p>
            <a:pPr marL="171450" indent="-171450" algn="l">
              <a:buFont typeface="Arial" panose="020B0604020202020204" pitchFamily="34" charset="0"/>
              <a:buChar char="•"/>
            </a:pPr>
            <a:r>
              <a:rPr lang="en-US" sz="1200">
                <a:latin typeface="Arial" pitchFamily="34" charset="0"/>
                <a:cs typeface="Arial" pitchFamily="34" charset="0"/>
              </a:rPr>
              <a:t>Memory speeds up to 4800 GHz</a:t>
            </a:r>
          </a:p>
          <a:p>
            <a:pPr marL="171450" indent="-171450" algn="l">
              <a:buFont typeface="Arial" panose="020B0604020202020204" pitchFamily="34" charset="0"/>
              <a:buChar char="•"/>
            </a:pPr>
            <a:r>
              <a:rPr lang="en-US" sz="1200">
                <a:latin typeface="Arial" pitchFamily="34" charset="0"/>
                <a:cs typeface="Arial" pitchFamily="34" charset="0"/>
              </a:rPr>
              <a:t>Ideal config flexibility up to NVIDIA RTX 5000 Ada GPU for more advanced engineering &amp; creative professionals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DD304A5-D4AF-3059-E11C-5938924E2F91}"/>
              </a:ext>
            </a:extLst>
          </p:cNvPr>
          <p:cNvSpPr/>
          <p:nvPr/>
        </p:nvSpPr>
        <p:spPr>
          <a:xfrm>
            <a:off x="7096418" y="1828121"/>
            <a:ext cx="3294491" cy="1815882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0949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1898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28480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43797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04746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656960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26645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87594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330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prstClr val="white">
                  <a:lumMod val="50000"/>
                </a:prstClr>
              </a:buClr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aettenschweiler" panose="020B0706040902060204" pitchFamily="34" charset="0"/>
                <a:ea typeface="+mn-ea"/>
                <a:cs typeface="Arial" panose="020B0604020202020204" pitchFamily="34" charset="0"/>
              </a:rPr>
              <a:t>ThinkStation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aettenschweiler" panose="020B070604090206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aettenschweiler" panose="020B0706040902060204" pitchFamily="34" charset="0"/>
                <a:ea typeface="+mn-ea"/>
                <a:cs typeface="Arial" panose="020B0604020202020204" pitchFamily="34" charset="0"/>
              </a:rPr>
              <a:t>P5</a:t>
            </a:r>
          </a:p>
          <a:p>
            <a:pPr marL="171450" indent="-171450" defTabSz="913304">
              <a:buFont typeface="Arial" panose="020B0604020202020204" pitchFamily="34" charset="0"/>
              <a:buChar char="•"/>
              <a:defRPr/>
            </a:pPr>
            <a:r>
              <a:rPr lang="en-US" sz="12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All-new Intel Sapphire Rapids architecture with hyper-fast memory and future-proofed PCIe Gen5 readiness</a:t>
            </a:r>
            <a:endParaRPr lang="en-US" sz="1200" i="1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71450" indent="-171450" defTabSz="913304">
              <a:buFont typeface="Arial" panose="020B0604020202020204" pitchFamily="34" charset="0"/>
              <a:buChar char="•"/>
              <a:defRPr/>
            </a:pPr>
            <a:r>
              <a:rPr lang="en-US" sz="12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Uniquely </a:t>
            </a:r>
            <a:r>
              <a:rPr lang="en-US" sz="120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ThinkStation</a:t>
            </a:r>
            <a:r>
              <a:rPr lang="en-US" sz="12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best-of-breed EXPERT performance for Digital Artists, Engineers, Life Scientists &amp; Software Developer</a:t>
            </a:r>
            <a:r>
              <a:rPr lang="en-US" sz="11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</a:t>
            </a: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FE65F295-968E-BF2E-9FBA-4DD0C3D5502D}"/>
              </a:ext>
            </a:extLst>
          </p:cNvPr>
          <p:cNvGraphicFramePr>
            <a:graphicFrameLocks noGrp="1"/>
          </p:cNvGraphicFramePr>
          <p:nvPr/>
        </p:nvGraphicFramePr>
        <p:xfrm>
          <a:off x="7207539" y="3702427"/>
          <a:ext cx="4317981" cy="2596525"/>
        </p:xfrm>
        <a:graphic>
          <a:graphicData uri="http://schemas.openxmlformats.org/drawingml/2006/table">
            <a:tbl>
              <a:tblPr firstRow="1">
                <a:effectLst/>
                <a:tableStyleId>{2D5ABB26-0587-4C30-8999-92F81FD0307C}</a:tableStyleId>
              </a:tblPr>
              <a:tblGrid>
                <a:gridCol w="423581">
                  <a:extLst>
                    <a:ext uri="{9D8B030D-6E8A-4147-A177-3AD203B41FA5}">
                      <a16:colId xmlns:a16="http://schemas.microsoft.com/office/drawing/2014/main" val="203912584"/>
                    </a:ext>
                  </a:extLst>
                </a:gridCol>
                <a:gridCol w="1252074">
                  <a:extLst>
                    <a:ext uri="{9D8B030D-6E8A-4147-A177-3AD203B41FA5}">
                      <a16:colId xmlns:a16="http://schemas.microsoft.com/office/drawing/2014/main" val="1569712822"/>
                    </a:ext>
                  </a:extLst>
                </a:gridCol>
                <a:gridCol w="1321163">
                  <a:extLst>
                    <a:ext uri="{9D8B030D-6E8A-4147-A177-3AD203B41FA5}">
                      <a16:colId xmlns:a16="http://schemas.microsoft.com/office/drawing/2014/main" val="2714393531"/>
                    </a:ext>
                  </a:extLst>
                </a:gridCol>
                <a:gridCol w="1321163">
                  <a:extLst>
                    <a:ext uri="{9D8B030D-6E8A-4147-A177-3AD203B41FA5}">
                      <a16:colId xmlns:a16="http://schemas.microsoft.com/office/drawing/2014/main" val="2010515909"/>
                    </a:ext>
                  </a:extLst>
                </a:gridCol>
              </a:tblGrid>
              <a:tr h="214164">
                <a:tc rowSpan="12">
                  <a:txBody>
                    <a:bodyPr/>
                    <a:lstStyle/>
                    <a:p>
                      <a:pPr marL="0" marR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1400" b="1">
                          <a:solidFill>
                            <a:schemeClr val="bg1"/>
                          </a:solidFill>
                          <a:effectLst/>
                        </a:rPr>
                        <a:t>P5  Workstation</a:t>
                      </a:r>
                    </a:p>
                  </a:txBody>
                  <a:tcPr marL="0" marR="0" marT="91440" marB="0" vert="vert27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$2,799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$3,409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$4,519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21761187"/>
                  </a:ext>
                </a:extLst>
              </a:tr>
              <a:tr h="13698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141498"/>
                  </a:ext>
                </a:extLst>
              </a:tr>
              <a:tr h="152974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>
                        <a:solidFill>
                          <a:schemeClr val="bg1"/>
                        </a:solidFill>
                      </a:endParaRPr>
                    </a:p>
                  </a:txBody>
                  <a:tcPr marL="0" marR="12700" marT="0" marB="0" vert="vert27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r-HR" sz="1100" b="1" i="0" u="none" strike="noStrike" baseline="0">
                          <a:effectLst/>
                          <a:latin typeface="+mn-lt"/>
                          <a:cs typeface="Arial"/>
                        </a:rPr>
                        <a:t>30GA005QUS</a:t>
                      </a:r>
                      <a:endParaRPr lang="hr-HR" sz="1100" b="1" i="0" u="none" strike="noStrike" baseline="0">
                        <a:effectLst/>
                        <a:latin typeface="Arial"/>
                        <a:cs typeface="Arial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r-HR" sz="1100" b="1" i="0" u="none" strike="noStrike" baseline="0">
                          <a:effectLst/>
                          <a:latin typeface="+mn-lt"/>
                          <a:cs typeface="Arial"/>
                        </a:rPr>
                        <a:t>30GA004MUS</a:t>
                      </a:r>
                      <a:endParaRPr lang="hr-HR" sz="1100" b="1" i="0" u="none" strike="noStrike" baseline="0">
                        <a:effectLst/>
                        <a:latin typeface="Arial"/>
                        <a:cs typeface="Arial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r-HR" sz="1100" b="1" i="0" u="none" strike="noStrike" baseline="0">
                          <a:effectLst/>
                          <a:latin typeface="+mn-lt"/>
                          <a:cs typeface="Arial"/>
                        </a:rPr>
                        <a:t>30GA005TUS</a:t>
                      </a:r>
                      <a:endParaRPr lang="hr-HR" sz="1100" b="1" i="0" u="none" strike="noStrike" baseline="0">
                        <a:effectLst/>
                        <a:latin typeface="Arial"/>
                        <a:cs typeface="Arial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91590550"/>
                  </a:ext>
                </a:extLst>
              </a:tr>
              <a:tr h="27535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700" b="0" u="none" strike="noStrike">
                          <a:effectLst/>
                        </a:rPr>
                        <a:t>Intel Xeon W-2423 </a:t>
                      </a:r>
                    </a:p>
                    <a:p>
                      <a:pPr algn="ctr" fontAlgn="t"/>
                      <a:r>
                        <a:rPr lang="en-US" sz="700" b="0" u="none" strike="noStrike">
                          <a:effectLst/>
                        </a:rPr>
                        <a:t>6C/12T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700" b="0" u="none" strike="noStrike">
                          <a:effectLst/>
                        </a:rPr>
                        <a:t>Intel Xeon W-2425 </a:t>
                      </a:r>
                    </a:p>
                    <a:p>
                      <a:pPr algn="ctr" fontAlgn="t"/>
                      <a:r>
                        <a:rPr lang="en-US" sz="700" b="0" u="none" strike="noStrike">
                          <a:effectLst/>
                        </a:rPr>
                        <a:t>6C/12T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700" b="0" u="none" strike="noStrike">
                          <a:effectLst/>
                        </a:rPr>
                        <a:t>Intel Xeon W-2435 </a:t>
                      </a:r>
                    </a:p>
                    <a:p>
                      <a:pPr algn="ctr" fontAlgn="t"/>
                      <a:r>
                        <a:rPr lang="en-US" sz="700" b="0" u="none" strike="noStrike">
                          <a:effectLst/>
                        </a:rPr>
                        <a:t>8 cores/16T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19307630"/>
                  </a:ext>
                </a:extLst>
              </a:tr>
              <a:tr h="1376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1000W PSU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1000W PSU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1000W PSU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42125297"/>
                  </a:ext>
                </a:extLst>
              </a:tr>
              <a:tr h="27535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32GB DDR5 ECC 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(2x16GB) RAM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32GB DDR5 ECC </a:t>
                      </a:r>
                    </a:p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(2x16) RAM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64GB DDR5 ECC</a:t>
                      </a:r>
                    </a:p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(4x16) RAM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244936"/>
                  </a:ext>
                </a:extLst>
              </a:tr>
              <a:tr h="27535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1TB M.2 </a:t>
                      </a:r>
                      <a:r>
                        <a:rPr lang="en-US" sz="700" b="0" i="0" u="none" strike="noStrike" baseline="0" err="1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PCle</a:t>
                      </a:r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 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1TB M.2 </a:t>
                      </a:r>
                      <a:r>
                        <a:rPr lang="en-US" sz="700" b="0" i="0" u="none" strike="noStrike" baseline="0" err="1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PCle</a:t>
                      </a:r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 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2TB M.2 </a:t>
                      </a:r>
                      <a:r>
                        <a:rPr lang="en-US" sz="700" b="0" i="0" u="none" strike="noStrike" baseline="0" err="1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PCle</a:t>
                      </a:r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 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89517283"/>
                  </a:ext>
                </a:extLst>
              </a:tr>
              <a:tr h="27535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NVIDIA T400 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4GB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3x </a:t>
                      </a:r>
                      <a:r>
                        <a:rPr lang="en-US" sz="700" b="0" i="0" u="none" strike="noStrike" baseline="0" err="1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mDP</a:t>
                      </a:r>
                      <a:endParaRPr lang="en-US" sz="700" b="0" i="0" u="none" strike="noStrike" baseline="0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NVIDIA T1000 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8GB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4x </a:t>
                      </a:r>
                      <a:r>
                        <a:rPr lang="en-US" sz="700" b="0" i="0" u="none" strike="noStrike" baseline="0" err="1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mDP</a:t>
                      </a:r>
                      <a:endParaRPr lang="en-US" sz="700" b="0" i="0" u="none" strike="noStrike" baseline="0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NVIDIA RTX A2000 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12GB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4x </a:t>
                      </a:r>
                      <a:r>
                        <a:rPr lang="en-US" sz="700" b="0" i="0" u="none" strike="noStrike" baseline="0" err="1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mDP</a:t>
                      </a:r>
                      <a:endParaRPr lang="en-US" sz="700" b="0" i="0" u="none" strike="noStrike" baseline="0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66948707"/>
                  </a:ext>
                </a:extLst>
              </a:tr>
              <a:tr h="20884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15-in-1 Card Reader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15-in-1 Card Reader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15-in-1 Card Reader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0334103"/>
                  </a:ext>
                </a:extLst>
              </a:tr>
              <a:tr h="20884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Intel Wi-Fi 6E AX211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 </a:t>
                      </a:r>
                      <a:endParaRPr kumimoji="0" lang="cs-CZ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Intel Wi-Fi 6E AX211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 </a:t>
                      </a:r>
                      <a:endParaRPr kumimoji="0" lang="cs-CZ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Intel Wi-Fi 6E AX211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 </a:t>
                      </a:r>
                      <a:endParaRPr kumimoji="0" lang="cs-CZ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3450413"/>
                  </a:ext>
                </a:extLst>
              </a:tr>
              <a:tr h="22294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Windows 11 Pro for Workstation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Windows 11 Pro for Workstation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Windows 11 Pro for Workstation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7554727"/>
                  </a:ext>
                </a:extLst>
              </a:tr>
              <a:tr h="148628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3 Year Premier </a:t>
                      </a:r>
                      <a:endParaRPr lang="en-US" sz="700" b="0" i="0" u="none" strike="noStrike" baseline="0"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3 Year Premier </a:t>
                      </a:r>
                      <a:endParaRPr lang="en-US" sz="700" b="0" i="0" u="none" strike="noStrike" baseline="0"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3 Year Premier </a:t>
                      </a:r>
                      <a:endParaRPr lang="en-US" sz="700" b="0" i="0" u="none" strike="noStrike" baseline="0"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96871471"/>
                  </a:ext>
                </a:extLst>
              </a:tr>
            </a:tbl>
          </a:graphicData>
        </a:graphic>
      </p:graphicFrame>
      <p:pic>
        <p:nvPicPr>
          <p:cNvPr id="7" name="Picture 6" descr="A picture containing text&#10;&#10;Description automatically generated">
            <a:extLst>
              <a:ext uri="{FF2B5EF4-FFF2-40B4-BE49-F238E27FC236}">
                <a16:creationId xmlns:a16="http://schemas.microsoft.com/office/drawing/2014/main" id="{6D74A568-5C6E-4F7A-7F5D-5B837680A427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321470" y="1646190"/>
            <a:ext cx="1204051" cy="2006715"/>
          </a:xfrm>
          <a:prstGeom prst="rect">
            <a:avLst/>
          </a:prstGeom>
        </p:spPr>
      </p:pic>
      <p:pic>
        <p:nvPicPr>
          <p:cNvPr id="9" name="Picture 2" descr="Intel Xeon (2019 style) Blender Render by TheRPRTNetwork on DeviantArt">
            <a:extLst>
              <a:ext uri="{FF2B5EF4-FFF2-40B4-BE49-F238E27FC236}">
                <a16:creationId xmlns:a16="http://schemas.microsoft.com/office/drawing/2014/main" id="{E9CA14CE-01C6-B446-DD99-9381B62BC8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693707" y="1761929"/>
            <a:ext cx="530674" cy="5306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2" descr="Intel Core i7 13700KF / 3.4 GHz processor - Box">
            <a:extLst>
              <a:ext uri="{FF2B5EF4-FFF2-40B4-BE49-F238E27FC236}">
                <a16:creationId xmlns:a16="http://schemas.microsoft.com/office/drawing/2014/main" id="{FE55C0EC-FD72-13DB-FDFA-0B8704622A0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3939202" y="1763363"/>
            <a:ext cx="517234" cy="5184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714373215"/>
      </p:ext>
    </p:extLst>
  </p:cSld>
  <p:clrMapOvr>
    <a:masterClrMapping/>
  </p:clrMapOvr>
  <p:transition spd="med"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489FA33-45B8-4FF7-94CE-D10942AFC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Premium ThinkPad</a:t>
            </a:r>
            <a:br>
              <a:rPr lang="en-US"/>
            </a:b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9E8A8EE-2129-40C4-842D-988291A9D2D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1302840-9143-71B3-075A-B54E9E338329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985" b="6052"/>
          <a:stretch/>
        </p:blipFill>
        <p:spPr>
          <a:xfrm>
            <a:off x="4982492" y="4666180"/>
            <a:ext cx="1983871" cy="1961600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9C1931B8-9AF2-66E5-D56E-AAAE45D4C8E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280" b="13280"/>
          <a:stretch/>
        </p:blipFill>
        <p:spPr>
          <a:xfrm>
            <a:off x="1369767" y="2802864"/>
            <a:ext cx="2252265" cy="1654085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DD012406-2AE9-8295-78BC-BB01F2CDE5F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125" b="18125"/>
          <a:stretch/>
        </p:blipFill>
        <p:spPr>
          <a:xfrm>
            <a:off x="5901559" y="851492"/>
            <a:ext cx="2579647" cy="164452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A39EB80F-D4A8-6260-48A1-0CD5B4EC2D15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520" b="11520"/>
          <a:stretch/>
        </p:blipFill>
        <p:spPr>
          <a:xfrm>
            <a:off x="3409765" y="672561"/>
            <a:ext cx="2633258" cy="2026543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B87EA94A-E626-5F39-3914-3132BCC5B3CA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492427" y="4515795"/>
            <a:ext cx="2210182" cy="2210182"/>
          </a:xfrm>
          <a:prstGeom prst="rect">
            <a:avLst/>
          </a:prstGeom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id="{B6E79155-A3FA-F7A7-7D34-66E56D9A2EAB}"/>
              </a:ext>
            </a:extLst>
          </p:cNvPr>
          <p:cNvSpPr txBox="1"/>
          <p:nvPr/>
        </p:nvSpPr>
        <p:spPr>
          <a:xfrm>
            <a:off x="3989837" y="2546302"/>
            <a:ext cx="1644296" cy="2715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8621">
              <a:defRPr/>
            </a:pPr>
            <a:r>
              <a:rPr lang="en-US" sz="1165" b="1" dirty="0">
                <a:solidFill>
                  <a:srgbClr val="000000"/>
                </a:solidFill>
                <a:latin typeface="Arial"/>
              </a:rPr>
              <a:t>X1 Carbon 12</a:t>
            </a:r>
            <a:r>
              <a:rPr lang="en-US" sz="1165" b="1" baseline="30000" dirty="0">
                <a:solidFill>
                  <a:srgbClr val="000000"/>
                </a:solidFill>
                <a:latin typeface="Arial"/>
              </a:rPr>
              <a:t>th</a:t>
            </a:r>
            <a:r>
              <a:rPr lang="en-US" sz="1165" b="1" dirty="0">
                <a:solidFill>
                  <a:srgbClr val="000000"/>
                </a:solidFill>
                <a:latin typeface="Arial"/>
              </a:rPr>
              <a:t> Gen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D9DCA3F0-A49B-67F5-BB9D-08276774B62E}"/>
              </a:ext>
            </a:extLst>
          </p:cNvPr>
          <p:cNvSpPr txBox="1"/>
          <p:nvPr/>
        </p:nvSpPr>
        <p:spPr>
          <a:xfrm>
            <a:off x="5461772" y="6357858"/>
            <a:ext cx="1293933" cy="2715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8621">
              <a:defRPr/>
            </a:pPr>
            <a:r>
              <a:rPr lang="en-US" sz="1165" b="1" dirty="0">
                <a:solidFill>
                  <a:srgbClr val="000000"/>
                </a:solidFill>
                <a:latin typeface="Arial"/>
              </a:rPr>
              <a:t>X13 2in1 G5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E6E4E02-0E43-89D5-486F-27CAD2EDE28A}"/>
              </a:ext>
            </a:extLst>
          </p:cNvPr>
          <p:cNvSpPr txBox="1"/>
          <p:nvPr/>
        </p:nvSpPr>
        <p:spPr>
          <a:xfrm>
            <a:off x="7844057" y="6356238"/>
            <a:ext cx="1917904" cy="2715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8621">
              <a:defRPr/>
            </a:pPr>
            <a:r>
              <a:rPr lang="en-US" sz="1165" b="1" dirty="0">
                <a:solidFill>
                  <a:srgbClr val="000000"/>
                </a:solidFill>
                <a:latin typeface="Arial"/>
              </a:rPr>
              <a:t>X13 G5  (Intel/AMD)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911FBE85-C4B3-8CB0-E57E-1014BA303556}"/>
              </a:ext>
            </a:extLst>
          </p:cNvPr>
          <p:cNvSpPr txBox="1"/>
          <p:nvPr/>
        </p:nvSpPr>
        <p:spPr>
          <a:xfrm>
            <a:off x="6729388" y="2510402"/>
            <a:ext cx="1644296" cy="2715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8621">
              <a:defRPr/>
            </a:pPr>
            <a:r>
              <a:rPr lang="en-US" sz="1165" b="1" dirty="0">
                <a:solidFill>
                  <a:srgbClr val="000000"/>
                </a:solidFill>
                <a:latin typeface="Arial"/>
              </a:rPr>
              <a:t>X1 2-in-1 9</a:t>
            </a:r>
            <a:r>
              <a:rPr lang="en-US" sz="1165" b="1" baseline="30000" dirty="0">
                <a:solidFill>
                  <a:srgbClr val="000000"/>
                </a:solidFill>
                <a:latin typeface="Arial"/>
              </a:rPr>
              <a:t>th</a:t>
            </a:r>
            <a:r>
              <a:rPr lang="en-US" sz="1165" b="1" dirty="0">
                <a:solidFill>
                  <a:srgbClr val="000000"/>
                </a:solidFill>
                <a:latin typeface="Arial"/>
              </a:rPr>
              <a:t> Gen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234F70EB-D276-04BF-72D5-B6AA1FACAC5A}"/>
              </a:ext>
            </a:extLst>
          </p:cNvPr>
          <p:cNvSpPr txBox="1"/>
          <p:nvPr/>
        </p:nvSpPr>
        <p:spPr>
          <a:xfrm>
            <a:off x="8595143" y="4576324"/>
            <a:ext cx="1644296" cy="2715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8621">
              <a:defRPr/>
            </a:pPr>
            <a:r>
              <a:rPr lang="en-US" sz="1165" b="1" dirty="0">
                <a:solidFill>
                  <a:srgbClr val="000000"/>
                </a:solidFill>
                <a:latin typeface="Arial"/>
              </a:rPr>
              <a:t>T16 G2 (Intel/AMD)</a:t>
            </a: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C8394AC4-8C75-6EB9-A8BC-9FCC5F6B2B84}"/>
              </a:ext>
            </a:extLst>
          </p:cNvPr>
          <p:cNvSpPr/>
          <p:nvPr/>
        </p:nvSpPr>
        <p:spPr>
          <a:xfrm>
            <a:off x="7376035" y="4276620"/>
            <a:ext cx="354366" cy="34923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>
              <a:defRPr/>
            </a:pPr>
            <a:endParaRPr lang="en-US" sz="2399">
              <a:solidFill>
                <a:prstClr val="white"/>
              </a:solidFill>
              <a:latin typeface="Arial"/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6C8B080A-D1E0-A470-B869-F94F41F51897}"/>
              </a:ext>
            </a:extLst>
          </p:cNvPr>
          <p:cNvSpPr/>
          <p:nvPr/>
        </p:nvSpPr>
        <p:spPr>
          <a:xfrm>
            <a:off x="1602696" y="4292028"/>
            <a:ext cx="354366" cy="34923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>
              <a:defRPr/>
            </a:pPr>
            <a:endParaRPr lang="en-US" sz="2399">
              <a:solidFill>
                <a:prstClr val="white"/>
              </a:solidFill>
              <a:latin typeface="Arial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F6372FC0-65B8-A710-0D40-9218B4DB715C}"/>
              </a:ext>
            </a:extLst>
          </p:cNvPr>
          <p:cNvSpPr txBox="1"/>
          <p:nvPr/>
        </p:nvSpPr>
        <p:spPr>
          <a:xfrm>
            <a:off x="2553439" y="6404449"/>
            <a:ext cx="1702823" cy="2716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8621">
              <a:defRPr/>
            </a:pPr>
            <a:r>
              <a:rPr lang="en-US" sz="1165" b="1" dirty="0">
                <a:solidFill>
                  <a:srgbClr val="000000"/>
                </a:solidFill>
                <a:latin typeface="Arial"/>
              </a:rPr>
              <a:t>X12 Detachable G2</a:t>
            </a:r>
          </a:p>
        </p:txBody>
      </p:sp>
      <p:pic>
        <p:nvPicPr>
          <p:cNvPr id="34" name="Picture 33" descr="A picture containing electronics, computer, computer, netbook&#10;&#10;Description automatically generated">
            <a:extLst>
              <a:ext uri="{FF2B5EF4-FFF2-40B4-BE49-F238E27FC236}">
                <a16:creationId xmlns:a16="http://schemas.microsoft.com/office/drawing/2014/main" id="{4F37E57F-6DEC-AA1E-1A9C-A241DD578DB9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l="6090" t="16230" b="17407"/>
          <a:stretch/>
        </p:blipFill>
        <p:spPr>
          <a:xfrm>
            <a:off x="8069079" y="2918399"/>
            <a:ext cx="2407315" cy="1707451"/>
          </a:xfrm>
          <a:prstGeom prst="rect">
            <a:avLst/>
          </a:prstGeom>
        </p:spPr>
      </p:pic>
      <p:sp>
        <p:nvSpPr>
          <p:cNvPr id="35" name="TextBox 34">
            <a:extLst>
              <a:ext uri="{FF2B5EF4-FFF2-40B4-BE49-F238E27FC236}">
                <a16:creationId xmlns:a16="http://schemas.microsoft.com/office/drawing/2014/main" id="{BE4556A3-6BD9-091F-C2EE-C97DB2C35447}"/>
              </a:ext>
            </a:extLst>
          </p:cNvPr>
          <p:cNvSpPr txBox="1"/>
          <p:nvPr/>
        </p:nvSpPr>
        <p:spPr>
          <a:xfrm>
            <a:off x="1570240" y="4518048"/>
            <a:ext cx="1644296" cy="2715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8621">
              <a:defRPr/>
            </a:pPr>
            <a:r>
              <a:rPr lang="en-US" sz="1165" b="1" dirty="0">
                <a:solidFill>
                  <a:srgbClr val="000000"/>
                </a:solidFill>
                <a:latin typeface="Arial"/>
              </a:rPr>
              <a:t>T14s G5 (Intel/AMD)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DB128A7A-DF86-57FB-ED86-36A59ADA8C6E}"/>
              </a:ext>
            </a:extLst>
          </p:cNvPr>
          <p:cNvSpPr txBox="1"/>
          <p:nvPr/>
        </p:nvSpPr>
        <p:spPr>
          <a:xfrm>
            <a:off x="6298021" y="4552507"/>
            <a:ext cx="1644296" cy="2715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8621">
              <a:defRPr/>
            </a:pPr>
            <a:r>
              <a:rPr lang="en-US" sz="1165" b="1" dirty="0">
                <a:solidFill>
                  <a:srgbClr val="000000"/>
                </a:solidFill>
                <a:latin typeface="Arial"/>
              </a:rPr>
              <a:t>T14 G5 (Intel/AMD)</a:t>
            </a:r>
          </a:p>
        </p:txBody>
      </p:sp>
      <p:pic>
        <p:nvPicPr>
          <p:cNvPr id="38" name="Picture 37">
            <a:extLst>
              <a:ext uri="{FF2B5EF4-FFF2-40B4-BE49-F238E27FC236}">
                <a16:creationId xmlns:a16="http://schemas.microsoft.com/office/drawing/2014/main" id="{0C58F707-0E67-667B-988C-085A6A0683F4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363" b="11363"/>
          <a:stretch/>
        </p:blipFill>
        <p:spPr>
          <a:xfrm>
            <a:off x="6104206" y="2940949"/>
            <a:ext cx="1895002" cy="1464340"/>
          </a:xfrm>
          <a:prstGeom prst="rect">
            <a:avLst/>
          </a:prstGeom>
        </p:spPr>
      </p:pic>
      <p:pic>
        <p:nvPicPr>
          <p:cNvPr id="39" name="Picture 38" descr="A picture containing electronics, computer, notebook, electronic device&#10;&#10;Description automatically generated">
            <a:extLst>
              <a:ext uri="{FF2B5EF4-FFF2-40B4-BE49-F238E27FC236}">
                <a16:creationId xmlns:a16="http://schemas.microsoft.com/office/drawing/2014/main" id="{1B0ABD23-10B6-98A7-912B-E6B8C406998C}"/>
              </a:ext>
            </a:extLst>
          </p:cNvPr>
          <p:cNvPicPr>
            <a:picLocks noChangeAspect="1"/>
          </p:cNvPicPr>
          <p:nvPr/>
        </p:nvPicPr>
        <p:blipFill rotWithShape="1">
          <a:blip r:embed="rId9"/>
          <a:srcRect l="6071" r="7094"/>
          <a:stretch/>
        </p:blipFill>
        <p:spPr>
          <a:xfrm>
            <a:off x="2553439" y="5085795"/>
            <a:ext cx="1453099" cy="1253654"/>
          </a:xfrm>
          <a:prstGeom prst="rect">
            <a:avLst/>
          </a:prstGeom>
        </p:spPr>
      </p:pic>
      <p:pic>
        <p:nvPicPr>
          <p:cNvPr id="41" name="Picture 40" descr="A black computer with a colorful screen&#10;&#10;Description automatically generated">
            <a:extLst>
              <a:ext uri="{FF2B5EF4-FFF2-40B4-BE49-F238E27FC236}">
                <a16:creationId xmlns:a16="http://schemas.microsoft.com/office/drawing/2014/main" id="{E9B5ABB0-1282-DFC5-5045-E36FF14FC79D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69910" y="2803833"/>
            <a:ext cx="2095617" cy="2095617"/>
          </a:xfrm>
          <a:prstGeom prst="rect">
            <a:avLst/>
          </a:prstGeom>
        </p:spPr>
      </p:pic>
      <p:sp>
        <p:nvSpPr>
          <p:cNvPr id="42" name="TextBox 41">
            <a:extLst>
              <a:ext uri="{FF2B5EF4-FFF2-40B4-BE49-F238E27FC236}">
                <a16:creationId xmlns:a16="http://schemas.microsoft.com/office/drawing/2014/main" id="{264A5710-50D1-4234-0F93-FA0A40704A50}"/>
              </a:ext>
            </a:extLst>
          </p:cNvPr>
          <p:cNvSpPr txBox="1"/>
          <p:nvPr/>
        </p:nvSpPr>
        <p:spPr>
          <a:xfrm>
            <a:off x="3867362" y="4794297"/>
            <a:ext cx="1912652" cy="2716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8621">
              <a:defRPr/>
            </a:pPr>
            <a:r>
              <a:rPr lang="en-US" sz="1165" b="1" dirty="0">
                <a:solidFill>
                  <a:srgbClr val="000000"/>
                </a:solidFill>
                <a:latin typeface="Arial"/>
              </a:rPr>
              <a:t>T14s G6 (Qualcomm)</a:t>
            </a:r>
          </a:p>
        </p:txBody>
      </p:sp>
    </p:spTree>
    <p:extLst>
      <p:ext uri="{BB962C8B-B14F-4D97-AF65-F5344CB8AC3E}">
        <p14:creationId xmlns:p14="http://schemas.microsoft.com/office/powerpoint/2010/main" val="2268894475"/>
      </p:ext>
    </p:extLst>
  </p:cSld>
  <p:clrMapOvr>
    <a:masterClrMapping/>
  </p:clrMapOvr>
  <p:transition spd="med"/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Explosion: 8 Points 4">
            <a:extLst>
              <a:ext uri="{FF2B5EF4-FFF2-40B4-BE49-F238E27FC236}">
                <a16:creationId xmlns:a16="http://schemas.microsoft.com/office/drawing/2014/main" id="{51A0DDFD-4B12-3097-63EA-1B1F112811A2}"/>
              </a:ext>
            </a:extLst>
          </p:cNvPr>
          <p:cNvSpPr/>
          <p:nvPr/>
        </p:nvSpPr>
        <p:spPr>
          <a:xfrm>
            <a:off x="5985031" y="1143354"/>
            <a:ext cx="1539659" cy="562078"/>
          </a:xfrm>
          <a:prstGeom prst="irregularSeal1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2880" tIns="182880" rIns="182880" bIns="182880" rtlCol="0" anchor="ctr"/>
          <a:lstStyle/>
          <a:p>
            <a:pPr algn="ctr"/>
            <a:r>
              <a:rPr lang="en-US" sz="1600" b="1">
                <a:solidFill>
                  <a:prstClr val="white"/>
                </a:solidFill>
              </a:rPr>
              <a:t>New!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C8D41B1B-D243-4D36-B45A-021AF0177BAF}"/>
              </a:ext>
            </a:extLst>
          </p:cNvPr>
          <p:cNvSpPr/>
          <p:nvPr/>
        </p:nvSpPr>
        <p:spPr>
          <a:xfrm>
            <a:off x="760413" y="1378911"/>
            <a:ext cx="3709988" cy="1608133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0949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1898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28480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43797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04746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656960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26645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87594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330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prstClr val="white">
                  <a:lumMod val="50000"/>
                </a:prstClr>
              </a:buClr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aettenschweiler" panose="020B0706040902060204" pitchFamily="34" charset="0"/>
                <a:ea typeface="+mn-ea"/>
                <a:cs typeface="Arial" panose="020B0604020202020204" pitchFamily="34" charset="0"/>
              </a:rPr>
              <a:t>ThinkStation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aettenschweiler" panose="020B070604090206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aettenschweiler" panose="020B0706040902060204" pitchFamily="34" charset="0"/>
                <a:ea typeface="+mn-ea"/>
                <a:cs typeface="Arial" panose="020B0604020202020204" pitchFamily="34" charset="0"/>
              </a:rPr>
              <a:t>P620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71450" marR="0" lvl="0" indent="-171450" algn="l" defTabSz="91330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prstClr val="white">
                  <a:lumMod val="50000"/>
                </a:prstClr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en-US" sz="105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71450" marR="0" lvl="0" indent="-171450" algn="l" defTabSz="91330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00" b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Uniquely </a:t>
            </a:r>
            <a:r>
              <a:rPr kumimoji="0" lang="en-US" sz="1200" b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ThinkStation</a:t>
            </a:r>
            <a:r>
              <a:rPr kumimoji="0" lang="en-US" sz="1200" b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best-of-breed pro performance </a:t>
            </a:r>
            <a:r>
              <a:rPr lang="en-US" sz="12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ideal </a:t>
            </a:r>
            <a:r>
              <a:rPr kumimoji="0" lang="en-US" sz="1200" b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for</a:t>
            </a:r>
            <a:r>
              <a:rPr lang="en-US" sz="12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200" b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Digital </a:t>
            </a: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Artists, Engineers</a:t>
            </a:r>
            <a:r>
              <a:rPr lang="en-US" sz="12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Life Scientists &amp; Software Developers</a:t>
            </a:r>
          </a:p>
          <a:p>
            <a:pPr marL="171450" marR="0" lvl="0" indent="-171450" algn="l" defTabSz="91330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The pioneer for AMD Ryzen </a:t>
            </a:r>
            <a:r>
              <a:rPr kumimoji="0" lang="en-US" sz="12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Threadripper</a:t>
            </a: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PRO with 5000-Series CPUs</a:t>
            </a:r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B0532296-D031-413A-8481-7836F76F4DB5}"/>
              </a:ext>
            </a:extLst>
          </p:cNvPr>
          <p:cNvGraphicFramePr>
            <a:graphicFrameLocks noGrp="1"/>
          </p:cNvGraphicFramePr>
          <p:nvPr/>
        </p:nvGraphicFramePr>
        <p:xfrm>
          <a:off x="760410" y="3279843"/>
          <a:ext cx="5334001" cy="2898294"/>
        </p:xfrm>
        <a:graphic>
          <a:graphicData uri="http://schemas.openxmlformats.org/drawingml/2006/table">
            <a:tbl>
              <a:tblPr firstRow="1">
                <a:effectLst/>
                <a:tableStyleId>{2D5ABB26-0587-4C30-8999-92F81FD0307C}</a:tableStyleId>
              </a:tblPr>
              <a:tblGrid>
                <a:gridCol w="385861">
                  <a:extLst>
                    <a:ext uri="{9D8B030D-6E8A-4147-A177-3AD203B41FA5}">
                      <a16:colId xmlns:a16="http://schemas.microsoft.com/office/drawing/2014/main" val="203912584"/>
                    </a:ext>
                  </a:extLst>
                </a:gridCol>
                <a:gridCol w="1237035">
                  <a:extLst>
                    <a:ext uri="{9D8B030D-6E8A-4147-A177-3AD203B41FA5}">
                      <a16:colId xmlns:a16="http://schemas.microsoft.com/office/drawing/2014/main" val="1569712822"/>
                    </a:ext>
                  </a:extLst>
                </a:gridCol>
                <a:gridCol w="1237035">
                  <a:extLst>
                    <a:ext uri="{9D8B030D-6E8A-4147-A177-3AD203B41FA5}">
                      <a16:colId xmlns:a16="http://schemas.microsoft.com/office/drawing/2014/main" val="2714393531"/>
                    </a:ext>
                  </a:extLst>
                </a:gridCol>
                <a:gridCol w="1237035">
                  <a:extLst>
                    <a:ext uri="{9D8B030D-6E8A-4147-A177-3AD203B41FA5}">
                      <a16:colId xmlns:a16="http://schemas.microsoft.com/office/drawing/2014/main" val="2010515909"/>
                    </a:ext>
                  </a:extLst>
                </a:gridCol>
                <a:gridCol w="1237035">
                  <a:extLst>
                    <a:ext uri="{9D8B030D-6E8A-4147-A177-3AD203B41FA5}">
                      <a16:colId xmlns:a16="http://schemas.microsoft.com/office/drawing/2014/main" val="1084708739"/>
                    </a:ext>
                  </a:extLst>
                </a:gridCol>
              </a:tblGrid>
              <a:tr h="183659">
                <a:tc rowSpan="12">
                  <a:txBody>
                    <a:bodyPr/>
                    <a:lstStyle/>
                    <a:p>
                      <a:pPr marL="0" marR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1400" b="1">
                          <a:solidFill>
                            <a:schemeClr val="bg1"/>
                          </a:solidFill>
                        </a:rPr>
                        <a:t>P620  Workstation</a:t>
                      </a:r>
                    </a:p>
                  </a:txBody>
                  <a:tcPr marL="0" marR="0" marT="91440" marB="0" vert="vert27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$3,039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$3,349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$3,729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$4,969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21761187"/>
                  </a:ext>
                </a:extLst>
              </a:tr>
              <a:tr h="19136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cs typeface="Arial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cs typeface="Arial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cs typeface="Arial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141498"/>
                  </a:ext>
                </a:extLst>
              </a:tr>
              <a:tr h="163724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>
                        <a:solidFill>
                          <a:schemeClr val="bg1"/>
                        </a:solidFill>
                      </a:endParaRPr>
                    </a:p>
                  </a:txBody>
                  <a:tcPr marL="0" marR="12700" marT="0" marB="0" vert="vert27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u="none" strike="noStrike">
                          <a:effectLst/>
                          <a:latin typeface="+mn-lt"/>
                          <a:cs typeface="Arial"/>
                        </a:rPr>
                        <a:t>30E000M9US</a:t>
                      </a:r>
                      <a:endParaRPr lang="hr-HR" sz="1100" b="1" i="0" u="none" strike="noStrike" baseline="0">
                        <a:latin typeface="+mn-lt"/>
                        <a:cs typeface="Arial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/>
                        </a:rPr>
                        <a:t>30E000MEUS</a:t>
                      </a:r>
                      <a:endParaRPr kumimoji="0" lang="hr-HR" sz="11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hr-H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30E000MKUS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hr-H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30E000MRUS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91590550"/>
                  </a:ext>
                </a:extLst>
              </a:tr>
              <a:tr h="498038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700" b="0" u="none" strike="noStrike">
                          <a:effectLst/>
                        </a:rPr>
                        <a:t>AMD Ryzen3 </a:t>
                      </a:r>
                      <a:r>
                        <a:rPr lang="en-US" sz="700" b="0" u="none" strike="noStrike" err="1">
                          <a:effectLst/>
                        </a:rPr>
                        <a:t>Threadripper</a:t>
                      </a:r>
                      <a:r>
                        <a:rPr lang="en-US" sz="700" b="0" u="none" strike="noStrike">
                          <a:effectLst/>
                        </a:rPr>
                        <a:t> PRO 5945WX </a:t>
                      </a:r>
                    </a:p>
                    <a:p>
                      <a:pPr algn="ctr" fontAlgn="t"/>
                      <a:r>
                        <a:rPr lang="en-US" sz="700" b="0" u="none" strike="noStrike">
                          <a:effectLst/>
                        </a:rPr>
                        <a:t>12C/24T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700" b="0" u="none" strike="noStrike">
                          <a:effectLst/>
                        </a:rPr>
                        <a:t>AMD Ryzen3 </a:t>
                      </a:r>
                      <a:r>
                        <a:rPr lang="en-US" sz="700" b="0" u="none" strike="noStrike" err="1">
                          <a:effectLst/>
                        </a:rPr>
                        <a:t>Threadripper</a:t>
                      </a:r>
                      <a:r>
                        <a:rPr lang="en-US" sz="700" b="0" u="none" strike="noStrike">
                          <a:effectLst/>
                        </a:rPr>
                        <a:t> PRO 5945WX </a:t>
                      </a:r>
                    </a:p>
                    <a:p>
                      <a:pPr algn="ctr" fontAlgn="t"/>
                      <a:r>
                        <a:rPr lang="en-US" sz="700" b="0" u="none" strike="noStrike">
                          <a:effectLst/>
                        </a:rPr>
                        <a:t>12C/24T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700" b="0" u="none" strike="noStrike">
                          <a:effectLst/>
                        </a:rPr>
                        <a:t>AMD Ryzen3 </a:t>
                      </a:r>
                      <a:r>
                        <a:rPr lang="en-US" sz="700" b="0" u="none" strike="noStrike" err="1">
                          <a:effectLst/>
                        </a:rPr>
                        <a:t>Threadripper</a:t>
                      </a:r>
                      <a:r>
                        <a:rPr lang="en-US" sz="700" b="0" u="none" strike="noStrike">
                          <a:effectLst/>
                        </a:rPr>
                        <a:t> PRO 5945WX </a:t>
                      </a:r>
                    </a:p>
                    <a:p>
                      <a:pPr algn="ctr" fontAlgn="t"/>
                      <a:r>
                        <a:rPr lang="en-US" sz="700" b="0" u="none" strike="noStrike">
                          <a:effectLst/>
                        </a:rPr>
                        <a:t>12C/24T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700" b="0" u="none" strike="noStrike">
                          <a:effectLst/>
                        </a:rPr>
                        <a:t>AMD Ryzen3 </a:t>
                      </a:r>
                      <a:r>
                        <a:rPr lang="en-US" sz="700" b="0" u="none" strike="noStrike" err="1">
                          <a:effectLst/>
                        </a:rPr>
                        <a:t>Threadripper</a:t>
                      </a:r>
                      <a:r>
                        <a:rPr lang="en-US" sz="700" b="0" u="none" strike="noStrike">
                          <a:effectLst/>
                        </a:rPr>
                        <a:t> PRO 5955WX </a:t>
                      </a:r>
                    </a:p>
                    <a:p>
                      <a:pPr algn="ctr" fontAlgn="t"/>
                      <a:r>
                        <a:rPr lang="en-US" sz="700" b="0" u="none" strike="noStrike">
                          <a:effectLst/>
                        </a:rPr>
                        <a:t>16C/32T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19307630"/>
                  </a:ext>
                </a:extLst>
              </a:tr>
              <a:tr h="15040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1000W PSU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1000W PSU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1000W PSU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1000W PSU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42125297"/>
                  </a:ext>
                </a:extLst>
              </a:tr>
              <a:tr h="352158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32GB DDR4 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ECC (2x16GB) RAM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32GB DDR4 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 ECC (2x16GB) RAM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32GB DDR4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ECC (2x16) RAM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64GB DDR4 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ECC RAM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244936"/>
                  </a:ext>
                </a:extLst>
              </a:tr>
              <a:tr h="234978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1TB M.2 </a:t>
                      </a:r>
                      <a:r>
                        <a:rPr lang="en-US" sz="700" b="0" i="0" u="none" strike="noStrike" baseline="0" err="1">
                          <a:solidFill>
                            <a:srgbClr val="000000"/>
                          </a:solidFill>
                          <a:latin typeface="Arial"/>
                        </a:rPr>
                        <a:t>PCle</a:t>
                      </a:r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 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1TB M.2 </a:t>
                      </a:r>
                      <a:r>
                        <a:rPr lang="en-US" sz="700" b="0" i="0" u="none" strike="noStrike" baseline="0" err="1">
                          <a:solidFill>
                            <a:srgbClr val="000000"/>
                          </a:solidFill>
                          <a:latin typeface="Arial"/>
                        </a:rPr>
                        <a:t>PCle</a:t>
                      </a:r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 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1TB M.2 </a:t>
                      </a:r>
                      <a:r>
                        <a:rPr kumimoji="0" lang="en-US" sz="7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PCle</a:t>
                      </a: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2TB M.2 </a:t>
                      </a:r>
                      <a:r>
                        <a:rPr kumimoji="0" lang="en-US" sz="7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PCle</a:t>
                      </a: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89517283"/>
                  </a:ext>
                </a:extLst>
              </a:tr>
              <a:tr h="23497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NVIDIA T400 4GB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3x </a:t>
                      </a:r>
                      <a:r>
                        <a:rPr lang="en-US" sz="700" b="0" i="0" u="none" strike="noStrike" baseline="0" err="1">
                          <a:solidFill>
                            <a:srgbClr val="000000"/>
                          </a:solidFill>
                          <a:latin typeface="Arial"/>
                        </a:rPr>
                        <a:t>mDP</a:t>
                      </a:r>
                      <a:endParaRPr lang="en-US" sz="700" b="0" i="0" u="none" strike="noStrike" baseline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NVIDIA T1000 8GB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4x </a:t>
                      </a:r>
                      <a:r>
                        <a:rPr lang="en-US" sz="700" b="0" i="0" u="none" strike="noStrike" baseline="0" err="1">
                          <a:solidFill>
                            <a:srgbClr val="000000"/>
                          </a:solidFill>
                          <a:latin typeface="Arial"/>
                        </a:rPr>
                        <a:t>mDP</a:t>
                      </a:r>
                      <a:endParaRPr lang="en-US" sz="700" b="0" i="0" u="none" strike="noStrike" baseline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NVIDIA RTX A2000 12GB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4x </a:t>
                      </a:r>
                      <a:r>
                        <a:rPr lang="en-US" sz="700" b="0" i="0" u="none" strike="noStrike" baseline="0" err="1">
                          <a:solidFill>
                            <a:srgbClr val="000000"/>
                          </a:solidFill>
                          <a:latin typeface="Arial"/>
                        </a:rPr>
                        <a:t>mDP</a:t>
                      </a:r>
                      <a:endParaRPr lang="en-US" sz="700" b="0" i="0" u="none" strike="noStrike" baseline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NVIDIA RTX A2000 12 GB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4x </a:t>
                      </a:r>
                      <a:r>
                        <a:rPr lang="en-US" sz="700" b="0" i="0" u="none" strike="noStrike" baseline="0" err="1">
                          <a:solidFill>
                            <a:srgbClr val="000000"/>
                          </a:solidFill>
                          <a:latin typeface="Arial"/>
                        </a:rPr>
                        <a:t>mDP</a:t>
                      </a:r>
                      <a:endParaRPr lang="en-US" sz="700" b="0" i="0" u="none" strike="noStrike" baseline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66948707"/>
                  </a:ext>
                </a:extLst>
              </a:tr>
              <a:tr h="23497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15-in-1 Card Reader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15-in-1 Card Reader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15-in-1 Card Reader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15-in-1 Card Reader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43755865"/>
                  </a:ext>
                </a:extLst>
              </a:tr>
              <a:tr h="23497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Marvell 10GbE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Marvell 10GbE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Marvell 10GbE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Marvell 10GbE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4671745"/>
                  </a:ext>
                </a:extLst>
              </a:tr>
              <a:tr h="18034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7554727"/>
                  </a:ext>
                </a:extLst>
              </a:tr>
              <a:tr h="234772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3 Year Premier Support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3 Year Premier Support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3 Year Premier Support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3 Year Premier Support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96871471"/>
                  </a:ext>
                </a:extLst>
              </a:tr>
            </a:tbl>
          </a:graphicData>
        </a:graphic>
      </p:graphicFrame>
      <p:pic>
        <p:nvPicPr>
          <p:cNvPr id="1026" name="Picture 2" descr="AMD Ryzen™ Threadripper™ Processors For Creators">
            <a:extLst>
              <a:ext uri="{FF2B5EF4-FFF2-40B4-BE49-F238E27FC236}">
                <a16:creationId xmlns:a16="http://schemas.microsoft.com/office/drawing/2014/main" id="{3DBD3C41-D3E4-46E6-B970-CA2FD99DAE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243902" y="1499301"/>
            <a:ext cx="1844091" cy="4392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B9529E53-EE43-6659-A142-6FF33DF6CDBD}"/>
              </a:ext>
            </a:extLst>
          </p:cNvPr>
          <p:cNvSpPr txBox="1"/>
          <p:nvPr/>
        </p:nvSpPr>
        <p:spPr>
          <a:xfrm>
            <a:off x="8665794" y="6353308"/>
            <a:ext cx="2795072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Prices shown do not include rebate (if available).</a:t>
            </a:r>
          </a:p>
        </p:txBody>
      </p:sp>
      <p:sp>
        <p:nvSpPr>
          <p:cNvPr id="15" name="Title 14">
            <a:extLst>
              <a:ext uri="{FF2B5EF4-FFF2-40B4-BE49-F238E27FC236}">
                <a16:creationId xmlns:a16="http://schemas.microsoft.com/office/drawing/2014/main" id="{229D70F5-A59F-C835-112E-6738247838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Lenovo </a:t>
            </a:r>
            <a:r>
              <a:rPr lang="en-US" err="1"/>
              <a:t>Topseller</a:t>
            </a:r>
            <a:r>
              <a:rPr lang="en-US"/>
              <a:t> </a:t>
            </a:r>
            <a:r>
              <a:rPr lang="en-US" err="1"/>
              <a:t>ThinkStation</a:t>
            </a:r>
            <a:r>
              <a:rPr lang="en-US"/>
              <a:t> Desktop Workstations</a:t>
            </a:r>
            <a:br>
              <a:rPr lang="en-US"/>
            </a:br>
            <a:r>
              <a:rPr lang="en-US" sz="2800">
                <a:solidFill>
                  <a:srgbClr val="FF0000"/>
                </a:solidFill>
              </a:rPr>
              <a:t>P620 &amp; P8 </a:t>
            </a:r>
            <a:r>
              <a:rPr lang="en-US" sz="2800" i="1">
                <a:solidFill>
                  <a:srgbClr val="FF0000"/>
                </a:solidFill>
              </a:rPr>
              <a:t>Advanced Performance Tower Workstations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406AB814-4E45-6E46-EB15-F5413D0BF3CA}"/>
              </a:ext>
            </a:extLst>
          </p:cNvPr>
          <p:cNvSpPr/>
          <p:nvPr/>
        </p:nvSpPr>
        <p:spPr>
          <a:xfrm>
            <a:off x="6897958" y="1378911"/>
            <a:ext cx="3917362" cy="1915909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0949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1898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28480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43797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04746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656960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26645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87594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330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prstClr val="white">
                  <a:lumMod val="50000"/>
                </a:prstClr>
              </a:buClr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aettenschweiler" panose="020B0706040902060204" pitchFamily="34" charset="0"/>
                <a:ea typeface="+mn-ea"/>
                <a:cs typeface="Arial" panose="020B0604020202020204" pitchFamily="34" charset="0"/>
              </a:rPr>
              <a:t>ThinkStation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aettenschweiler" panose="020B070604090206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aettenschweiler" panose="020B0706040902060204" pitchFamily="34" charset="0"/>
                <a:ea typeface="+mn-ea"/>
                <a:cs typeface="Arial" panose="020B0604020202020204" pitchFamily="34" charset="0"/>
              </a:rPr>
              <a:t>P8</a:t>
            </a:r>
          </a:p>
          <a:p>
            <a:pPr marL="0" marR="0" lvl="0" indent="0" algn="l" defTabSz="91330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prstClr val="white">
                  <a:lumMod val="50000"/>
                </a:prstClr>
              </a:buClr>
              <a:buSzTx/>
              <a:buFontTx/>
              <a:buNone/>
              <a:tabLst/>
              <a:defRPr/>
            </a:pP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71450" indent="-171450" defTabSz="913304">
              <a:buFont typeface="Arial" panose="020B0604020202020204" pitchFamily="34" charset="0"/>
              <a:buChar char="•"/>
              <a:defRPr/>
            </a:pPr>
            <a:r>
              <a:rPr lang="en-US" sz="12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Latest and m</a:t>
            </a:r>
            <a:r>
              <a:rPr kumimoji="0" lang="en-US" sz="1200" b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ost</a:t>
            </a:r>
            <a:r>
              <a:rPr kumimoji="0" lang="en-US" sz="1200" b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advanced single socket workstation performance</a:t>
            </a:r>
            <a:r>
              <a:rPr lang="en-US" sz="12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ideal for ideal </a:t>
            </a:r>
            <a:r>
              <a:rPr kumimoji="0" lang="en-US" sz="1200" b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for</a:t>
            </a:r>
            <a:r>
              <a:rPr lang="en-US" sz="12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200" b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Digital Artists, Engineers</a:t>
            </a:r>
            <a:r>
              <a:rPr lang="en-US" sz="12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kumimoji="0" lang="en-US" sz="1200" b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Life Scientists &amp; Software Developers</a:t>
            </a:r>
          </a:p>
          <a:p>
            <a:pPr marL="171450" indent="-171450" defTabSz="913304">
              <a:buFont typeface="Arial" panose="020B0604020202020204" pitchFamily="34" charset="0"/>
              <a:buChar char="•"/>
              <a:defRPr/>
            </a:pPr>
            <a:r>
              <a:rPr lang="en-US" sz="12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All-new AMD Ryzen </a:t>
            </a:r>
            <a:r>
              <a:rPr lang="en-US" sz="120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Threadripper</a:t>
            </a:r>
            <a:r>
              <a:rPr lang="en-US" sz="12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PRO 7000 WX-series CPUs with hyper-fast memory and future-proofed PCIe Gen5 readiness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71450" marR="0" lvl="0" indent="-171450" algn="l" defTabSz="91330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prstClr val="white">
                  <a:lumMod val="50000"/>
                </a:prstClr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en-US" sz="105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7B4DC552-8677-EFF1-062B-833D184904C4}"/>
              </a:ext>
            </a:extLst>
          </p:cNvPr>
          <p:cNvGraphicFramePr>
            <a:graphicFrameLocks noGrp="1"/>
          </p:cNvGraphicFramePr>
          <p:nvPr/>
        </p:nvGraphicFramePr>
        <p:xfrm>
          <a:off x="6754860" y="3304254"/>
          <a:ext cx="4462004" cy="2874900"/>
        </p:xfrm>
        <a:graphic>
          <a:graphicData uri="http://schemas.openxmlformats.org/drawingml/2006/table">
            <a:tbl>
              <a:tblPr firstRow="1">
                <a:effectLst/>
                <a:tableStyleId>{2D5ABB26-0587-4C30-8999-92F81FD0307C}</a:tableStyleId>
              </a:tblPr>
              <a:tblGrid>
                <a:gridCol w="333785">
                  <a:extLst>
                    <a:ext uri="{9D8B030D-6E8A-4147-A177-3AD203B41FA5}">
                      <a16:colId xmlns:a16="http://schemas.microsoft.com/office/drawing/2014/main" val="203912584"/>
                    </a:ext>
                  </a:extLst>
                </a:gridCol>
                <a:gridCol w="1376073">
                  <a:extLst>
                    <a:ext uri="{9D8B030D-6E8A-4147-A177-3AD203B41FA5}">
                      <a16:colId xmlns:a16="http://schemas.microsoft.com/office/drawing/2014/main" val="1569712822"/>
                    </a:ext>
                  </a:extLst>
                </a:gridCol>
                <a:gridCol w="1376073">
                  <a:extLst>
                    <a:ext uri="{9D8B030D-6E8A-4147-A177-3AD203B41FA5}">
                      <a16:colId xmlns:a16="http://schemas.microsoft.com/office/drawing/2014/main" val="2714393531"/>
                    </a:ext>
                  </a:extLst>
                </a:gridCol>
                <a:gridCol w="1376073">
                  <a:extLst>
                    <a:ext uri="{9D8B030D-6E8A-4147-A177-3AD203B41FA5}">
                      <a16:colId xmlns:a16="http://schemas.microsoft.com/office/drawing/2014/main" val="2010515909"/>
                    </a:ext>
                  </a:extLst>
                </a:gridCol>
              </a:tblGrid>
              <a:tr h="212813">
                <a:tc rowSpan="12">
                  <a:txBody>
                    <a:bodyPr/>
                    <a:lstStyle/>
                    <a:p>
                      <a:pPr marL="0" marR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1400" b="1">
                          <a:solidFill>
                            <a:schemeClr val="bg1"/>
                          </a:solidFill>
                        </a:rPr>
                        <a:t>P8  Workstation</a:t>
                      </a:r>
                    </a:p>
                  </a:txBody>
                  <a:tcPr marL="0" marR="0" marT="91440" marB="0" vert="vert27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$4,499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$5,249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$5,439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21761187"/>
                  </a:ext>
                </a:extLst>
              </a:tr>
              <a:tr h="13614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Arial" charset="0"/>
                        <a:cs typeface="Arial" panose="020B0604020202020204" pitchFamily="34" charset="0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Arial" charset="0"/>
                        <a:cs typeface="Arial" panose="020B0604020202020204" pitchFamily="34" charset="0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Arial" charset="0"/>
                        <a:cs typeface="Arial" panose="020B0604020202020204" pitchFamily="34" charset="0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141498"/>
                  </a:ext>
                </a:extLst>
              </a:tr>
              <a:tr h="189712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>
                        <a:solidFill>
                          <a:schemeClr val="bg1"/>
                        </a:solidFill>
                      </a:endParaRPr>
                    </a:p>
                  </a:txBody>
                  <a:tcPr marL="0" marR="12700" marT="0" marB="0" vert="vert27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r-HR" sz="1100" b="1" i="0" u="none" strike="noStrike" baseline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30HH002QUS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r-HR" sz="1100" b="1" i="0" u="none" strike="noStrike" baseline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30HH002XUS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r-HR" sz="1100" b="1" i="0" u="none" strike="noStrike" baseline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30HH0038US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91590550"/>
                  </a:ext>
                </a:extLst>
              </a:tr>
              <a:tr h="44605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AMD Ryzen4 </a:t>
                      </a:r>
                      <a:r>
                        <a:rPr lang="en-US" sz="700" b="0" i="0" u="none" strike="noStrike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Threadripper</a:t>
                      </a:r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PRO 7945WX</a:t>
                      </a:r>
                    </a:p>
                    <a:p>
                      <a:pPr algn="ctr" fontAlgn="t"/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12C/24T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AMD Ryzen4 </a:t>
                      </a:r>
                      <a:r>
                        <a:rPr kumimoji="0" lang="en-US" sz="7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Threadripper</a:t>
                      </a: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PRO 7945WX</a:t>
                      </a:r>
                    </a:p>
                    <a:p>
                      <a:pPr marL="0" marR="0" lvl="0" indent="0" algn="ctr" defTabSz="1218987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12C/24T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AMD Ryzen4 </a:t>
                      </a:r>
                      <a:r>
                        <a:rPr kumimoji="0" lang="en-US" sz="7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Threadripper</a:t>
                      </a: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PRO 7955WX</a:t>
                      </a:r>
                    </a:p>
                    <a:p>
                      <a:pPr marL="0" marR="0" lvl="0" indent="0" algn="ctr" defTabSz="1218987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16C/32T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19307630"/>
                  </a:ext>
                </a:extLst>
              </a:tr>
              <a:tr h="17428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1400W PSU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1400W PSU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1400W PSU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42125297"/>
                  </a:ext>
                </a:extLst>
              </a:tr>
              <a:tr h="223028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32GB DDR5 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ECC (2x16) RAM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64GB DDR5</a:t>
                      </a:r>
                    </a:p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ECC (4x16) RAM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32GB DDR5</a:t>
                      </a:r>
                    </a:p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ECC (2x16) RAM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244936"/>
                  </a:ext>
                </a:extLst>
              </a:tr>
              <a:tr h="27227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1TB M.2 </a:t>
                      </a:r>
                      <a:r>
                        <a:rPr lang="en-US" sz="700" b="0" i="0" u="none" strike="noStrike" baseline="0" err="1">
                          <a:solidFill>
                            <a:srgbClr val="000000"/>
                          </a:solidFill>
                          <a:latin typeface="Arial"/>
                        </a:rPr>
                        <a:t>PCle</a:t>
                      </a:r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 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2TB M.2 </a:t>
                      </a:r>
                      <a:r>
                        <a:rPr kumimoji="0" lang="en-US" sz="7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PCle</a:t>
                      </a: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1TB M.2 </a:t>
                      </a:r>
                      <a:r>
                        <a:rPr kumimoji="0" lang="en-US" sz="7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PCle</a:t>
                      </a: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89517283"/>
                  </a:ext>
                </a:extLst>
              </a:tr>
              <a:tr h="2722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NVIDIA T400 4GB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3x </a:t>
                      </a:r>
                      <a:r>
                        <a:rPr lang="en-US" sz="700" b="0" i="0" u="none" strike="noStrike" baseline="0" err="1">
                          <a:solidFill>
                            <a:srgbClr val="000000"/>
                          </a:solidFill>
                          <a:latin typeface="Arial"/>
                        </a:rPr>
                        <a:t>mDP</a:t>
                      </a:r>
                      <a:endParaRPr lang="en-US" sz="700" b="0" i="0" u="none" strike="noStrike" baseline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NVIDIA T1000 8GB</a:t>
                      </a:r>
                    </a:p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4x </a:t>
                      </a:r>
                      <a:r>
                        <a:rPr kumimoji="0" lang="en-US" sz="7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mDP</a:t>
                      </a:r>
                      <a:endParaRPr kumimoji="0" lang="en-US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NVIDIA T1000 8GB</a:t>
                      </a:r>
                    </a:p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4x </a:t>
                      </a:r>
                      <a:r>
                        <a:rPr kumimoji="0" lang="en-US" sz="7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mDP</a:t>
                      </a:r>
                      <a:endParaRPr kumimoji="0" lang="en-US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66948707"/>
                  </a:ext>
                </a:extLst>
              </a:tr>
              <a:tr h="2722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15-in-1 Card Reader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15-in-1 Card Reader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15-in-1 Card Reader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665381"/>
                  </a:ext>
                </a:extLst>
              </a:tr>
              <a:tr h="2722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kern="1200" err="1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Mediatek</a:t>
                      </a:r>
                      <a:r>
                        <a:rPr lang="en-US" sz="7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RZ616 Wi-Fi 6E </a:t>
                      </a:r>
                      <a:endParaRPr lang="en-US" sz="700" b="0" i="0" u="none" strike="noStrike" baseline="0">
                        <a:solidFill>
                          <a:srgbClr val="000000"/>
                        </a:solidFill>
                        <a:latin typeface="Arial"/>
                      </a:endParaRP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Marvell 10GbE + GbE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Mediatek RZ616 Wi-Fi 6E </a:t>
                      </a:r>
                    </a:p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Marvell 10GbE + GbE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Mediatek</a:t>
                      </a: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 RZ616 Wi-Fi 6E </a:t>
                      </a:r>
                    </a:p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Marvell 10GbE + GbE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15376319"/>
                  </a:ext>
                </a:extLst>
              </a:tr>
              <a:tr h="2089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7554727"/>
                  </a:ext>
                </a:extLst>
              </a:tr>
              <a:tr h="193766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3 Year Premier </a:t>
                      </a:r>
                      <a:endParaRPr lang="en-US" sz="700" b="0" i="0" u="none" strike="noStrike" baseline="0">
                        <a:solidFill>
                          <a:srgbClr val="000000"/>
                        </a:solidFill>
                        <a:latin typeface="Arial" charset="0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3 Year Premier </a:t>
                      </a:r>
                      <a:endParaRPr lang="en-US" sz="700" b="0" i="0" u="none" strike="noStrike" baseline="0">
                        <a:solidFill>
                          <a:srgbClr val="000000"/>
                        </a:solidFill>
                        <a:latin typeface="Arial" charset="0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3 Year Premier </a:t>
                      </a:r>
                      <a:endParaRPr lang="en-US" sz="700" b="0" i="0" u="none" strike="noStrike" baseline="0">
                        <a:solidFill>
                          <a:srgbClr val="000000"/>
                        </a:solidFill>
                        <a:latin typeface="Arial" charset="0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96871471"/>
                  </a:ext>
                </a:extLst>
              </a:tr>
            </a:tbl>
          </a:graphicData>
        </a:graphic>
      </p:graphicFrame>
      <p:pic>
        <p:nvPicPr>
          <p:cNvPr id="9" name="Picture 8" descr="A picture containing text, electronics, computer&#10;&#10;Description automatically generated">
            <a:extLst>
              <a:ext uri="{FF2B5EF4-FFF2-40B4-BE49-F238E27FC236}">
                <a16:creationId xmlns:a16="http://schemas.microsoft.com/office/drawing/2014/main" id="{46787842-82B8-C38D-5F84-D7F38896F99D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7169" y="1987682"/>
            <a:ext cx="1807010" cy="1084206"/>
          </a:xfrm>
          <a:prstGeom prst="rect">
            <a:avLst/>
          </a:prstGeom>
        </p:spPr>
      </p:pic>
      <p:pic>
        <p:nvPicPr>
          <p:cNvPr id="6" name="Picture 2" descr="AMD Ryzen™ Threadripper™ Processors For Creators">
            <a:extLst>
              <a:ext uri="{FF2B5EF4-FFF2-40B4-BE49-F238E27FC236}">
                <a16:creationId xmlns:a16="http://schemas.microsoft.com/office/drawing/2014/main" id="{C62993D9-3699-324F-3FE0-C7BE55F5CAC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182418" y="1499301"/>
            <a:ext cx="1844091" cy="4392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10" descr="A black and red computer tower&#10;&#10;Description automatically generated">
            <a:extLst>
              <a:ext uri="{FF2B5EF4-FFF2-40B4-BE49-F238E27FC236}">
                <a16:creationId xmlns:a16="http://schemas.microsoft.com/office/drawing/2014/main" id="{884E1B11-BA8E-936F-B31B-A6F1A4A51CA0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922144" y="1765842"/>
            <a:ext cx="2703141" cy="16218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2697080"/>
      </p:ext>
    </p:extLst>
  </p:cSld>
  <p:clrMapOvr>
    <a:masterClrMapping/>
  </p:clrMapOvr>
  <p:transition spd="med"/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FAB954E8-7BC0-4EBD-A55B-80A0606F870F}"/>
              </a:ext>
            </a:extLst>
          </p:cNvPr>
          <p:cNvGraphicFramePr>
            <a:graphicFrameLocks noGrp="1"/>
          </p:cNvGraphicFramePr>
          <p:nvPr/>
        </p:nvGraphicFramePr>
        <p:xfrm>
          <a:off x="760411" y="3442606"/>
          <a:ext cx="4523108" cy="2803076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4615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53864">
                  <a:extLst>
                    <a:ext uri="{9D8B030D-6E8A-4147-A177-3AD203B41FA5}">
                      <a16:colId xmlns:a16="http://schemas.microsoft.com/office/drawing/2014/main" val="773608622"/>
                    </a:ext>
                  </a:extLst>
                </a:gridCol>
                <a:gridCol w="1353864">
                  <a:extLst>
                    <a:ext uri="{9D8B030D-6E8A-4147-A177-3AD203B41FA5}">
                      <a16:colId xmlns:a16="http://schemas.microsoft.com/office/drawing/2014/main" val="786595969"/>
                    </a:ext>
                  </a:extLst>
                </a:gridCol>
                <a:gridCol w="1353864">
                  <a:extLst>
                    <a:ext uri="{9D8B030D-6E8A-4147-A177-3AD203B41FA5}">
                      <a16:colId xmlns:a16="http://schemas.microsoft.com/office/drawing/2014/main" val="1548333506"/>
                    </a:ext>
                  </a:extLst>
                </a:gridCol>
              </a:tblGrid>
              <a:tr h="162271">
                <a:tc rowSpan="1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P3 Tiny</a:t>
                      </a:r>
                      <a:endParaRPr kumimoji="0" lang="cs-CZ" sz="16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0" marR="0" marT="91440" marB="0" vert="vert27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$1,599</a:t>
                      </a:r>
                    </a:p>
                  </a:txBody>
                  <a:tcPr marL="0" marR="0" marT="0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$1,909</a:t>
                      </a:r>
                    </a:p>
                  </a:txBody>
                  <a:tcPr marL="0" marR="0" marT="0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$2,349</a:t>
                      </a:r>
                    </a:p>
                  </a:txBody>
                  <a:tcPr marL="0" marR="0" marT="0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522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endParaRPr lang="en-US" sz="800" b="1" i="0" u="none" strike="noStrike" kern="1200" baseline="0">
                        <a:solidFill>
                          <a:srgbClr val="00B0F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r-HR" sz="1050" b="1" i="0" u="none" strike="noStrike" baseline="0">
                          <a:solidFill>
                            <a:srgbClr val="00B0F0"/>
                          </a:solidFill>
                          <a:latin typeface="+mn-lt"/>
                        </a:rPr>
                        <a:t>$400 </a:t>
                      </a:r>
                      <a:r>
                        <a:rPr lang="hr-HR" sz="1050" b="1" i="0" u="none" strike="noStrike" baseline="0" err="1">
                          <a:solidFill>
                            <a:srgbClr val="00B0F0"/>
                          </a:solidFill>
                          <a:latin typeface="+mn-lt"/>
                        </a:rPr>
                        <a:t>Rebate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endParaRPr lang="en-US" sz="800" b="1" i="0" u="none" strike="noStrike" baseline="0" noProof="0">
                        <a:solidFill>
                          <a:srgbClr val="00B0F0"/>
                        </a:solidFill>
                        <a:latin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90522256"/>
                  </a:ext>
                </a:extLst>
              </a:tr>
              <a:tr h="141987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endParaRPr lang="en-US" sz="1500">
                        <a:solidFill>
                          <a:schemeClr val="bg1"/>
                        </a:solidFill>
                      </a:endParaRPr>
                    </a:p>
                  </a:txBody>
                  <a:tcPr marL="0" marR="12700" marT="0" marB="0" vert="vert27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50" b="1" i="0" u="none" strike="noStrike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30H00013US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r-HR" sz="1050" b="1" i="0" u="none" strike="noStrike" baseline="0">
                          <a:latin typeface="+mn-lt"/>
                        </a:rPr>
                        <a:t>30H0000XUS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r-HR" sz="1050" b="1" i="0" u="none" strike="noStrike" baseline="0">
                          <a:latin typeface="+mn-lt"/>
                        </a:rPr>
                        <a:t>30H00011US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511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Core i7-13700T 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8 P-cores + 8 E-cores </a:t>
                      </a:r>
                      <a:r>
                        <a:rPr lang="en-US" sz="800" b="1" i="0" u="none" strike="noStrike" baseline="0">
                          <a:solidFill>
                            <a:schemeClr val="accent4"/>
                          </a:solidFill>
                          <a:latin typeface="+mn-lt"/>
                        </a:rPr>
                        <a:t>(35W)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Core i7-13700T 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8 P-cores + 8 E-cores </a:t>
                      </a:r>
                      <a:r>
                        <a:rPr lang="en-US" sz="800" b="1" i="0" u="none" strike="noStrike" baseline="0">
                          <a:solidFill>
                            <a:schemeClr val="accent4"/>
                          </a:solidFill>
                          <a:latin typeface="+mn-lt"/>
                        </a:rPr>
                        <a:t>(35W)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Core i9-13900T 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8 P-cores + 16 E-cores </a:t>
                      </a:r>
                      <a:r>
                        <a:rPr lang="en-US" sz="800" b="1" i="0" u="none" strike="noStrike" baseline="0">
                          <a:solidFill>
                            <a:schemeClr val="accent4"/>
                          </a:solidFill>
                          <a:latin typeface="+mn-lt"/>
                        </a:rPr>
                        <a:t>(35W)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340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1x16GB DDR5 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non-ECC RAM 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1x16GB DDR5 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non-ECC RAM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1x32GB DDR5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non-ECC RAM 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340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512GB M.2 PCIe 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Gen4 SSD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512GB M.2 PCIe 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Gen4 SSD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1TB M.2 PCIe 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Gen4 SSD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8681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Intel UHD 770 +</a:t>
                      </a:r>
                    </a:p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NVIDIA T400</a:t>
                      </a: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  <a:endParaRPr kumimoji="0" lang="en-US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4GB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3x </a:t>
                      </a:r>
                      <a:r>
                        <a:rPr kumimoji="0" lang="en-US" sz="8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mDP</a:t>
                      </a:r>
                      <a:endParaRPr kumimoji="0" lang="en-US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Intel UHD 770 +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NVIDIA T1000 8GB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4x </a:t>
                      </a:r>
                      <a:r>
                        <a:rPr kumimoji="0" lang="en-US" sz="8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mDP</a:t>
                      </a:r>
                      <a:endParaRPr kumimoji="0" lang="en-US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Intel UHD 770 +</a:t>
                      </a:r>
                    </a:p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NVIDIA T400</a:t>
                      </a: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  <a:endParaRPr kumimoji="0" lang="en-US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4GB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3x </a:t>
                      </a:r>
                      <a:r>
                        <a:rPr kumimoji="0" lang="en-US" sz="8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mDP</a:t>
                      </a:r>
                      <a:endParaRPr kumimoji="0" lang="en-US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340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1x DisplayPort +</a:t>
                      </a: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 </a:t>
                      </a:r>
                      <a:endParaRPr kumimoji="0" lang="en-US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1x HDMI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1x DisplayPort +</a:t>
                      </a: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 </a:t>
                      </a:r>
                      <a:endParaRPr kumimoji="0" lang="en-US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1x HDMI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1x DisplayPort +</a:t>
                      </a: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 </a:t>
                      </a:r>
                      <a:endParaRPr kumimoji="0" lang="en-US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1x HDMI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382228"/>
                  </a:ext>
                </a:extLst>
              </a:tr>
              <a:tr h="36511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Intel Wi-Fi 6E</a:t>
                      </a: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 </a:t>
                      </a:r>
                      <a:endParaRPr kumimoji="0" lang="en-US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AX211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Intel Wi-Fi 6E</a:t>
                      </a: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 </a:t>
                      </a:r>
                      <a:endParaRPr kumimoji="0" lang="en-US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AX211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Intel Wi-Fi 6E</a:t>
                      </a: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 </a:t>
                      </a:r>
                      <a:endParaRPr kumimoji="0" lang="en-US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AX211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68690845"/>
                  </a:ext>
                </a:extLst>
              </a:tr>
              <a:tr h="12170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8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Win</a:t>
                      </a:r>
                      <a:r>
                        <a:rPr kumimoji="0" lang="en-US" sz="8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dows</a:t>
                      </a:r>
                      <a:r>
                        <a:rPr kumimoji="0" lang="cs-CZ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11 Pro</a:t>
                      </a:r>
                      <a:endParaRPr kumimoji="0" lang="cs-CZ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8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Win</a:t>
                      </a:r>
                      <a:r>
                        <a:rPr kumimoji="0" lang="en-US" sz="8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dows</a:t>
                      </a:r>
                      <a:r>
                        <a:rPr kumimoji="0" lang="cs-CZ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11 Pro</a:t>
                      </a:r>
                      <a:endParaRPr kumimoji="0" lang="cs-CZ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8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Win</a:t>
                      </a:r>
                      <a:r>
                        <a:rPr kumimoji="0" lang="en-US" sz="8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dows</a:t>
                      </a:r>
                      <a:r>
                        <a:rPr kumimoji="0" lang="cs-CZ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11 Pro</a:t>
                      </a:r>
                      <a:endParaRPr kumimoji="0" lang="cs-CZ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3406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3 Year Premier Support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3 Year Premier Support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3 Year Premier Support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7" name="Title 6">
            <a:extLst>
              <a:ext uri="{FF2B5EF4-FFF2-40B4-BE49-F238E27FC236}">
                <a16:creationId xmlns:a16="http://schemas.microsoft.com/office/drawing/2014/main" id="{11A73D54-415F-D20F-1AA1-7AE1070FB9F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Lenovo </a:t>
            </a:r>
            <a:r>
              <a:rPr lang="en-US" err="1"/>
              <a:t>Topseller</a:t>
            </a:r>
            <a:r>
              <a:rPr lang="en-US"/>
              <a:t> </a:t>
            </a:r>
            <a:r>
              <a:rPr lang="en-US" err="1"/>
              <a:t>ThinkStation</a:t>
            </a:r>
            <a:r>
              <a:rPr lang="en-US"/>
              <a:t> Desktop Workstations</a:t>
            </a:r>
            <a:br>
              <a:rPr lang="en-US"/>
            </a:br>
            <a:r>
              <a:rPr lang="en-US" sz="2800" i="1">
                <a:solidFill>
                  <a:srgbClr val="FF0000"/>
                </a:solidFill>
              </a:rPr>
              <a:t>Previous P3 Tiny &amp; Tower focus models</a:t>
            </a:r>
            <a:br>
              <a:rPr lang="en-US" sz="2800"/>
            </a:br>
            <a:r>
              <a:rPr lang="en-US" sz="2800">
                <a:solidFill>
                  <a:srgbClr val="FF0000"/>
                </a:solidFill>
              </a:rPr>
              <a:t>**</a:t>
            </a:r>
            <a:r>
              <a:rPr lang="en-US" sz="2800" i="1">
                <a:solidFill>
                  <a:srgbClr val="FF0000"/>
                </a:solidFill>
                <a:latin typeface="Arial"/>
                <a:cs typeface="Arial"/>
              </a:rPr>
              <a:t>Available While Supplies Last!**</a:t>
            </a:r>
            <a:endParaRPr lang="en-US">
              <a:solidFill>
                <a:srgbClr val="FF0000"/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59CC8DB-C668-E891-19B4-3B9C3CDA6CA8}"/>
              </a:ext>
            </a:extLst>
          </p:cNvPr>
          <p:cNvSpPr txBox="1"/>
          <p:nvPr/>
        </p:nvSpPr>
        <p:spPr>
          <a:xfrm>
            <a:off x="8360767" y="6415472"/>
            <a:ext cx="346012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Prices shown do not include rebate (if available).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2A6DDD8-2740-4529-BC16-2C7403D1CB3F}"/>
              </a:ext>
            </a:extLst>
          </p:cNvPr>
          <p:cNvSpPr txBox="1"/>
          <p:nvPr/>
        </p:nvSpPr>
        <p:spPr>
          <a:xfrm>
            <a:off x="760411" y="1832175"/>
            <a:ext cx="447857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0" lang="en-US" sz="28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aettenschweiler" panose="020B0706040902060204" pitchFamily="34" charset="0"/>
                <a:cs typeface="Arial" panose="020B0604020202020204" pitchFamily="34" charset="0"/>
              </a:rPr>
              <a:t>ThinkStation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aettenschweiler" panose="020B070604090206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aettenschweiler" panose="020B0706040902060204" pitchFamily="34" charset="0"/>
                <a:cs typeface="Arial" panose="020B0604020202020204" pitchFamily="34" charset="0"/>
              </a:rPr>
              <a:t>P3 Tiny</a:t>
            </a:r>
            <a:endParaRPr lang="en-US" sz="2800">
              <a:latin typeface="Arial" pitchFamily="34" charset="0"/>
              <a:cs typeface="Arial" pitchFamily="34" charset="0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sz="1200">
                <a:latin typeface="Arial" pitchFamily="34" charset="0"/>
                <a:cs typeface="Arial" pitchFamily="34" charset="0"/>
              </a:rPr>
              <a:t>Latest Intel pro processing power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sz="1200">
                <a:latin typeface="Arial" pitchFamily="34" charset="0"/>
                <a:cs typeface="Arial" pitchFamily="34" charset="0"/>
              </a:rPr>
              <a:t>Memory speeds up to 4800 GHz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sz="1200">
                <a:latin typeface="Arial" pitchFamily="34" charset="0"/>
                <a:cs typeface="Arial" pitchFamily="34" charset="0"/>
              </a:rPr>
              <a:t>Full power 65W CPUs now available with NVIDIA professional graphics 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sz="1200">
                <a:latin typeface="Arial" pitchFamily="34" charset="0"/>
                <a:cs typeface="Arial" pitchFamily="34" charset="0"/>
              </a:rPr>
              <a:t>Ideal for engineering education &amp; entry CAD/CAM users</a:t>
            </a:r>
          </a:p>
        </p:txBody>
      </p:sp>
      <p:pic>
        <p:nvPicPr>
          <p:cNvPr id="8" name="Picture 7" descr="A black rectangular object with a black background&#10;&#10;Description automatically generated">
            <a:extLst>
              <a:ext uri="{FF2B5EF4-FFF2-40B4-BE49-F238E27FC236}">
                <a16:creationId xmlns:a16="http://schemas.microsoft.com/office/drawing/2014/main" id="{5E1DA9F9-2687-FEA3-D85C-D55181DB50DD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82760" y="1668294"/>
            <a:ext cx="2166053" cy="1299632"/>
          </a:xfrm>
          <a:prstGeom prst="rect">
            <a:avLst/>
          </a:prstGeom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5A0691F3-F37D-DEF4-EDA8-84F00AD868B4}"/>
              </a:ext>
            </a:extLst>
          </p:cNvPr>
          <p:cNvGraphicFramePr>
            <a:graphicFrameLocks noGrp="1"/>
          </p:cNvGraphicFramePr>
          <p:nvPr/>
        </p:nvGraphicFramePr>
        <p:xfrm>
          <a:off x="6343987" y="3442606"/>
          <a:ext cx="4337670" cy="2771084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70732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15172">
                  <a:extLst>
                    <a:ext uri="{9D8B030D-6E8A-4147-A177-3AD203B41FA5}">
                      <a16:colId xmlns:a16="http://schemas.microsoft.com/office/drawing/2014/main" val="42562195"/>
                    </a:ext>
                  </a:extLst>
                </a:gridCol>
                <a:gridCol w="1815172">
                  <a:extLst>
                    <a:ext uri="{9D8B030D-6E8A-4147-A177-3AD203B41FA5}">
                      <a16:colId xmlns:a16="http://schemas.microsoft.com/office/drawing/2014/main" val="1130671464"/>
                    </a:ext>
                  </a:extLst>
                </a:gridCol>
              </a:tblGrid>
              <a:tr h="208727">
                <a:tc rowSpan="12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r>
                        <a:rPr lang="en-US" sz="1400" b="1">
                          <a:solidFill>
                            <a:schemeClr val="bg1"/>
                          </a:solidFill>
                          <a:ea typeface="+mn-ea"/>
                          <a:cs typeface="Arial"/>
                        </a:rPr>
                        <a:t>P3 Tower</a:t>
                      </a:r>
                      <a:endParaRPr lang="en-US" sz="1400">
                        <a:solidFill>
                          <a:schemeClr val="bg1"/>
                        </a:solidFill>
                      </a:endParaRPr>
                    </a:p>
                  </a:txBody>
                  <a:tcPr marL="0" marR="0" marT="91440" marB="0" vert="vert27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5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$1,619</a:t>
                      </a:r>
                    </a:p>
                  </a:txBody>
                  <a:tcPr marL="4763" marR="4763" marT="47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5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$2,609</a:t>
                      </a:r>
                    </a:p>
                  </a:txBody>
                  <a:tcPr marL="4763" marR="4763" marT="47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848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50" b="1" i="0" u="none" strike="noStrike" kern="1200" noProof="0">
                        <a:solidFill>
                          <a:srgbClr val="00B0F0"/>
                        </a:solidFill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7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050" b="1" i="0" u="none" strike="noStrike" noProof="0">
                          <a:solidFill>
                            <a:srgbClr val="00B0F0"/>
                          </a:solidFill>
                          <a:latin typeface="Arial"/>
                        </a:rPr>
                        <a:t>$150 Rebate</a:t>
                      </a:r>
                      <a:endParaRPr kumimoji="0" lang="en-US" sz="1050"/>
                    </a:p>
                  </a:txBody>
                  <a:tcPr marL="68597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19037663"/>
                  </a:ext>
                </a:extLst>
              </a:tr>
              <a:tr h="178908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endParaRPr lang="en-US" sz="1500">
                        <a:solidFill>
                          <a:schemeClr val="bg1"/>
                        </a:solidFill>
                      </a:endParaRPr>
                    </a:p>
                  </a:txBody>
                  <a:tcPr marL="0" marR="12700" marT="0" marB="0" vert="vert27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5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30GS0031US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5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30GS0037US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921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750W Energy Star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750W Energy Star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36555768"/>
                  </a:ext>
                </a:extLst>
              </a:tr>
              <a:tr h="24848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Core i7-13700 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8 P-cores + 8 E-cores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Core i7-13700 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8 P-cores + 8 E-cores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848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1x16GB DDR5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non-ECC RAM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1x32GB DDR5 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non-ECC RAM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0605351"/>
                  </a:ext>
                </a:extLst>
              </a:tr>
              <a:tr h="24848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512GB M.2 PCIe 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1TB M.2 PCIe 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0690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Intel UHD 770 (integrated graphics only) 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Intel UHD 770 +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NVIDIA RTX A2000 12GB 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4x </a:t>
                      </a:r>
                      <a:r>
                        <a:rPr lang="en-US" sz="800" b="0" i="0" u="none" strike="noStrike" baseline="0" err="1">
                          <a:solidFill>
                            <a:srgbClr val="000000"/>
                          </a:solidFill>
                          <a:latin typeface="+mn-lt"/>
                        </a:rPr>
                        <a:t>mDP</a:t>
                      </a:r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4787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2x DisplayPort +</a:t>
                      </a: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 </a:t>
                      </a:r>
                      <a:endParaRPr kumimoji="0" lang="en-US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1x HDMI +</a:t>
                      </a: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 </a:t>
                      </a:r>
                      <a:endParaRPr kumimoji="0" lang="en-US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3-in-1 Card Reader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2x DisplayPort +</a:t>
                      </a: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 </a:t>
                      </a:r>
                      <a:endParaRPr kumimoji="0" lang="en-US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1x HDMI +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3-in-1 Card Reader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5688242"/>
                  </a:ext>
                </a:extLst>
              </a:tr>
              <a:tr h="12921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</a:t>
                      </a: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 </a:t>
                      </a:r>
                      <a:endParaRPr kumimoji="0" lang="cs-CZ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</a:t>
                      </a: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 </a:t>
                      </a:r>
                      <a:endParaRPr kumimoji="0" lang="cs-CZ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70047003"/>
                  </a:ext>
                </a:extLst>
              </a:tr>
              <a:tr h="12921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8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Win</a:t>
                      </a:r>
                      <a:r>
                        <a:rPr kumimoji="0" lang="en-US" sz="8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dows</a:t>
                      </a:r>
                      <a:r>
                        <a:rPr kumimoji="0" lang="cs-CZ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11 Pro</a:t>
                      </a:r>
                      <a:endParaRPr kumimoji="0" lang="cs-CZ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8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Win</a:t>
                      </a:r>
                      <a:r>
                        <a:rPr kumimoji="0" lang="en-US" sz="8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dows</a:t>
                      </a:r>
                      <a:r>
                        <a:rPr kumimoji="0" lang="cs-CZ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11 Pro</a:t>
                      </a:r>
                      <a:endParaRPr kumimoji="0" lang="cs-CZ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29211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Arial" charset="0"/>
                          <a:cs typeface="Arial"/>
                        </a:rPr>
                        <a:t>3 Year Premier Support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Arial" charset="0"/>
                          <a:cs typeface="Arial"/>
                        </a:rPr>
                        <a:t>3 Year Premier Support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id="{276B8A3B-8A3B-EDEB-D96B-C613B6DDB711}"/>
              </a:ext>
            </a:extLst>
          </p:cNvPr>
          <p:cNvSpPr txBox="1"/>
          <p:nvPr/>
        </p:nvSpPr>
        <p:spPr>
          <a:xfrm>
            <a:off x="6313380" y="1832175"/>
            <a:ext cx="4408387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0" lang="en-US" sz="28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aettenschweiler" panose="020B0706040902060204" pitchFamily="34" charset="0"/>
                <a:cs typeface="Arial" panose="020B0604020202020204" pitchFamily="34" charset="0"/>
              </a:rPr>
              <a:t>ThinkStation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aettenschweiler" panose="020B070604090206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aettenschweiler" panose="020B0706040902060204" pitchFamily="34" charset="0"/>
                <a:cs typeface="Arial" panose="020B0604020202020204" pitchFamily="34" charset="0"/>
              </a:rPr>
              <a:t>P3 Tower</a:t>
            </a:r>
            <a:endParaRPr lang="en-US" sz="2800">
              <a:latin typeface="Haettenschweiler" panose="020B0706040902060204" pitchFamily="34" charset="0"/>
              <a:cs typeface="Arial" pitchFamily="34" charset="0"/>
            </a:endParaRPr>
          </a:p>
          <a:p>
            <a:pPr marL="171450" indent="-171450" algn="l">
              <a:buFont typeface="Arial" panose="020B0604020202020204" pitchFamily="34" charset="0"/>
              <a:buChar char="•"/>
            </a:pPr>
            <a:r>
              <a:rPr lang="en-US" sz="1200">
                <a:latin typeface="Arial" pitchFamily="34" charset="0"/>
                <a:cs typeface="Arial" pitchFamily="34" charset="0"/>
              </a:rPr>
              <a:t>All-new larger 27L chassis for increased scalability</a:t>
            </a:r>
          </a:p>
          <a:p>
            <a:pPr marL="171450" indent="-171450" algn="l">
              <a:buFont typeface="Arial" panose="020B0604020202020204" pitchFamily="34" charset="0"/>
              <a:buChar char="•"/>
            </a:pPr>
            <a:r>
              <a:rPr lang="en-US" sz="1200">
                <a:latin typeface="Arial" pitchFamily="34" charset="0"/>
                <a:cs typeface="Arial" pitchFamily="34" charset="0"/>
              </a:rPr>
              <a:t>Latest Intel pro processing power</a:t>
            </a:r>
          </a:p>
          <a:p>
            <a:pPr marL="171450" indent="-171450" algn="l">
              <a:buFont typeface="Arial" panose="020B0604020202020204" pitchFamily="34" charset="0"/>
              <a:buChar char="•"/>
            </a:pPr>
            <a:r>
              <a:rPr lang="en-US" sz="1200">
                <a:latin typeface="Arial" pitchFamily="34" charset="0"/>
                <a:cs typeface="Arial" pitchFamily="34" charset="0"/>
              </a:rPr>
              <a:t>Memory speeds up to 4800 GHz</a:t>
            </a:r>
          </a:p>
          <a:p>
            <a:pPr marL="171450" indent="-171450" algn="l">
              <a:buFont typeface="Arial" panose="020B0604020202020204" pitchFamily="34" charset="0"/>
              <a:buChar char="•"/>
            </a:pPr>
            <a:r>
              <a:rPr lang="en-US" sz="1200">
                <a:latin typeface="Arial" pitchFamily="34" charset="0"/>
                <a:cs typeface="Arial" pitchFamily="34" charset="0"/>
              </a:rPr>
              <a:t>Ideal config flexibility up to NVIDIA RTX 5000 Ada GPU for more advanced engineering &amp; creative professionals</a:t>
            </a:r>
          </a:p>
        </p:txBody>
      </p:sp>
      <p:pic>
        <p:nvPicPr>
          <p:cNvPr id="6" name="Picture 5" descr="A black rectangular object with a black background&#10;&#10;Description automatically generated">
            <a:extLst>
              <a:ext uri="{FF2B5EF4-FFF2-40B4-BE49-F238E27FC236}">
                <a16:creationId xmlns:a16="http://schemas.microsoft.com/office/drawing/2014/main" id="{2A3B212F-36B8-BC09-8EC4-A5FA7287E084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991013" y="1080840"/>
            <a:ext cx="1265383" cy="17874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9749582"/>
      </p:ext>
    </p:extLst>
  </p:cSld>
  <p:clrMapOvr>
    <a:masterClrMapping/>
  </p:clrMapOvr>
  <p:transition spd="med"/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E40AB5BF-F458-4529-9B54-B317E8DBF3A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Commercial Legion Portfolio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3DDA086-9385-420F-AEF5-B58431E1251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52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1980293"/>
      </p:ext>
    </p:extLst>
  </p:cSld>
  <p:clrMapOvr>
    <a:masterClrMapping/>
  </p:clrMapOvr>
  <p:transition spd="med"/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92F500FC-7E13-57CB-A7A9-9D87914819B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Hardware Portfolio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DF680224-D874-DD26-1247-DC98ACD0BBF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53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5" name="Table 5">
            <a:extLst>
              <a:ext uri="{FF2B5EF4-FFF2-40B4-BE49-F238E27FC236}">
                <a16:creationId xmlns:a16="http://schemas.microsoft.com/office/drawing/2014/main" id="{1380D784-8FF9-E8F6-3438-8E6B2616FCDC}"/>
              </a:ext>
            </a:extLst>
          </p:cNvPr>
          <p:cNvGraphicFramePr>
            <a:graphicFrameLocks noGrp="1"/>
          </p:cNvGraphicFramePr>
          <p:nvPr/>
        </p:nvGraphicFramePr>
        <p:xfrm>
          <a:off x="470852" y="997098"/>
          <a:ext cx="11247120" cy="517510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377440">
                  <a:extLst>
                    <a:ext uri="{9D8B030D-6E8A-4147-A177-3AD203B41FA5}">
                      <a16:colId xmlns:a16="http://schemas.microsoft.com/office/drawing/2014/main" val="716884826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4081516272"/>
                    </a:ext>
                  </a:extLst>
                </a:gridCol>
                <a:gridCol w="2377440">
                  <a:extLst>
                    <a:ext uri="{9D8B030D-6E8A-4147-A177-3AD203B41FA5}">
                      <a16:colId xmlns:a16="http://schemas.microsoft.com/office/drawing/2014/main" val="2644029399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1939799233"/>
                    </a:ext>
                  </a:extLst>
                </a:gridCol>
                <a:gridCol w="2377440">
                  <a:extLst>
                    <a:ext uri="{9D8B030D-6E8A-4147-A177-3AD203B41FA5}">
                      <a16:colId xmlns:a16="http://schemas.microsoft.com/office/drawing/2014/main" val="358121578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3880385560"/>
                    </a:ext>
                  </a:extLst>
                </a:gridCol>
                <a:gridCol w="2377440">
                  <a:extLst>
                    <a:ext uri="{9D8B030D-6E8A-4147-A177-3AD203B41FA5}">
                      <a16:colId xmlns:a16="http://schemas.microsoft.com/office/drawing/2014/main" val="1767438311"/>
                    </a:ext>
                  </a:extLst>
                </a:gridCol>
                <a:gridCol w="365760">
                  <a:extLst>
                    <a:ext uri="{9D8B030D-6E8A-4147-A177-3AD203B41FA5}">
                      <a16:colId xmlns:a16="http://schemas.microsoft.com/office/drawing/2014/main" val="727159478"/>
                    </a:ext>
                  </a:extLst>
                </a:gridCol>
              </a:tblGrid>
              <a:tr h="862517">
                <a:tc rowSpan="6">
                  <a:txBody>
                    <a:bodyPr/>
                    <a:lstStyle/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>
                          <a:solidFill>
                            <a:schemeClr val="tx1"/>
                          </a:solidFill>
                        </a:rPr>
                        <a:t>Tower 7</a:t>
                      </a: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r>
                        <a:rPr lang="en-US" sz="1200">
                          <a:solidFill>
                            <a:schemeClr val="tx1"/>
                          </a:solidFill>
                        </a:rPr>
                        <a:t>Tower 5</a:t>
                      </a:r>
                    </a:p>
                  </a:txBody>
                  <a:tcPr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10000"/>
                        <a:lumOff val="90000"/>
                      </a:schemeClr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r"/>
                      <a:r>
                        <a:rPr lang="en-US" sz="1800" b="1">
                          <a:solidFill>
                            <a:schemeClr val="bg1"/>
                          </a:solidFill>
                        </a:rPr>
                        <a:t>Desktop</a:t>
                      </a:r>
                    </a:p>
                  </a:txBody>
                  <a:tcPr marT="182880" vert="vert270" anchor="b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r>
                        <a:rPr lang="en-US" sz="1200"/>
                        <a:t>LOQ</a:t>
                      </a:r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r>
                        <a:rPr lang="en-US" sz="1200"/>
                        <a:t>Legion Pro 7</a:t>
                      </a:r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r>
                        <a:rPr lang="en-US" sz="1200"/>
                        <a:t>Legion Pro 5i</a:t>
                      </a:r>
                    </a:p>
                  </a:txBody>
                  <a:tcPr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r"/>
                      <a:r>
                        <a:rPr lang="en-US" sz="1800" b="1">
                          <a:solidFill>
                            <a:schemeClr val="bg1"/>
                          </a:solidFill>
                        </a:rPr>
                        <a:t>Notebook</a:t>
                      </a:r>
                    </a:p>
                  </a:txBody>
                  <a:tcPr marT="182880" vert="vert270" anchor="b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60000"/>
                        <a:lumOff val="40000"/>
                      </a:schemeClr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r>
                        <a:rPr lang="en-US" sz="1200"/>
                        <a:t>Legion R Series</a:t>
                      </a:r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</a:txBody>
                  <a:tcPr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10000"/>
                        <a:lumOff val="90000"/>
                      </a:schemeClr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r"/>
                      <a:r>
                        <a:rPr lang="en-US" sz="1800" b="1">
                          <a:solidFill>
                            <a:schemeClr val="bg1"/>
                          </a:solidFill>
                        </a:rPr>
                        <a:t>Monitor</a:t>
                      </a:r>
                    </a:p>
                  </a:txBody>
                  <a:tcPr marT="182880" vert="vert270" anchor="b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2"/>
                      <a:r>
                        <a:rPr lang="en-US" sz="900"/>
                        <a:t>K310 Membrane</a:t>
                      </a:r>
                    </a:p>
                    <a:p>
                      <a:pPr lvl="2"/>
                      <a:r>
                        <a:rPr lang="en-US" sz="900"/>
                        <a:t>KM310 Combo</a:t>
                      </a:r>
                    </a:p>
                    <a:p>
                      <a:pPr marL="1218987" marR="0" lvl="2" indent="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/>
                        <a:t>K500 Mechanical</a:t>
                      </a:r>
                    </a:p>
                    <a:p>
                      <a:pPr marL="1218987" marR="0" lvl="2" indent="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/>
                        <a:t>K510 Mech Mini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>
                          <a:solidFill>
                            <a:schemeClr val="bg1"/>
                          </a:solidFill>
                        </a:rPr>
                        <a:t>Keyboard</a:t>
                      </a:r>
                    </a:p>
                  </a:txBody>
                  <a:tcPr vert="vert270" anchor="b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8992136"/>
                  </a:ext>
                </a:extLst>
              </a:tr>
              <a:tr h="862517">
                <a:tc vMerge="1">
                  <a:txBody>
                    <a:bodyPr/>
                    <a:lstStyle/>
                    <a:p>
                      <a:endParaRPr lang="en-US" sz="12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r"/>
                      <a:endParaRPr lang="en-US" sz="1200"/>
                    </a:p>
                  </a:txBody>
                  <a:tcPr vert="vert27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 sz="12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r"/>
                      <a:endParaRPr lang="en-US" sz="1200"/>
                    </a:p>
                  </a:txBody>
                  <a:tcPr vert="vert27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 sz="12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r"/>
                      <a:endParaRPr lang="en-US" sz="1200"/>
                    </a:p>
                  </a:txBody>
                  <a:tcPr vert="vert27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2"/>
                      <a:r>
                        <a:rPr lang="en-US" sz="900"/>
                        <a:t>M210 Wired</a:t>
                      </a:r>
                    </a:p>
                    <a:p>
                      <a:pPr lvl="2"/>
                      <a:r>
                        <a:rPr lang="en-US" sz="900"/>
                        <a:t>M300s Wired</a:t>
                      </a:r>
                    </a:p>
                    <a:p>
                      <a:pPr lvl="2"/>
                      <a:r>
                        <a:rPr lang="en-US" sz="900"/>
                        <a:t>M410 Wireless</a:t>
                      </a:r>
                    </a:p>
                    <a:p>
                      <a:pPr lvl="2"/>
                      <a:r>
                        <a:rPr lang="en-US" sz="900"/>
                        <a:t>M600 Wireless</a:t>
                      </a:r>
                    </a:p>
                    <a:p>
                      <a:pPr lvl="2"/>
                      <a:r>
                        <a:rPr lang="en-US" sz="900"/>
                        <a:t>M600s Wireless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>
                          <a:solidFill>
                            <a:schemeClr val="bg1"/>
                          </a:solidFill>
                        </a:rPr>
                        <a:t>Mouse</a:t>
                      </a:r>
                    </a:p>
                  </a:txBody>
                  <a:tcPr vert="vert270" anchor="b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4407270"/>
                  </a:ext>
                </a:extLst>
              </a:tr>
              <a:tr h="862517">
                <a:tc vMerge="1">
                  <a:txBody>
                    <a:bodyPr/>
                    <a:lstStyle/>
                    <a:p>
                      <a:endParaRPr lang="en-US" sz="12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r"/>
                      <a:endParaRPr lang="en-US" sz="1200"/>
                    </a:p>
                  </a:txBody>
                  <a:tcPr vert="vert27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 sz="12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r"/>
                      <a:endParaRPr lang="en-US" sz="1200"/>
                    </a:p>
                  </a:txBody>
                  <a:tcPr vert="vert27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 sz="12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r"/>
                      <a:endParaRPr lang="en-US" sz="1200"/>
                    </a:p>
                  </a:txBody>
                  <a:tcPr vert="vert27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218987" marR="0" lvl="2" indent="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900"/>
                        <a:t>H200 Wired</a:t>
                      </a:r>
                    </a:p>
                    <a:p>
                      <a:pPr marL="1218987" marR="0" lvl="2" indent="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900"/>
                        <a:t>H300 Wired</a:t>
                      </a:r>
                    </a:p>
                    <a:p>
                      <a:pPr marL="1218987" marR="0" lvl="2" indent="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900"/>
                        <a:t>H500 Wired</a:t>
                      </a:r>
                    </a:p>
                    <a:p>
                      <a:pPr marL="1218987" marR="0" lvl="2" indent="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900"/>
                        <a:t>H600 Wireless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>
                          <a:solidFill>
                            <a:schemeClr val="bg1"/>
                          </a:solidFill>
                        </a:rPr>
                        <a:t>Headset</a:t>
                      </a:r>
                    </a:p>
                  </a:txBody>
                  <a:tcPr vert="vert270" anchor="b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1606285"/>
                  </a:ext>
                </a:extLst>
              </a:tr>
              <a:tr h="862517">
                <a:tc vMerge="1">
                  <a:txBody>
                    <a:bodyPr/>
                    <a:lstStyle/>
                    <a:p>
                      <a:endParaRPr lang="en-US" sz="12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r"/>
                      <a:endParaRPr lang="en-US" sz="1200"/>
                    </a:p>
                  </a:txBody>
                  <a:tcPr vert="vert27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 sz="12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r"/>
                      <a:endParaRPr lang="en-US" sz="1200"/>
                    </a:p>
                  </a:txBody>
                  <a:tcPr vert="vert27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 sz="12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r"/>
                      <a:endParaRPr lang="en-US" sz="1200"/>
                    </a:p>
                  </a:txBody>
                  <a:tcPr vert="vert27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2"/>
                      <a:r>
                        <a:rPr lang="en-US" sz="900"/>
                        <a:t>Speed M</a:t>
                      </a:r>
                    </a:p>
                    <a:p>
                      <a:pPr lvl="2"/>
                      <a:r>
                        <a:rPr lang="en-US" sz="900"/>
                        <a:t>Control L</a:t>
                      </a:r>
                    </a:p>
                    <a:p>
                      <a:pPr lvl="2"/>
                      <a:r>
                        <a:rPr lang="en-US" sz="900"/>
                        <a:t>Speed XL</a:t>
                      </a:r>
                    </a:p>
                    <a:p>
                      <a:pPr lvl="2"/>
                      <a:r>
                        <a:rPr lang="en-US" sz="900"/>
                        <a:t>Control XXL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>
                          <a:solidFill>
                            <a:schemeClr val="bg1"/>
                          </a:solidFill>
                        </a:rPr>
                        <a:t>Mousepad</a:t>
                      </a:r>
                    </a:p>
                  </a:txBody>
                  <a:tcPr vert="vert270" anchor="b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4771341"/>
                  </a:ext>
                </a:extLst>
              </a:tr>
              <a:tr h="862517">
                <a:tc vMerge="1">
                  <a:txBody>
                    <a:bodyPr/>
                    <a:lstStyle/>
                    <a:p>
                      <a:endParaRPr lang="en-US" sz="12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r"/>
                      <a:endParaRPr lang="en-US" sz="1200"/>
                    </a:p>
                  </a:txBody>
                  <a:tcPr vert="vert27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 sz="12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r"/>
                      <a:endParaRPr lang="en-US" sz="1200"/>
                    </a:p>
                  </a:txBody>
                  <a:tcPr vert="vert27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 sz="12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r"/>
                      <a:endParaRPr lang="en-US" sz="1200"/>
                    </a:p>
                  </a:txBody>
                  <a:tcPr vert="vert27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2"/>
                      <a:r>
                        <a:rPr lang="en-US" sz="900"/>
                        <a:t>S600 Gaming Station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>
                          <a:solidFill>
                            <a:schemeClr val="bg1"/>
                          </a:solidFill>
                        </a:rPr>
                        <a:t>Charging</a:t>
                      </a:r>
                    </a:p>
                  </a:txBody>
                  <a:tcPr vert="vert270" anchor="b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40785783"/>
                  </a:ext>
                </a:extLst>
              </a:tr>
              <a:tr h="862517">
                <a:tc vMerge="1">
                  <a:txBody>
                    <a:bodyPr/>
                    <a:lstStyle/>
                    <a:p>
                      <a:endParaRPr lang="en-US" sz="12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r"/>
                      <a:endParaRPr lang="en-US" sz="1200"/>
                    </a:p>
                  </a:txBody>
                  <a:tcPr vert="vert27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 sz="12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r"/>
                      <a:endParaRPr lang="en-US" sz="1200"/>
                    </a:p>
                  </a:txBody>
                  <a:tcPr vert="vert27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 sz="12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r"/>
                      <a:endParaRPr lang="en-US" sz="1200"/>
                    </a:p>
                  </a:txBody>
                  <a:tcPr vert="vert27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2"/>
                      <a:r>
                        <a:rPr lang="en-US" sz="900"/>
                        <a:t>15.6" Recon</a:t>
                      </a:r>
                    </a:p>
                    <a:p>
                      <a:pPr lvl="2"/>
                      <a:r>
                        <a:rPr lang="en-US" sz="900"/>
                        <a:t>17" Armored II</a:t>
                      </a:r>
                    </a:p>
                    <a:p>
                      <a:pPr lvl="2"/>
                      <a:r>
                        <a:rPr lang="en-US" sz="900"/>
                        <a:t>17" Active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>
                          <a:solidFill>
                            <a:schemeClr val="bg1"/>
                          </a:solidFill>
                        </a:rPr>
                        <a:t>Backpack</a:t>
                      </a:r>
                    </a:p>
                  </a:txBody>
                  <a:tcPr vert="vert270" anchor="b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23915826"/>
                  </a:ext>
                </a:extLst>
              </a:tr>
            </a:tbl>
          </a:graphicData>
        </a:graphic>
      </p:graphicFrame>
      <p:pic>
        <p:nvPicPr>
          <p:cNvPr id="7" name="Picture 6" descr="A picture containing text, electronics, computer&#10;&#10;Description automatically generated">
            <a:extLst>
              <a:ext uri="{FF2B5EF4-FFF2-40B4-BE49-F238E27FC236}">
                <a16:creationId xmlns:a16="http://schemas.microsoft.com/office/drawing/2014/main" id="{6F71405D-5524-1684-5F6B-4C938DBCB579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91506" y="3833221"/>
            <a:ext cx="1241692" cy="1607180"/>
          </a:xfrm>
          <a:prstGeom prst="rect">
            <a:avLst/>
          </a:prstGeom>
        </p:spPr>
      </p:pic>
      <p:pic>
        <p:nvPicPr>
          <p:cNvPr id="9" name="Picture 8" descr="A picture containing light, outdoor, lit, traffic&#10;&#10;Description automatically generated">
            <a:extLst>
              <a:ext uri="{FF2B5EF4-FFF2-40B4-BE49-F238E27FC236}">
                <a16:creationId xmlns:a16="http://schemas.microsoft.com/office/drawing/2014/main" id="{7545F4C6-60E3-2A15-4E3A-E62E6D7D1061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81582" y="1292702"/>
            <a:ext cx="1158764" cy="1828800"/>
          </a:xfrm>
          <a:prstGeom prst="rect">
            <a:avLst/>
          </a:prstGeom>
        </p:spPr>
      </p:pic>
      <p:pic>
        <p:nvPicPr>
          <p:cNvPr id="11" name="Picture 10" descr="A picture containing text, computer, dark&#10;&#10;Description automatically generated">
            <a:extLst>
              <a:ext uri="{FF2B5EF4-FFF2-40B4-BE49-F238E27FC236}">
                <a16:creationId xmlns:a16="http://schemas.microsoft.com/office/drawing/2014/main" id="{F07FBBB9-9BD2-98C0-D0FB-355921E8FD4E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604451" y="4509723"/>
            <a:ext cx="1848962" cy="1234251"/>
          </a:xfrm>
          <a:prstGeom prst="rect">
            <a:avLst/>
          </a:prstGeom>
        </p:spPr>
      </p:pic>
      <p:pic>
        <p:nvPicPr>
          <p:cNvPr id="13" name="Picture 12" descr="A computer with headphones on&#10;&#10;Description automatically generated with medium confidence">
            <a:extLst>
              <a:ext uri="{FF2B5EF4-FFF2-40B4-BE49-F238E27FC236}">
                <a16:creationId xmlns:a16="http://schemas.microsoft.com/office/drawing/2014/main" id="{6F6F46BD-6CBD-9BC7-CCF1-BBCEB552191E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859673" y="2749740"/>
            <a:ext cx="1331501" cy="1283065"/>
          </a:xfrm>
          <a:prstGeom prst="rect">
            <a:avLst/>
          </a:prstGeom>
        </p:spPr>
      </p:pic>
      <p:pic>
        <p:nvPicPr>
          <p:cNvPr id="18" name="图片 20" descr="电视萤幕&#10;&#10;描述已自动生成">
            <a:extLst>
              <a:ext uri="{FF2B5EF4-FFF2-40B4-BE49-F238E27FC236}">
                <a16:creationId xmlns:a16="http://schemas.microsoft.com/office/drawing/2014/main" id="{46E6E8C6-46B6-0126-FDF3-46ED31B14C5E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523004" y="3019122"/>
            <a:ext cx="1467016" cy="1467016"/>
          </a:xfrm>
          <a:prstGeom prst="rect">
            <a:avLst/>
          </a:prstGeom>
        </p:spPr>
      </p:pic>
      <p:pic>
        <p:nvPicPr>
          <p:cNvPr id="22" name="Picture 21" descr="A close-up of a keyboard&#10;&#10;Description automatically generated with low confidence">
            <a:extLst>
              <a:ext uri="{FF2B5EF4-FFF2-40B4-BE49-F238E27FC236}">
                <a16:creationId xmlns:a16="http://schemas.microsoft.com/office/drawing/2014/main" id="{D1413D23-702A-D41F-CFEC-38F972AF3717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50335" y="1051236"/>
            <a:ext cx="1284941" cy="723422"/>
          </a:xfrm>
          <a:prstGeom prst="rect">
            <a:avLst/>
          </a:prstGeom>
        </p:spPr>
      </p:pic>
      <p:pic>
        <p:nvPicPr>
          <p:cNvPr id="24" name="Picture 23" descr="A computer mouse with a blue light&#10;&#10;Description automatically generated with medium confidence">
            <a:extLst>
              <a:ext uri="{FF2B5EF4-FFF2-40B4-BE49-F238E27FC236}">
                <a16:creationId xmlns:a16="http://schemas.microsoft.com/office/drawing/2014/main" id="{D9251235-A8EB-33BC-A457-DFFF0BC2241E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839616" y="1786684"/>
            <a:ext cx="1331501" cy="998626"/>
          </a:xfrm>
          <a:prstGeom prst="rect">
            <a:avLst/>
          </a:prstGeom>
        </p:spPr>
      </p:pic>
      <p:pic>
        <p:nvPicPr>
          <p:cNvPr id="26" name="Picture 25" descr="A pair of headphones&#10;&#10;Description automatically generated with low confidence">
            <a:extLst>
              <a:ext uri="{FF2B5EF4-FFF2-40B4-BE49-F238E27FC236}">
                <a16:creationId xmlns:a16="http://schemas.microsoft.com/office/drawing/2014/main" id="{1DB7B421-4A73-901D-388A-9D1F6C374D88}"/>
              </a:ext>
            </a:extLst>
          </p:cNvPr>
          <p:cNvPicPr>
            <a:picLocks noChangeAspect="1"/>
          </p:cNvPicPr>
          <p:nvPr/>
        </p:nvPicPr>
        <p:blipFill rotWithShape="1"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74697" y="2710140"/>
            <a:ext cx="636215" cy="864756"/>
          </a:xfrm>
          <a:prstGeom prst="rect">
            <a:avLst/>
          </a:prstGeom>
        </p:spPr>
      </p:pic>
      <p:pic>
        <p:nvPicPr>
          <p:cNvPr id="27" name="图片 28">
            <a:extLst>
              <a:ext uri="{FF2B5EF4-FFF2-40B4-BE49-F238E27FC236}">
                <a16:creationId xmlns:a16="http://schemas.microsoft.com/office/drawing/2014/main" id="{798BE9FF-875D-EC3A-9FA2-5CC05807019A}"/>
              </a:ext>
            </a:extLst>
          </p:cNvPr>
          <p:cNvPicPr>
            <a:picLocks noChangeAspect="1"/>
          </p:cNvPicPr>
          <p:nvPr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63572" y="3752630"/>
            <a:ext cx="1045861" cy="530613"/>
          </a:xfrm>
          <a:prstGeom prst="rect">
            <a:avLst/>
          </a:prstGeom>
        </p:spPr>
      </p:pic>
      <p:pic>
        <p:nvPicPr>
          <p:cNvPr id="28" name="图片 23">
            <a:extLst>
              <a:ext uri="{FF2B5EF4-FFF2-40B4-BE49-F238E27FC236}">
                <a16:creationId xmlns:a16="http://schemas.microsoft.com/office/drawing/2014/main" id="{F248C482-FFDF-5B65-FD4D-D6D814CB9112}"/>
              </a:ext>
            </a:extLst>
          </p:cNvPr>
          <p:cNvPicPr>
            <a:picLocks noChangeAspect="1"/>
          </p:cNvPicPr>
          <p:nvPr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454631" y="4508641"/>
            <a:ext cx="395712" cy="728890"/>
          </a:xfrm>
          <a:prstGeom prst="rect">
            <a:avLst/>
          </a:prstGeom>
        </p:spPr>
      </p:pic>
      <p:pic>
        <p:nvPicPr>
          <p:cNvPr id="29" name="图片 30">
            <a:extLst>
              <a:ext uri="{FF2B5EF4-FFF2-40B4-BE49-F238E27FC236}">
                <a16:creationId xmlns:a16="http://schemas.microsoft.com/office/drawing/2014/main" id="{191EB015-C8FA-DBB9-471E-28A93748E933}"/>
              </a:ext>
            </a:extLst>
          </p:cNvPr>
          <p:cNvPicPr>
            <a:picLocks noChangeAspect="1"/>
          </p:cNvPicPr>
          <p:nvPr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97620" y="5391670"/>
            <a:ext cx="577763" cy="728890"/>
          </a:xfrm>
          <a:prstGeom prst="rect">
            <a:avLst/>
          </a:prstGeom>
        </p:spPr>
      </p:pic>
      <p:pic>
        <p:nvPicPr>
          <p:cNvPr id="6" name="Picture 5" descr="A silver computer with black background&#10;&#10;Description automatically generated">
            <a:extLst>
              <a:ext uri="{FF2B5EF4-FFF2-40B4-BE49-F238E27FC236}">
                <a16:creationId xmlns:a16="http://schemas.microsoft.com/office/drawing/2014/main" id="{FF32D205-45E6-A13B-7DC3-93B2FDF273C6}"/>
              </a:ext>
            </a:extLst>
          </p:cNvPr>
          <p:cNvPicPr>
            <a:picLocks noChangeAspect="1"/>
          </p:cNvPicPr>
          <p:nvPr/>
        </p:nvPicPr>
        <p:blipFill rotWithShape="1">
          <a:blip r:embed="rId14"/>
          <a:srcRect r="10943"/>
          <a:stretch/>
        </p:blipFill>
        <p:spPr>
          <a:xfrm>
            <a:off x="3673136" y="870114"/>
            <a:ext cx="1518038" cy="17045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7126180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5B0122-882B-DF28-1ED1-7D6B55411D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Commercial Legion Notebooks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E196B2E4-F918-4A20-B051-9220794881C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54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5" name="Table 5">
            <a:extLst>
              <a:ext uri="{FF2B5EF4-FFF2-40B4-BE49-F238E27FC236}">
                <a16:creationId xmlns:a16="http://schemas.microsoft.com/office/drawing/2014/main" id="{7550719B-A8FC-B4C6-6AEC-0ECEBB049595}"/>
              </a:ext>
            </a:extLst>
          </p:cNvPr>
          <p:cNvGraphicFramePr>
            <a:graphicFrameLocks noGrp="1"/>
          </p:cNvGraphicFramePr>
          <p:nvPr/>
        </p:nvGraphicFramePr>
        <p:xfrm>
          <a:off x="1149326" y="1394460"/>
          <a:ext cx="9890172" cy="4069080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1648362">
                  <a:extLst>
                    <a:ext uri="{9D8B030D-6E8A-4147-A177-3AD203B41FA5}">
                      <a16:colId xmlns:a16="http://schemas.microsoft.com/office/drawing/2014/main" val="1292397888"/>
                    </a:ext>
                  </a:extLst>
                </a:gridCol>
                <a:gridCol w="1648362">
                  <a:extLst>
                    <a:ext uri="{9D8B030D-6E8A-4147-A177-3AD203B41FA5}">
                      <a16:colId xmlns:a16="http://schemas.microsoft.com/office/drawing/2014/main" val="954588471"/>
                    </a:ext>
                  </a:extLst>
                </a:gridCol>
                <a:gridCol w="1658659">
                  <a:extLst>
                    <a:ext uri="{9D8B030D-6E8A-4147-A177-3AD203B41FA5}">
                      <a16:colId xmlns:a16="http://schemas.microsoft.com/office/drawing/2014/main" val="3541436426"/>
                    </a:ext>
                  </a:extLst>
                </a:gridCol>
                <a:gridCol w="1638065">
                  <a:extLst>
                    <a:ext uri="{9D8B030D-6E8A-4147-A177-3AD203B41FA5}">
                      <a16:colId xmlns:a16="http://schemas.microsoft.com/office/drawing/2014/main" val="2849586428"/>
                    </a:ext>
                  </a:extLst>
                </a:gridCol>
                <a:gridCol w="1648362">
                  <a:extLst>
                    <a:ext uri="{9D8B030D-6E8A-4147-A177-3AD203B41FA5}">
                      <a16:colId xmlns:a16="http://schemas.microsoft.com/office/drawing/2014/main" val="2966789110"/>
                    </a:ext>
                  </a:extLst>
                </a:gridCol>
                <a:gridCol w="1648362">
                  <a:extLst>
                    <a:ext uri="{9D8B030D-6E8A-4147-A177-3AD203B41FA5}">
                      <a16:colId xmlns:a16="http://schemas.microsoft.com/office/drawing/2014/main" val="1808540125"/>
                    </a:ext>
                  </a:extLst>
                </a:gridCol>
              </a:tblGrid>
              <a:tr h="508635">
                <a:tc>
                  <a:txBody>
                    <a:bodyPr/>
                    <a:lstStyle/>
                    <a:p>
                      <a:pPr algn="l"/>
                      <a:r>
                        <a:rPr lang="en-US" sz="2000"/>
                        <a:t>Model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/>
                        <a:t>LOQ 15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/>
                        <a:t>Legion 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/>
                        <a:t>Legion 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/>
                        <a:t>Legion 7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/>
                        <a:t>Legion 7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0475055"/>
                  </a:ext>
                </a:extLst>
              </a:tr>
              <a:tr h="508635">
                <a:tc>
                  <a:txBody>
                    <a:bodyPr/>
                    <a:lstStyle/>
                    <a:p>
                      <a:r>
                        <a:rPr lang="en-US" sz="2000" b="1">
                          <a:solidFill>
                            <a:schemeClr val="bg1"/>
                          </a:solidFill>
                        </a:rPr>
                        <a:t>PN</a:t>
                      </a:r>
                    </a:p>
                  </a:txBody>
                  <a:tcP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83DX009RUS</a:t>
                      </a:r>
                    </a:p>
                  </a:txBody>
                  <a:tcPr marL="3175" marR="3175" marT="317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83DG00AAUS</a:t>
                      </a:r>
                    </a:p>
                  </a:txBody>
                  <a:tcPr marL="3175" marR="3175" marT="317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83DG00A9US</a:t>
                      </a:r>
                    </a:p>
                  </a:txBody>
                  <a:tcPr marL="3175" marR="3175" marT="317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82WS003KUS</a:t>
                      </a:r>
                    </a:p>
                  </a:txBody>
                  <a:tcPr marL="3175" marR="3175" marT="317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83DE001TUS</a:t>
                      </a:r>
                    </a:p>
                  </a:txBody>
                  <a:tcPr marL="3175" marR="3175" marT="3175" marB="0" anchor="b"/>
                </a:tc>
                <a:extLst>
                  <a:ext uri="{0D108BD9-81ED-4DB2-BD59-A6C34878D82A}">
                    <a16:rowId xmlns:a16="http://schemas.microsoft.com/office/drawing/2014/main" val="3151456931"/>
                  </a:ext>
                </a:extLst>
              </a:tr>
              <a:tr h="508635">
                <a:tc>
                  <a:txBody>
                    <a:bodyPr/>
                    <a:lstStyle/>
                    <a:p>
                      <a:r>
                        <a:rPr lang="en-US" sz="2000" b="1">
                          <a:solidFill>
                            <a:schemeClr val="bg1"/>
                          </a:solidFill>
                        </a:rPr>
                        <a:t>List Price</a:t>
                      </a:r>
                    </a:p>
                  </a:txBody>
                  <a:tcP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$1,199.99</a:t>
                      </a:r>
                    </a:p>
                  </a:txBody>
                  <a:tcPr marL="3175" marR="3175" marT="317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$1,699.99</a:t>
                      </a:r>
                    </a:p>
                  </a:txBody>
                  <a:tcPr marL="3175" marR="3175" marT="317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$2,079.99</a:t>
                      </a:r>
                    </a:p>
                  </a:txBody>
                  <a:tcPr marL="3175" marR="3175" marT="317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$2,849.99</a:t>
                      </a:r>
                    </a:p>
                  </a:txBody>
                  <a:tcPr marL="3175" marR="3175" marT="317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$3,649.99</a:t>
                      </a:r>
                    </a:p>
                  </a:txBody>
                  <a:tcPr marL="3175" marR="3175" marT="3175" marB="0" anchor="b"/>
                </a:tc>
                <a:extLst>
                  <a:ext uri="{0D108BD9-81ED-4DB2-BD59-A6C34878D82A}">
                    <a16:rowId xmlns:a16="http://schemas.microsoft.com/office/drawing/2014/main" val="2593962490"/>
                  </a:ext>
                </a:extLst>
              </a:tr>
              <a:tr h="508635">
                <a:tc>
                  <a:txBody>
                    <a:bodyPr/>
                    <a:lstStyle/>
                    <a:p>
                      <a:r>
                        <a:rPr lang="en-US" sz="2000" b="1">
                          <a:solidFill>
                            <a:schemeClr val="bg1"/>
                          </a:solidFill>
                        </a:rPr>
                        <a:t>CPU</a:t>
                      </a:r>
                    </a:p>
                  </a:txBody>
                  <a:tcP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AMD R7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Intel i7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Intel i7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AMD R9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Intel i9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4241664527"/>
                  </a:ext>
                </a:extLst>
              </a:tr>
              <a:tr h="508635">
                <a:tc>
                  <a:txBody>
                    <a:bodyPr/>
                    <a:lstStyle/>
                    <a:p>
                      <a:r>
                        <a:rPr lang="en-US" sz="2000" b="1">
                          <a:solidFill>
                            <a:schemeClr val="bg1"/>
                          </a:solidFill>
                        </a:rPr>
                        <a:t>RAM</a:t>
                      </a:r>
                    </a:p>
                  </a:txBody>
                  <a:tcP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16GB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16GB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32GB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32GB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32GB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1986513568"/>
                  </a:ext>
                </a:extLst>
              </a:tr>
              <a:tr h="508635">
                <a:tc>
                  <a:txBody>
                    <a:bodyPr/>
                    <a:lstStyle/>
                    <a:p>
                      <a:r>
                        <a:rPr lang="en-US" sz="2000" b="1">
                          <a:solidFill>
                            <a:schemeClr val="bg1"/>
                          </a:solidFill>
                        </a:rPr>
                        <a:t>SSD</a:t>
                      </a:r>
                    </a:p>
                  </a:txBody>
                  <a:tcP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512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512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1TB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2TB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2TB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4084483544"/>
                  </a:ext>
                </a:extLst>
              </a:tr>
              <a:tr h="508635">
                <a:tc>
                  <a:txBody>
                    <a:bodyPr/>
                    <a:lstStyle/>
                    <a:p>
                      <a:r>
                        <a:rPr lang="en-US" sz="2000" b="1">
                          <a:solidFill>
                            <a:schemeClr val="bg1"/>
                          </a:solidFill>
                        </a:rPr>
                        <a:t>GPU</a:t>
                      </a:r>
                    </a:p>
                  </a:txBody>
                  <a:tcP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RTX 4050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RTX 4060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RTX 4070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RTX 4080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RTX 4090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3113894926"/>
                  </a:ext>
                </a:extLst>
              </a:tr>
              <a:tr h="508635">
                <a:tc>
                  <a:txBody>
                    <a:bodyPr/>
                    <a:lstStyle/>
                    <a:p>
                      <a:r>
                        <a:rPr lang="en-US" sz="2000" b="1">
                          <a:solidFill>
                            <a:schemeClr val="bg1"/>
                          </a:solidFill>
                        </a:rPr>
                        <a:t>Refresh</a:t>
                      </a:r>
                    </a:p>
                  </a:txBody>
                  <a:tcP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144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165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240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240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240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261103313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55156460"/>
      </p:ext>
    </p:extLst>
  </p:cSld>
  <p:clrMapOvr>
    <a:masterClrMapping/>
  </p:clrMapOvr>
  <p:transition spd="med"/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02B8313-0D9B-EFBF-234C-8E1F2804EAB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Legion NB Transition Guidance 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8BB568B-99F7-271F-D277-B70FC1AD7A3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55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6" name="Table 6">
            <a:extLst>
              <a:ext uri="{FF2B5EF4-FFF2-40B4-BE49-F238E27FC236}">
                <a16:creationId xmlns:a16="http://schemas.microsoft.com/office/drawing/2014/main" id="{A2240F9B-14FB-DF9A-85D4-8881653E4162}"/>
              </a:ext>
            </a:extLst>
          </p:cNvPr>
          <p:cNvGraphicFramePr>
            <a:graphicFrameLocks noGrp="1"/>
          </p:cNvGraphicFramePr>
          <p:nvPr/>
        </p:nvGraphicFramePr>
        <p:xfrm>
          <a:off x="1992282" y="1678314"/>
          <a:ext cx="8667005" cy="1143264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1733401">
                  <a:extLst>
                    <a:ext uri="{9D8B030D-6E8A-4147-A177-3AD203B41FA5}">
                      <a16:colId xmlns:a16="http://schemas.microsoft.com/office/drawing/2014/main" val="4191865169"/>
                    </a:ext>
                  </a:extLst>
                </a:gridCol>
                <a:gridCol w="1733401">
                  <a:extLst>
                    <a:ext uri="{9D8B030D-6E8A-4147-A177-3AD203B41FA5}">
                      <a16:colId xmlns:a16="http://schemas.microsoft.com/office/drawing/2014/main" val="1398441713"/>
                    </a:ext>
                  </a:extLst>
                </a:gridCol>
                <a:gridCol w="1733401">
                  <a:extLst>
                    <a:ext uri="{9D8B030D-6E8A-4147-A177-3AD203B41FA5}">
                      <a16:colId xmlns:a16="http://schemas.microsoft.com/office/drawing/2014/main" val="1943237241"/>
                    </a:ext>
                  </a:extLst>
                </a:gridCol>
                <a:gridCol w="1733401">
                  <a:extLst>
                    <a:ext uri="{9D8B030D-6E8A-4147-A177-3AD203B41FA5}">
                      <a16:colId xmlns:a16="http://schemas.microsoft.com/office/drawing/2014/main" val="153982334"/>
                    </a:ext>
                  </a:extLst>
                </a:gridCol>
                <a:gridCol w="1733401">
                  <a:extLst>
                    <a:ext uri="{9D8B030D-6E8A-4147-A177-3AD203B41FA5}">
                      <a16:colId xmlns:a16="http://schemas.microsoft.com/office/drawing/2014/main" val="1367869292"/>
                    </a:ext>
                  </a:extLst>
                </a:gridCol>
              </a:tblGrid>
              <a:tr h="571632">
                <a:tc>
                  <a:txBody>
                    <a:bodyPr/>
                    <a:lstStyle/>
                    <a:p>
                      <a:pPr algn="ctr"/>
                      <a:r>
                        <a:rPr lang="en-US" sz="1600">
                          <a:latin typeface="+mn-lt"/>
                        </a:rPr>
                        <a:t>Model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Legion 5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Legion 5 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Legion Pro 7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Legion Pro 7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2032425511"/>
                  </a:ext>
                </a:extLst>
              </a:tr>
              <a:tr h="571632"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solidFill>
                            <a:schemeClr val="tx1"/>
                          </a:solidFill>
                          <a:latin typeface="+mn-lt"/>
                        </a:rPr>
                        <a:t>PN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82WK000FUS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82WK000HUS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82WQ002LUS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82WQ00AAUS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2499307998"/>
                  </a:ext>
                </a:extLst>
              </a:tr>
            </a:tbl>
          </a:graphicData>
        </a:graphic>
      </p:graphicFrame>
      <p:graphicFrame>
        <p:nvGraphicFramePr>
          <p:cNvPr id="7" name="Table 7">
            <a:extLst>
              <a:ext uri="{FF2B5EF4-FFF2-40B4-BE49-F238E27FC236}">
                <a16:creationId xmlns:a16="http://schemas.microsoft.com/office/drawing/2014/main" id="{DCB75CD3-6E9A-8F0A-7FDE-5DCDC9A4A37D}"/>
              </a:ext>
            </a:extLst>
          </p:cNvPr>
          <p:cNvGraphicFramePr>
            <a:graphicFrameLocks noGrp="1"/>
          </p:cNvGraphicFramePr>
          <p:nvPr/>
        </p:nvGraphicFramePr>
        <p:xfrm>
          <a:off x="1992281" y="4068818"/>
          <a:ext cx="8727966" cy="1360976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1454661">
                  <a:extLst>
                    <a:ext uri="{9D8B030D-6E8A-4147-A177-3AD203B41FA5}">
                      <a16:colId xmlns:a16="http://schemas.microsoft.com/office/drawing/2014/main" val="1333572568"/>
                    </a:ext>
                  </a:extLst>
                </a:gridCol>
                <a:gridCol w="1454661">
                  <a:extLst>
                    <a:ext uri="{9D8B030D-6E8A-4147-A177-3AD203B41FA5}">
                      <a16:colId xmlns:a16="http://schemas.microsoft.com/office/drawing/2014/main" val="292071221"/>
                    </a:ext>
                  </a:extLst>
                </a:gridCol>
                <a:gridCol w="1454661">
                  <a:extLst>
                    <a:ext uri="{9D8B030D-6E8A-4147-A177-3AD203B41FA5}">
                      <a16:colId xmlns:a16="http://schemas.microsoft.com/office/drawing/2014/main" val="964725600"/>
                    </a:ext>
                  </a:extLst>
                </a:gridCol>
                <a:gridCol w="1454661">
                  <a:extLst>
                    <a:ext uri="{9D8B030D-6E8A-4147-A177-3AD203B41FA5}">
                      <a16:colId xmlns:a16="http://schemas.microsoft.com/office/drawing/2014/main" val="1598481529"/>
                    </a:ext>
                  </a:extLst>
                </a:gridCol>
                <a:gridCol w="1454661">
                  <a:extLst>
                    <a:ext uri="{9D8B030D-6E8A-4147-A177-3AD203B41FA5}">
                      <a16:colId xmlns:a16="http://schemas.microsoft.com/office/drawing/2014/main" val="3578509930"/>
                    </a:ext>
                  </a:extLst>
                </a:gridCol>
                <a:gridCol w="1454661">
                  <a:extLst>
                    <a:ext uri="{9D8B030D-6E8A-4147-A177-3AD203B41FA5}">
                      <a16:colId xmlns:a16="http://schemas.microsoft.com/office/drawing/2014/main" val="622563509"/>
                    </a:ext>
                  </a:extLst>
                </a:gridCol>
              </a:tblGrid>
              <a:tr h="609517">
                <a:tc>
                  <a:txBody>
                    <a:bodyPr/>
                    <a:lstStyle/>
                    <a:p>
                      <a:pPr algn="ctr"/>
                      <a:r>
                        <a:rPr lang="en-US" sz="1600">
                          <a:solidFill>
                            <a:schemeClr val="bg1"/>
                          </a:solidFill>
                        </a:rPr>
                        <a:t>Model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LOQ 15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Legion 5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Legion 5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Legion Pro 7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Legion Pro 7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1870242939"/>
                  </a:ext>
                </a:extLst>
              </a:tr>
              <a:tr h="751459"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solidFill>
                            <a:schemeClr val="tx1"/>
                          </a:solidFill>
                          <a:latin typeface="+mn-lt"/>
                        </a:rPr>
                        <a:t>PN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83DX009RUS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83DG00AAUS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83DG00A9US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82WS003KUS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83DE001TUS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1919570835"/>
                  </a:ext>
                </a:extLst>
              </a:tr>
            </a:tbl>
          </a:graphicData>
        </a:graphic>
      </p:graphicFrame>
      <p:sp>
        <p:nvSpPr>
          <p:cNvPr id="8" name="TextBox 7">
            <a:extLst>
              <a:ext uri="{FF2B5EF4-FFF2-40B4-BE49-F238E27FC236}">
                <a16:creationId xmlns:a16="http://schemas.microsoft.com/office/drawing/2014/main" id="{ACF2DA6E-D93E-BE5B-C6E5-52E76DA214D8}"/>
              </a:ext>
            </a:extLst>
          </p:cNvPr>
          <p:cNvSpPr txBox="1"/>
          <p:nvPr/>
        </p:nvSpPr>
        <p:spPr>
          <a:xfrm>
            <a:off x="248194" y="1916998"/>
            <a:ext cx="179198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Current Gen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8EE1ED4-E996-736F-CCE5-B724E4B74823}"/>
              </a:ext>
            </a:extLst>
          </p:cNvPr>
          <p:cNvSpPr txBox="1"/>
          <p:nvPr/>
        </p:nvSpPr>
        <p:spPr>
          <a:xfrm>
            <a:off x="444137" y="4302035"/>
            <a:ext cx="146541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Next Gen</a:t>
            </a:r>
          </a:p>
        </p:txBody>
      </p: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89DF5249-ECEB-CED8-8A24-DCB3D5D4BE63}"/>
              </a:ext>
            </a:extLst>
          </p:cNvPr>
          <p:cNvCxnSpPr>
            <a:cxnSpLocks/>
          </p:cNvCxnSpPr>
          <p:nvPr/>
        </p:nvCxnSpPr>
        <p:spPr>
          <a:xfrm>
            <a:off x="4423955" y="2917371"/>
            <a:ext cx="1132114" cy="1014549"/>
          </a:xfrm>
          <a:prstGeom prst="straightConnector1">
            <a:avLst/>
          </a:prstGeom>
          <a:ln>
            <a:headEnd type="none" w="med" len="med"/>
            <a:tailEnd type="arrow" w="med" len="med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31F3DD2B-EF55-E034-28F9-200CD5326C92}"/>
              </a:ext>
            </a:extLst>
          </p:cNvPr>
          <p:cNvCxnSpPr>
            <a:cxnSpLocks/>
          </p:cNvCxnSpPr>
          <p:nvPr/>
        </p:nvCxnSpPr>
        <p:spPr>
          <a:xfrm>
            <a:off x="4280263" y="2917371"/>
            <a:ext cx="0" cy="1014549"/>
          </a:xfrm>
          <a:prstGeom prst="straightConnector1">
            <a:avLst/>
          </a:prstGeom>
          <a:ln>
            <a:headEnd type="none" w="med" len="med"/>
            <a:tailEnd type="arrow" w="med" len="med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7" name="Straight Arrow Connector 16">
            <a:extLst>
              <a:ext uri="{FF2B5EF4-FFF2-40B4-BE49-F238E27FC236}">
                <a16:creationId xmlns:a16="http://schemas.microsoft.com/office/drawing/2014/main" id="{23CCB07E-0AC5-6665-9E36-34FD2B2D228B}"/>
              </a:ext>
            </a:extLst>
          </p:cNvPr>
          <p:cNvCxnSpPr>
            <a:cxnSpLocks/>
          </p:cNvCxnSpPr>
          <p:nvPr/>
        </p:nvCxnSpPr>
        <p:spPr>
          <a:xfrm>
            <a:off x="6374674" y="2917371"/>
            <a:ext cx="627017" cy="971006"/>
          </a:xfrm>
          <a:prstGeom prst="straightConnector1">
            <a:avLst/>
          </a:prstGeom>
          <a:ln>
            <a:headEnd type="none" w="med" len="med"/>
            <a:tailEnd type="arrow" w="med" len="med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23" name="Straight Arrow Connector 22">
            <a:extLst>
              <a:ext uri="{FF2B5EF4-FFF2-40B4-BE49-F238E27FC236}">
                <a16:creationId xmlns:a16="http://schemas.microsoft.com/office/drawing/2014/main" id="{0855E467-3BAE-014C-49A3-79D389851371}"/>
              </a:ext>
            </a:extLst>
          </p:cNvPr>
          <p:cNvCxnSpPr>
            <a:cxnSpLocks/>
          </p:cNvCxnSpPr>
          <p:nvPr/>
        </p:nvCxnSpPr>
        <p:spPr>
          <a:xfrm>
            <a:off x="8125097" y="2917371"/>
            <a:ext cx="39188" cy="1014549"/>
          </a:xfrm>
          <a:prstGeom prst="straightConnector1">
            <a:avLst/>
          </a:prstGeom>
          <a:ln>
            <a:headEnd type="none" w="med" len="med"/>
            <a:tailEnd type="arrow" w="med" len="med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25" name="Straight Arrow Connector 24">
            <a:extLst>
              <a:ext uri="{FF2B5EF4-FFF2-40B4-BE49-F238E27FC236}">
                <a16:creationId xmlns:a16="http://schemas.microsoft.com/office/drawing/2014/main" id="{2D2928D4-8EF5-6845-E07A-4BC45535222D}"/>
              </a:ext>
            </a:extLst>
          </p:cNvPr>
          <p:cNvCxnSpPr>
            <a:cxnSpLocks/>
          </p:cNvCxnSpPr>
          <p:nvPr/>
        </p:nvCxnSpPr>
        <p:spPr>
          <a:xfrm>
            <a:off x="8251371" y="2917371"/>
            <a:ext cx="1336766" cy="971006"/>
          </a:xfrm>
          <a:prstGeom prst="straightConnector1">
            <a:avLst/>
          </a:prstGeom>
          <a:ln>
            <a:headEnd type="none" w="med" len="med"/>
            <a:tailEnd type="arrow" w="med" len="med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27" name="Straight Arrow Connector 26">
            <a:extLst>
              <a:ext uri="{FF2B5EF4-FFF2-40B4-BE49-F238E27FC236}">
                <a16:creationId xmlns:a16="http://schemas.microsoft.com/office/drawing/2014/main" id="{B979DD9C-34C9-A5C6-8CC4-FEA6CC6C9194}"/>
              </a:ext>
            </a:extLst>
          </p:cNvPr>
          <p:cNvCxnSpPr>
            <a:cxnSpLocks/>
          </p:cNvCxnSpPr>
          <p:nvPr/>
        </p:nvCxnSpPr>
        <p:spPr>
          <a:xfrm>
            <a:off x="9949543" y="2917371"/>
            <a:ext cx="32656" cy="971006"/>
          </a:xfrm>
          <a:prstGeom prst="straightConnector1">
            <a:avLst/>
          </a:prstGeom>
          <a:ln>
            <a:headEnd type="none" w="med" len="med"/>
            <a:tailEnd type="arrow" w="med" len="med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4" name="TextBox 3">
            <a:extLst>
              <a:ext uri="{FF2B5EF4-FFF2-40B4-BE49-F238E27FC236}">
                <a16:creationId xmlns:a16="http://schemas.microsoft.com/office/drawing/2014/main" id="{FE50120E-05EA-ECEA-2C58-CFFE07D4F547}"/>
              </a:ext>
            </a:extLst>
          </p:cNvPr>
          <p:cNvSpPr txBox="1"/>
          <p:nvPr/>
        </p:nvSpPr>
        <p:spPr>
          <a:xfrm>
            <a:off x="4423955" y="3271633"/>
            <a:ext cx="43978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or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4BA77CD-5F77-8B70-A5E1-7A19FC9EAC5B}"/>
              </a:ext>
            </a:extLst>
          </p:cNvPr>
          <p:cNvSpPr txBox="1"/>
          <p:nvPr/>
        </p:nvSpPr>
        <p:spPr>
          <a:xfrm>
            <a:off x="8329749" y="3282825"/>
            <a:ext cx="40059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or</a:t>
            </a:r>
          </a:p>
        </p:txBody>
      </p:sp>
    </p:spTree>
    <p:extLst>
      <p:ext uri="{BB962C8B-B14F-4D97-AF65-F5344CB8AC3E}">
        <p14:creationId xmlns:p14="http://schemas.microsoft.com/office/powerpoint/2010/main" val="2160036402"/>
      </p:ext>
    </p:extLst>
  </p:cSld>
  <p:clrMapOvr>
    <a:masterClrMapping/>
  </p:clrMapOvr>
  <p:transition spd="med"/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BF726CE-CD26-4C82-7A59-99AC1AA9F70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Commercial Legion Desktops 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44785D0-99EE-A5B3-0714-8967E58D239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56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4" name="Table 4">
            <a:extLst>
              <a:ext uri="{FF2B5EF4-FFF2-40B4-BE49-F238E27FC236}">
                <a16:creationId xmlns:a16="http://schemas.microsoft.com/office/drawing/2014/main" id="{951451F4-4817-4C4D-665D-FD6F07E7919C}"/>
              </a:ext>
            </a:extLst>
          </p:cNvPr>
          <p:cNvGraphicFramePr>
            <a:graphicFrameLocks noGrp="1"/>
          </p:cNvGraphicFramePr>
          <p:nvPr/>
        </p:nvGraphicFramePr>
        <p:xfrm>
          <a:off x="1210489" y="1371599"/>
          <a:ext cx="9688830" cy="4437120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1937766">
                  <a:extLst>
                    <a:ext uri="{9D8B030D-6E8A-4147-A177-3AD203B41FA5}">
                      <a16:colId xmlns:a16="http://schemas.microsoft.com/office/drawing/2014/main" val="2362589444"/>
                    </a:ext>
                  </a:extLst>
                </a:gridCol>
                <a:gridCol w="1937766">
                  <a:extLst>
                    <a:ext uri="{9D8B030D-6E8A-4147-A177-3AD203B41FA5}">
                      <a16:colId xmlns:a16="http://schemas.microsoft.com/office/drawing/2014/main" val="3979920580"/>
                    </a:ext>
                  </a:extLst>
                </a:gridCol>
                <a:gridCol w="1937766">
                  <a:extLst>
                    <a:ext uri="{9D8B030D-6E8A-4147-A177-3AD203B41FA5}">
                      <a16:colId xmlns:a16="http://schemas.microsoft.com/office/drawing/2014/main" val="689703035"/>
                    </a:ext>
                  </a:extLst>
                </a:gridCol>
                <a:gridCol w="1937766">
                  <a:extLst>
                    <a:ext uri="{9D8B030D-6E8A-4147-A177-3AD203B41FA5}">
                      <a16:colId xmlns:a16="http://schemas.microsoft.com/office/drawing/2014/main" val="422812942"/>
                    </a:ext>
                  </a:extLst>
                </a:gridCol>
                <a:gridCol w="1937766">
                  <a:extLst>
                    <a:ext uri="{9D8B030D-6E8A-4147-A177-3AD203B41FA5}">
                      <a16:colId xmlns:a16="http://schemas.microsoft.com/office/drawing/2014/main" val="3866852981"/>
                    </a:ext>
                  </a:extLst>
                </a:gridCol>
              </a:tblGrid>
              <a:tr h="426430"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b="1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Model</a:t>
                      </a:r>
                    </a:p>
                  </a:txBody>
                  <a:tcPr marL="3175" marR="3175" marT="317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T5</a:t>
                      </a:r>
                    </a:p>
                  </a:txBody>
                  <a:tcPr marL="3175" marR="3175" marT="317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T5</a:t>
                      </a:r>
                    </a:p>
                  </a:txBody>
                  <a:tcPr marL="3175" marR="3175" marT="317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T5</a:t>
                      </a:r>
                    </a:p>
                  </a:txBody>
                  <a:tcPr marL="3175" marR="3175" marT="317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T7</a:t>
                      </a:r>
                    </a:p>
                  </a:txBody>
                  <a:tcPr marL="3175" marR="3175" marT="3175" marB="0" anchor="b"/>
                </a:tc>
                <a:extLst>
                  <a:ext uri="{0D108BD9-81ED-4DB2-BD59-A6C34878D82A}">
                    <a16:rowId xmlns:a16="http://schemas.microsoft.com/office/drawing/2014/main" val="3865934498"/>
                  </a:ext>
                </a:extLst>
              </a:tr>
              <a:tr h="426430"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b="1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PN</a:t>
                      </a:r>
                    </a:p>
                  </a:txBody>
                  <a:tcPr marL="3175" marR="3175" marT="3175" marB="0" anchor="ctr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90UX0016US</a:t>
                      </a:r>
                    </a:p>
                  </a:txBody>
                  <a:tcPr marL="3175" marR="3175" marT="317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90UX0015US</a:t>
                      </a:r>
                    </a:p>
                  </a:txBody>
                  <a:tcPr marL="3175" marR="3175" marT="317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90UT001RUS</a:t>
                      </a:r>
                    </a:p>
                  </a:txBody>
                  <a:tcPr marL="3175" marR="3175" marT="317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90V6000NUS</a:t>
                      </a:r>
                    </a:p>
                  </a:txBody>
                  <a:tcPr marL="3175" marR="3175" marT="3175" marB="0" anchor="b"/>
                </a:tc>
                <a:extLst>
                  <a:ext uri="{0D108BD9-81ED-4DB2-BD59-A6C34878D82A}">
                    <a16:rowId xmlns:a16="http://schemas.microsoft.com/office/drawing/2014/main" val="4265505711"/>
                  </a:ext>
                </a:extLst>
              </a:tr>
              <a:tr h="426430"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b="1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List Price</a:t>
                      </a:r>
                    </a:p>
                  </a:txBody>
                  <a:tcPr marL="3175" marR="3175" marT="3175" marB="0" anchor="ctr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$1,449.99</a:t>
                      </a:r>
                    </a:p>
                  </a:txBody>
                  <a:tcPr marL="3175" marR="3175" marT="317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$1,609.99</a:t>
                      </a:r>
                    </a:p>
                  </a:txBody>
                  <a:tcPr marL="3175" marR="3175" marT="317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$2,249.99</a:t>
                      </a:r>
                    </a:p>
                  </a:txBody>
                  <a:tcPr marL="3175" marR="3175" marT="317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$3,149.99</a:t>
                      </a:r>
                    </a:p>
                  </a:txBody>
                  <a:tcPr marL="3175" marR="3175" marT="3175" marB="0" anchor="b"/>
                </a:tc>
                <a:extLst>
                  <a:ext uri="{0D108BD9-81ED-4DB2-BD59-A6C34878D82A}">
                    <a16:rowId xmlns:a16="http://schemas.microsoft.com/office/drawing/2014/main" val="59312349"/>
                  </a:ext>
                </a:extLst>
              </a:tr>
              <a:tr h="426430"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b="1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CPU</a:t>
                      </a:r>
                    </a:p>
                  </a:txBody>
                  <a:tcPr marL="3175" marR="3175" marT="3175" marB="0" anchor="ctr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AMD R7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AMD R7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Intel i7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Intel i9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639909207"/>
                  </a:ext>
                </a:extLst>
              </a:tr>
              <a:tr h="426430"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b="1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RAM</a:t>
                      </a:r>
                    </a:p>
                  </a:txBody>
                  <a:tcPr marL="3175" marR="3175" marT="3175" marB="0" anchor="ctr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16GB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32GB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32GB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32GB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1468581056"/>
                  </a:ext>
                </a:extLst>
              </a:tr>
              <a:tr h="426430"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b="1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SSD</a:t>
                      </a:r>
                    </a:p>
                  </a:txBody>
                  <a:tcPr marL="3175" marR="3175" marT="3175" marB="0" anchor="ctr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512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1TB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1TB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2TB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2154054345"/>
                  </a:ext>
                </a:extLst>
              </a:tr>
              <a:tr h="426430"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b="1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GPU</a:t>
                      </a:r>
                    </a:p>
                  </a:txBody>
                  <a:tcPr marL="3175" marR="3175" marT="3175" marB="0" anchor="ctr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RX 7600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RTX 4060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RTX 4070 Super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RTX 4080 Super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2573002393"/>
                  </a:ext>
                </a:extLst>
              </a:tr>
              <a:tr h="426430"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b="1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Cooler</a:t>
                      </a:r>
                    </a:p>
                  </a:txBody>
                  <a:tcPr marL="3175" marR="3175" marT="3175" marB="0" anchor="ctr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Air 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Air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Air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Liquid 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4262879885"/>
                  </a:ext>
                </a:extLst>
              </a:tr>
              <a:tr h="426430"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b="1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PSU</a:t>
                      </a:r>
                    </a:p>
                  </a:txBody>
                  <a:tcPr marL="3175" marR="3175" marT="3175" marB="0" anchor="ctr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500W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500W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850W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850W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3182767685"/>
                  </a:ext>
                </a:extLst>
              </a:tr>
              <a:tr h="599250"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b="1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Included in Box</a:t>
                      </a:r>
                    </a:p>
                  </a:txBody>
                  <a:tcPr marL="3175" marR="3175" marT="3175" marB="0" anchor="ctr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KYB + Mouse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KYB + Mouse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KYB + Mouse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KYB + Mouse 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295290633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83628749"/>
      </p:ext>
    </p:extLst>
  </p:cSld>
  <p:clrMapOvr>
    <a:masterClrMapping/>
  </p:clrMapOvr>
  <p:transition spd="med"/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DB5C3C6-506C-27E7-7210-C52D434855E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Legion DT Transition Guidance 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A76E22E4-CE66-97B8-7B8D-D0BDD18025B3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57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4" name="Table 4">
            <a:extLst>
              <a:ext uri="{FF2B5EF4-FFF2-40B4-BE49-F238E27FC236}">
                <a16:creationId xmlns:a16="http://schemas.microsoft.com/office/drawing/2014/main" id="{399D2952-A59D-2A4C-DE40-E83AECD9A41E}"/>
              </a:ext>
            </a:extLst>
          </p:cNvPr>
          <p:cNvGraphicFramePr>
            <a:graphicFrameLocks noGrp="1"/>
          </p:cNvGraphicFramePr>
          <p:nvPr/>
        </p:nvGraphicFramePr>
        <p:xfrm>
          <a:off x="2114201" y="1660895"/>
          <a:ext cx="8414460" cy="995218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1402410">
                  <a:extLst>
                    <a:ext uri="{9D8B030D-6E8A-4147-A177-3AD203B41FA5}">
                      <a16:colId xmlns:a16="http://schemas.microsoft.com/office/drawing/2014/main" val="1758355796"/>
                    </a:ext>
                  </a:extLst>
                </a:gridCol>
                <a:gridCol w="1402410">
                  <a:extLst>
                    <a:ext uri="{9D8B030D-6E8A-4147-A177-3AD203B41FA5}">
                      <a16:colId xmlns:a16="http://schemas.microsoft.com/office/drawing/2014/main" val="672096762"/>
                    </a:ext>
                  </a:extLst>
                </a:gridCol>
                <a:gridCol w="1402410">
                  <a:extLst>
                    <a:ext uri="{9D8B030D-6E8A-4147-A177-3AD203B41FA5}">
                      <a16:colId xmlns:a16="http://schemas.microsoft.com/office/drawing/2014/main" val="3595439263"/>
                    </a:ext>
                  </a:extLst>
                </a:gridCol>
                <a:gridCol w="1402410">
                  <a:extLst>
                    <a:ext uri="{9D8B030D-6E8A-4147-A177-3AD203B41FA5}">
                      <a16:colId xmlns:a16="http://schemas.microsoft.com/office/drawing/2014/main" val="1845230229"/>
                    </a:ext>
                  </a:extLst>
                </a:gridCol>
                <a:gridCol w="1402410">
                  <a:extLst>
                    <a:ext uri="{9D8B030D-6E8A-4147-A177-3AD203B41FA5}">
                      <a16:colId xmlns:a16="http://schemas.microsoft.com/office/drawing/2014/main" val="2748964704"/>
                    </a:ext>
                  </a:extLst>
                </a:gridCol>
                <a:gridCol w="1402410">
                  <a:extLst>
                    <a:ext uri="{9D8B030D-6E8A-4147-A177-3AD203B41FA5}">
                      <a16:colId xmlns:a16="http://schemas.microsoft.com/office/drawing/2014/main" val="78492724"/>
                    </a:ext>
                  </a:extLst>
                </a:gridCol>
              </a:tblGrid>
              <a:tr h="497609"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+mn-lt"/>
                        </a:rPr>
                        <a:t>Model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T5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T5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T7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T7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T7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323156581"/>
                  </a:ext>
                </a:extLst>
              </a:tr>
              <a:tr h="497609"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solidFill>
                            <a:schemeClr val="tx1"/>
                          </a:solidFill>
                          <a:latin typeface="+mn-lt"/>
                        </a:rPr>
                        <a:t>PN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90UX000QUS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90UT000VUS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90V60009US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90V6000CUS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90V60006US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1350013048"/>
                  </a:ext>
                </a:extLst>
              </a:tr>
            </a:tbl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id="{107BB302-3CF6-D897-480D-1B3A5963CE63}"/>
              </a:ext>
            </a:extLst>
          </p:cNvPr>
          <p:cNvSpPr txBox="1"/>
          <p:nvPr/>
        </p:nvSpPr>
        <p:spPr>
          <a:xfrm>
            <a:off x="313508" y="1809598"/>
            <a:ext cx="17678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Current Gen</a:t>
            </a:r>
          </a:p>
        </p:txBody>
      </p:sp>
      <p:graphicFrame>
        <p:nvGraphicFramePr>
          <p:cNvPr id="6" name="Table 6">
            <a:extLst>
              <a:ext uri="{FF2B5EF4-FFF2-40B4-BE49-F238E27FC236}">
                <a16:creationId xmlns:a16="http://schemas.microsoft.com/office/drawing/2014/main" id="{C4B9C906-2A74-DA05-C2E0-C9AC72B040ED}"/>
              </a:ext>
            </a:extLst>
          </p:cNvPr>
          <p:cNvGraphicFramePr>
            <a:graphicFrameLocks noGrp="1"/>
          </p:cNvGraphicFramePr>
          <p:nvPr/>
        </p:nvGraphicFramePr>
        <p:xfrm>
          <a:off x="2081346" y="3885937"/>
          <a:ext cx="7079345" cy="1034406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1415869">
                  <a:extLst>
                    <a:ext uri="{9D8B030D-6E8A-4147-A177-3AD203B41FA5}">
                      <a16:colId xmlns:a16="http://schemas.microsoft.com/office/drawing/2014/main" val="558614629"/>
                    </a:ext>
                  </a:extLst>
                </a:gridCol>
                <a:gridCol w="1415869">
                  <a:extLst>
                    <a:ext uri="{9D8B030D-6E8A-4147-A177-3AD203B41FA5}">
                      <a16:colId xmlns:a16="http://schemas.microsoft.com/office/drawing/2014/main" val="3749088287"/>
                    </a:ext>
                  </a:extLst>
                </a:gridCol>
                <a:gridCol w="1415869">
                  <a:extLst>
                    <a:ext uri="{9D8B030D-6E8A-4147-A177-3AD203B41FA5}">
                      <a16:colId xmlns:a16="http://schemas.microsoft.com/office/drawing/2014/main" val="376512720"/>
                    </a:ext>
                  </a:extLst>
                </a:gridCol>
                <a:gridCol w="1415869">
                  <a:extLst>
                    <a:ext uri="{9D8B030D-6E8A-4147-A177-3AD203B41FA5}">
                      <a16:colId xmlns:a16="http://schemas.microsoft.com/office/drawing/2014/main" val="3874702632"/>
                    </a:ext>
                  </a:extLst>
                </a:gridCol>
                <a:gridCol w="1415869">
                  <a:extLst>
                    <a:ext uri="{9D8B030D-6E8A-4147-A177-3AD203B41FA5}">
                      <a16:colId xmlns:a16="http://schemas.microsoft.com/office/drawing/2014/main" val="4214293417"/>
                    </a:ext>
                  </a:extLst>
                </a:gridCol>
              </a:tblGrid>
              <a:tr h="517203"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solidFill>
                            <a:schemeClr val="bg1"/>
                          </a:solidFill>
                        </a:rPr>
                        <a:t>Model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T5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T5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T5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T7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1787411869"/>
                  </a:ext>
                </a:extLst>
              </a:tr>
              <a:tr h="517203"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solidFill>
                            <a:schemeClr val="tx1"/>
                          </a:solidFill>
                          <a:latin typeface="+mn-lt"/>
                        </a:rPr>
                        <a:t>PN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90UX0016US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90UX0015US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90UT001RUS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90V6000NUS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2330272850"/>
                  </a:ext>
                </a:extLst>
              </a:tr>
            </a:tbl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B5B3DA37-3D36-1FD3-DBB2-8F38947B0E2F}"/>
              </a:ext>
            </a:extLst>
          </p:cNvPr>
          <p:cNvSpPr txBox="1"/>
          <p:nvPr/>
        </p:nvSpPr>
        <p:spPr>
          <a:xfrm>
            <a:off x="551011" y="4049486"/>
            <a:ext cx="156319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Next Gen</a:t>
            </a:r>
          </a:p>
        </p:txBody>
      </p: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02225BFE-79CD-5846-C095-6CCC032C5EC3}"/>
              </a:ext>
            </a:extLst>
          </p:cNvPr>
          <p:cNvCxnSpPr>
            <a:cxnSpLocks/>
          </p:cNvCxnSpPr>
          <p:nvPr/>
        </p:nvCxnSpPr>
        <p:spPr>
          <a:xfrm>
            <a:off x="4254137" y="2725783"/>
            <a:ext cx="0" cy="1027611"/>
          </a:xfrm>
          <a:prstGeom prst="straightConnector1">
            <a:avLst/>
          </a:prstGeom>
          <a:ln>
            <a:headEnd type="none" w="med" len="med"/>
            <a:tailEnd type="arrow" w="med" len="med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id="{277DF9EF-08E1-40C2-C7AE-64997B23BB00}"/>
              </a:ext>
            </a:extLst>
          </p:cNvPr>
          <p:cNvCxnSpPr/>
          <p:nvPr/>
        </p:nvCxnSpPr>
        <p:spPr>
          <a:xfrm>
            <a:off x="5495109" y="2769326"/>
            <a:ext cx="0" cy="984068"/>
          </a:xfrm>
          <a:prstGeom prst="straightConnector1">
            <a:avLst/>
          </a:prstGeom>
          <a:ln>
            <a:headEnd type="none" w="med" len="med"/>
            <a:tailEnd type="arrow" w="med" len="med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4" name="Straight Arrow Connector 13">
            <a:extLst>
              <a:ext uri="{FF2B5EF4-FFF2-40B4-BE49-F238E27FC236}">
                <a16:creationId xmlns:a16="http://schemas.microsoft.com/office/drawing/2014/main" id="{97FCB058-0CFC-CC3F-2FEB-6DE08A658867}"/>
              </a:ext>
            </a:extLst>
          </p:cNvPr>
          <p:cNvCxnSpPr/>
          <p:nvPr/>
        </p:nvCxnSpPr>
        <p:spPr>
          <a:xfrm>
            <a:off x="5660571" y="2769326"/>
            <a:ext cx="1188720" cy="927463"/>
          </a:xfrm>
          <a:prstGeom prst="straightConnector1">
            <a:avLst/>
          </a:prstGeom>
          <a:ln>
            <a:headEnd type="none" w="med" len="med"/>
            <a:tailEnd type="arrow" w="med" len="med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584A7470-52AD-FDAB-68FB-1D52A1E28280}"/>
              </a:ext>
            </a:extLst>
          </p:cNvPr>
          <p:cNvCxnSpPr>
            <a:cxnSpLocks/>
          </p:cNvCxnSpPr>
          <p:nvPr/>
        </p:nvCxnSpPr>
        <p:spPr>
          <a:xfrm>
            <a:off x="7027817" y="2769326"/>
            <a:ext cx="0" cy="927463"/>
          </a:xfrm>
          <a:prstGeom prst="straightConnector1">
            <a:avLst/>
          </a:prstGeom>
          <a:ln>
            <a:headEnd type="none" w="med" len="med"/>
            <a:tailEnd type="arrow" w="med" len="med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9" name="Straight Arrow Connector 18">
            <a:extLst>
              <a:ext uri="{FF2B5EF4-FFF2-40B4-BE49-F238E27FC236}">
                <a16:creationId xmlns:a16="http://schemas.microsoft.com/office/drawing/2014/main" id="{F5BE822F-DB2E-3B3F-857F-58DF36075D9F}"/>
              </a:ext>
            </a:extLst>
          </p:cNvPr>
          <p:cNvCxnSpPr>
            <a:cxnSpLocks/>
          </p:cNvCxnSpPr>
          <p:nvPr/>
        </p:nvCxnSpPr>
        <p:spPr>
          <a:xfrm>
            <a:off x="7167154" y="2769326"/>
            <a:ext cx="1193075" cy="984068"/>
          </a:xfrm>
          <a:prstGeom prst="straightConnector1">
            <a:avLst/>
          </a:prstGeom>
          <a:ln>
            <a:headEnd type="none" w="med" len="med"/>
            <a:tailEnd type="arrow" w="med" len="med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22" name="Straight Arrow Connector 21">
            <a:extLst>
              <a:ext uri="{FF2B5EF4-FFF2-40B4-BE49-F238E27FC236}">
                <a16:creationId xmlns:a16="http://schemas.microsoft.com/office/drawing/2014/main" id="{7A55ACF9-4E60-9B31-95AE-DC02590AB1C2}"/>
              </a:ext>
            </a:extLst>
          </p:cNvPr>
          <p:cNvCxnSpPr>
            <a:cxnSpLocks/>
          </p:cNvCxnSpPr>
          <p:nvPr/>
        </p:nvCxnSpPr>
        <p:spPr>
          <a:xfrm>
            <a:off x="8534400" y="2769326"/>
            <a:ext cx="0" cy="984068"/>
          </a:xfrm>
          <a:prstGeom prst="straightConnector1">
            <a:avLst/>
          </a:prstGeom>
          <a:ln>
            <a:headEnd type="none" w="med" len="med"/>
            <a:tailEnd type="arrow" w="med" len="med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25" name="Straight Arrow Connector 24">
            <a:extLst>
              <a:ext uri="{FF2B5EF4-FFF2-40B4-BE49-F238E27FC236}">
                <a16:creationId xmlns:a16="http://schemas.microsoft.com/office/drawing/2014/main" id="{B6A323F8-23B8-1C26-A323-79FE4F070A81}"/>
              </a:ext>
            </a:extLst>
          </p:cNvPr>
          <p:cNvCxnSpPr>
            <a:cxnSpLocks/>
          </p:cNvCxnSpPr>
          <p:nvPr/>
        </p:nvCxnSpPr>
        <p:spPr>
          <a:xfrm flipH="1">
            <a:off x="8694964" y="2769326"/>
            <a:ext cx="1132659" cy="984068"/>
          </a:xfrm>
          <a:prstGeom prst="straightConnector1">
            <a:avLst/>
          </a:prstGeom>
          <a:ln>
            <a:headEnd type="none" w="med" len="med"/>
            <a:tailEnd type="arrow" w="med" len="med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301E263F-5B84-E26E-85F9-EFBBEB0086F0}"/>
              </a:ext>
            </a:extLst>
          </p:cNvPr>
          <p:cNvSpPr txBox="1"/>
          <p:nvPr/>
        </p:nvSpPr>
        <p:spPr>
          <a:xfrm>
            <a:off x="5661158" y="3130732"/>
            <a:ext cx="56605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or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8BE6E60-03C0-283F-A66F-FE587DA87CE7}"/>
              </a:ext>
            </a:extLst>
          </p:cNvPr>
          <p:cNvSpPr txBox="1"/>
          <p:nvPr/>
        </p:nvSpPr>
        <p:spPr>
          <a:xfrm>
            <a:off x="7201989" y="3124590"/>
            <a:ext cx="49638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or</a:t>
            </a:r>
          </a:p>
        </p:txBody>
      </p:sp>
    </p:spTree>
    <p:extLst>
      <p:ext uri="{BB962C8B-B14F-4D97-AF65-F5344CB8AC3E}">
        <p14:creationId xmlns:p14="http://schemas.microsoft.com/office/powerpoint/2010/main" val="1515791819"/>
      </p:ext>
    </p:extLst>
  </p:cSld>
  <p:clrMapOvr>
    <a:masterClrMapping/>
  </p:clrMapOvr>
  <p:transition spd="med"/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A084F57-7F20-451E-E215-536772FD97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Commercial Legion Monitors 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52B60512-47C3-5B5F-6697-1F9E1F943A4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58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4" name="Table 4">
            <a:extLst>
              <a:ext uri="{FF2B5EF4-FFF2-40B4-BE49-F238E27FC236}">
                <a16:creationId xmlns:a16="http://schemas.microsoft.com/office/drawing/2014/main" id="{54B46295-7BB3-9B50-642A-09B8A341A0B9}"/>
              </a:ext>
            </a:extLst>
          </p:cNvPr>
          <p:cNvGraphicFramePr>
            <a:graphicFrameLocks noGrp="1"/>
          </p:cNvGraphicFramePr>
          <p:nvPr/>
        </p:nvGraphicFramePr>
        <p:xfrm>
          <a:off x="949234" y="1360714"/>
          <a:ext cx="9984377" cy="4136571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1264477">
                  <a:extLst>
                    <a:ext uri="{9D8B030D-6E8A-4147-A177-3AD203B41FA5}">
                      <a16:colId xmlns:a16="http://schemas.microsoft.com/office/drawing/2014/main" val="2048823275"/>
                    </a:ext>
                  </a:extLst>
                </a:gridCol>
                <a:gridCol w="2017585">
                  <a:extLst>
                    <a:ext uri="{9D8B030D-6E8A-4147-A177-3AD203B41FA5}">
                      <a16:colId xmlns:a16="http://schemas.microsoft.com/office/drawing/2014/main" val="1187007407"/>
                    </a:ext>
                  </a:extLst>
                </a:gridCol>
                <a:gridCol w="6702315">
                  <a:extLst>
                    <a:ext uri="{9D8B030D-6E8A-4147-A177-3AD203B41FA5}">
                      <a16:colId xmlns:a16="http://schemas.microsoft.com/office/drawing/2014/main" val="500028104"/>
                    </a:ext>
                  </a:extLst>
                </a:gridCol>
              </a:tblGrid>
              <a:tr h="391767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Model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Part Number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Spec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2320575493"/>
                  </a:ext>
                </a:extLst>
              </a:tr>
              <a:tr h="51855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R25f-30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67B8GACBUS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24.5" FHD VA (1920x1080) / 240Hz (OC 280Hz) / 350nits / 2x HDMI 2.0, DP 1.4, Audio 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721251689"/>
                  </a:ext>
                </a:extLst>
              </a:tr>
              <a:tr h="51855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R25i-30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67B7GACBUS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24.5" FHD ISP (1920x1080) / 165Hz (OC 180Hz) / 350nits / 2x HDMI 2.0, DP 1.4, Audio 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4013829439"/>
                  </a:ext>
                </a:extLst>
              </a:tr>
              <a:tr h="51855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R27fc-30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67B6GAC1US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27" FHD VA (1920x1080) / 240Hz (OC 280Hz) / 350nits / 2x HDMI 2.0, DP 1.4, Audio  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723970062"/>
                  </a:ext>
                </a:extLst>
              </a:tr>
              <a:tr h="63347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R27q-30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67B4GAC1US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27" QHD IPS (2560x1440) / 165Hz (OC 180Hz) / 350nits / 2x HDMI 2.0, DP 1.4, Audio 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2600237261"/>
                  </a:ext>
                </a:extLst>
              </a:tr>
              <a:tr h="51855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R27i-30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67B5GAC1US 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27" FHD IPS (1920x1080) / 165Hz (OC 180Hz) / 350nits / 2x HDMI 2.0, DP 1.4, Audio 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274286658"/>
                  </a:ext>
                </a:extLst>
              </a:tr>
              <a:tr h="51855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R32qc-30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*TBD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31.5 QHD VA (2560x1440) / 180Hz / 350 Nits / 2x HDMI 2.1, DP 1.4, Audio  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1718057977"/>
                  </a:ext>
                </a:extLst>
              </a:tr>
              <a:tr h="51855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R34w-30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*TBD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34" WQHD VA (3440x1440) / 180Hz / 350 Nits / 2x HDMI 2.1, DP 1.4, Audio   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3357189961"/>
                  </a:ext>
                </a:extLst>
              </a:tr>
            </a:tbl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id="{274DB502-5153-A61C-B89D-DEC559921F9A}"/>
              </a:ext>
            </a:extLst>
          </p:cNvPr>
          <p:cNvSpPr txBox="1"/>
          <p:nvPr/>
        </p:nvSpPr>
        <p:spPr>
          <a:xfrm>
            <a:off x="2299106" y="5597678"/>
            <a:ext cx="268659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* SS Date: July 2024 </a:t>
            </a:r>
          </a:p>
        </p:txBody>
      </p:sp>
    </p:spTree>
    <p:extLst>
      <p:ext uri="{BB962C8B-B14F-4D97-AF65-F5344CB8AC3E}">
        <p14:creationId xmlns:p14="http://schemas.microsoft.com/office/powerpoint/2010/main" val="2127646681"/>
      </p:ext>
    </p:extLst>
  </p:cSld>
  <p:clrMapOvr>
    <a:masterClrMapping/>
  </p:clrMapOvr>
  <p:transition spd="med"/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92F500FC-7E13-57CB-A7A9-9D87914819B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Keyboards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DF680224-D874-DD26-1247-DC98ACD0BBF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59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5" name="Table 5">
            <a:extLst>
              <a:ext uri="{FF2B5EF4-FFF2-40B4-BE49-F238E27FC236}">
                <a16:creationId xmlns:a16="http://schemas.microsoft.com/office/drawing/2014/main" id="{1380D784-8FF9-E8F6-3438-8E6B2616FCD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92622870"/>
              </p:ext>
            </p:extLst>
          </p:nvPr>
        </p:nvGraphicFramePr>
        <p:xfrm>
          <a:off x="470850" y="997098"/>
          <a:ext cx="11024463" cy="520775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674821">
                  <a:extLst>
                    <a:ext uri="{9D8B030D-6E8A-4147-A177-3AD203B41FA5}">
                      <a16:colId xmlns:a16="http://schemas.microsoft.com/office/drawing/2014/main" val="716884826"/>
                    </a:ext>
                  </a:extLst>
                </a:gridCol>
                <a:gridCol w="3674821">
                  <a:extLst>
                    <a:ext uri="{9D8B030D-6E8A-4147-A177-3AD203B41FA5}">
                      <a16:colId xmlns:a16="http://schemas.microsoft.com/office/drawing/2014/main" val="3581215780"/>
                    </a:ext>
                  </a:extLst>
                </a:gridCol>
                <a:gridCol w="3674821">
                  <a:extLst>
                    <a:ext uri="{9D8B030D-6E8A-4147-A177-3AD203B41FA5}">
                      <a16:colId xmlns:a16="http://schemas.microsoft.com/office/drawing/2014/main" val="1767438311"/>
                    </a:ext>
                  </a:extLst>
                </a:gridCol>
              </a:tblGrid>
              <a:tr h="5207759">
                <a:tc>
                  <a:txBody>
                    <a:bodyPr/>
                    <a:lstStyle/>
                    <a:p>
                      <a:pPr algn="ctr"/>
                      <a:r>
                        <a:rPr lang="en-US" sz="1200" b="1">
                          <a:solidFill>
                            <a:schemeClr val="tx1"/>
                          </a:solidFill>
                        </a:rPr>
                        <a:t>K310</a:t>
                      </a:r>
                    </a:p>
                    <a:p>
                      <a:pPr algn="ctr"/>
                      <a:r>
                        <a:rPr lang="en-US" sz="1200">
                          <a:solidFill>
                            <a:schemeClr val="tx1"/>
                          </a:solidFill>
                        </a:rPr>
                        <a:t>Membrane / Soft Click</a:t>
                      </a: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</a:txBody>
                  <a:tcPr anchor="b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10000"/>
                        <a:lumOff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/>
                        <a:t>K500</a:t>
                      </a:r>
                    </a:p>
                    <a:p>
                      <a:pPr algn="ctr"/>
                      <a:r>
                        <a:rPr lang="en-US" sz="1200"/>
                        <a:t>Mechanical</a:t>
                      </a:r>
                    </a:p>
                    <a:p>
                      <a:pPr algn="ctr"/>
                      <a:endParaRPr lang="en-US" sz="1200"/>
                    </a:p>
                  </a:txBody>
                  <a:tcPr anchor="b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10000"/>
                        <a:lumOff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/>
                        <a:t>K510 Mini</a:t>
                      </a:r>
                    </a:p>
                    <a:p>
                      <a:pPr algn="ctr"/>
                      <a:r>
                        <a:rPr lang="en-US" sz="1200"/>
                        <a:t>TKL Mechanical</a:t>
                      </a:r>
                    </a:p>
                    <a:p>
                      <a:pPr lvl="2"/>
                      <a:endParaRPr lang="en-US" sz="900"/>
                    </a:p>
                  </a:txBody>
                  <a:tcPr anchor="b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8992136"/>
                  </a:ext>
                </a:extLst>
              </a:tr>
            </a:tbl>
          </a:graphicData>
        </a:graphic>
      </p:graphicFrame>
      <p:pic>
        <p:nvPicPr>
          <p:cNvPr id="8" name="Picture 7" descr="A rainbow colored keyboard on a black background&#10;&#10;Description automatically generated">
            <a:extLst>
              <a:ext uri="{FF2B5EF4-FFF2-40B4-BE49-F238E27FC236}">
                <a16:creationId xmlns:a16="http://schemas.microsoft.com/office/drawing/2014/main" id="{033F06BB-6C34-1C8D-2C9E-1437DEFE5FB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41821" y="712934"/>
            <a:ext cx="3321277" cy="3321277"/>
          </a:xfrm>
          <a:prstGeom prst="rect">
            <a:avLst/>
          </a:prstGeom>
        </p:spPr>
      </p:pic>
      <p:pic>
        <p:nvPicPr>
          <p:cNvPr id="12" name="Picture 11" descr="A close up of a keyboard&#10;&#10;Description automatically generated">
            <a:extLst>
              <a:ext uri="{FF2B5EF4-FFF2-40B4-BE49-F238E27FC236}">
                <a16:creationId xmlns:a16="http://schemas.microsoft.com/office/drawing/2014/main" id="{1CDABB0F-7C5E-86B7-3938-65F6E4C314B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779132" y="3285140"/>
            <a:ext cx="1832559" cy="1834393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  <p:pic>
        <p:nvPicPr>
          <p:cNvPr id="16" name="Picture 15" descr="A black keyboard with rainbow colored keys&#10;&#10;Description automatically generated">
            <a:extLst>
              <a:ext uri="{FF2B5EF4-FFF2-40B4-BE49-F238E27FC236}">
                <a16:creationId xmlns:a16="http://schemas.microsoft.com/office/drawing/2014/main" id="{9DB45A6E-52FD-655D-F150-295AD7343BD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1177" y="1782704"/>
            <a:ext cx="3664637" cy="2748478"/>
          </a:xfrm>
          <a:prstGeom prst="rect">
            <a:avLst/>
          </a:prstGeom>
        </p:spPr>
      </p:pic>
      <p:pic>
        <p:nvPicPr>
          <p:cNvPr id="19" name="Picture 18" descr="A black keyboard with colorful keys&#10;&#10;Description automatically generated">
            <a:extLst>
              <a:ext uri="{FF2B5EF4-FFF2-40B4-BE49-F238E27FC236}">
                <a16:creationId xmlns:a16="http://schemas.microsoft.com/office/drawing/2014/main" id="{65F42A35-C910-0EE0-2B2E-65BC42997C55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65814" y="2070198"/>
            <a:ext cx="3787101" cy="21321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3685361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489FA33-45B8-4FF7-94CE-D10942AFC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Premium ThinkPad T and X Series</a:t>
            </a:r>
            <a:br>
              <a:rPr lang="en-US"/>
            </a:b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9E8A8EE-2129-40C4-842D-988291A9D2D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ACFAFD10-2E44-1DB0-E55E-61548A3CD97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24855867"/>
              </p:ext>
            </p:extLst>
          </p:nvPr>
        </p:nvGraphicFramePr>
        <p:xfrm>
          <a:off x="1589" y="1026667"/>
          <a:ext cx="5262935" cy="2223349"/>
        </p:xfrm>
        <a:graphic>
          <a:graphicData uri="http://schemas.openxmlformats.org/drawingml/2006/table">
            <a:tbl>
              <a:tblPr firstRow="1"/>
              <a:tblGrid>
                <a:gridCol w="29150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4580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19329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981511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1015068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1009717">
                  <a:extLst>
                    <a:ext uri="{9D8B030D-6E8A-4147-A177-3AD203B41FA5}">
                      <a16:colId xmlns:a16="http://schemas.microsoft.com/office/drawing/2014/main" val="1848802128"/>
                    </a:ext>
                  </a:extLst>
                </a:gridCol>
              </a:tblGrid>
              <a:tr h="167626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T14 G5 (Intel)</a:t>
                      </a:r>
                    </a:p>
                  </a:txBody>
                  <a:tcPr marL="0" marR="0" marT="66546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$1526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$1545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$1683</a:t>
                      </a:r>
                    </a:p>
                  </a:txBody>
                  <a:tcPr marL="9525" marR="9525" marT="9525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$1719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$1830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84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</a:endParaRP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6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71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21ML0053US - Grey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21ML0089US - Grey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21ML0056US</a:t>
                      </a:r>
                    </a:p>
                  </a:txBody>
                  <a:tcPr marL="9525" marR="9525" marT="9525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21ML006MUS - Grey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21ML008NUS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556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ULTRA 5 125U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ULTRA 7 155U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ULTRA 5 135U </a:t>
                      </a:r>
                      <a:r>
                        <a:rPr lang="en-US" sz="6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Vpro</a:t>
                      </a:r>
                      <a:endParaRPr lang="en-US" sz="600" b="0" i="0" u="none" strike="noStrike" dirty="0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ULTRA 7 155U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ULTRA 7 165U </a:t>
                      </a:r>
                      <a:r>
                        <a:rPr lang="en-US" sz="6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Vpro</a:t>
                      </a:r>
                      <a:endParaRPr lang="en-US" sz="600" b="0" i="0" u="none" strike="noStrike" dirty="0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263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32GB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32GB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32GB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263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556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14" FHD </a:t>
                      </a:r>
                      <a:r>
                        <a:rPr lang="en-US" sz="600" b="1" i="0" u="none" strike="noStrike" kern="1200" baseline="0" dirty="0">
                          <a:solidFill>
                            <a:schemeClr val="accent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Touch</a:t>
                      </a:r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+ IR Cam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14” FHD 400 NIT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14" FHD </a:t>
                      </a:r>
                      <a:r>
                        <a:rPr lang="en-US" sz="600" b="1" i="0" u="none" strike="noStrike" kern="1200" baseline="0" dirty="0">
                          <a:solidFill>
                            <a:schemeClr val="accent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Touch</a:t>
                      </a:r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+ IR Cam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14" FHD </a:t>
                      </a:r>
                      <a:r>
                        <a:rPr lang="en-US" sz="600" b="1" i="0" u="none" strike="noStrike" kern="1200" baseline="0" dirty="0">
                          <a:solidFill>
                            <a:schemeClr val="accent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Touch</a:t>
                      </a:r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+ IR Cam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14" FHD </a:t>
                      </a:r>
                      <a:r>
                        <a:rPr lang="en-US" sz="600" b="1" i="0" u="none" strike="noStrike" kern="1200" baseline="0">
                          <a:solidFill>
                            <a:schemeClr val="accent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Touch</a:t>
                      </a:r>
                      <a:r>
                        <a:rPr lang="en-US" sz="6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+ IR Cam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0658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600" b="0" dirty="0"/>
                        <a:t>Camera, Backlit Keyboard, FPR, 2x2 + BT5.2, BT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/>
                        <a:t>Camera, Backlit Keyboard, FPR, 2x2 + BT5.2, BT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dirty="0"/>
                        <a:t>Camera, Backlit Keyboard, FPR, 2x2 + BT5.2, BT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dirty="0"/>
                        <a:t>Camera, Backlit Keyboard, FPR, 2x2 + BT5.2, BT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/>
                        <a:t>Camera, Backlit Keyboard, FPR, 2x2 + BT5.2, BT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556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Integrated 52Wh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Integrated 52Wh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Integrated 52Wh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Integrated 52Wh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Integrated 52Wh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28076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556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 Year Depot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 Year Depot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 Year Depot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 Year Depot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 Year Depot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429204E3-A9AF-F40A-24E6-256375020D9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75718131"/>
              </p:ext>
            </p:extLst>
          </p:nvPr>
        </p:nvGraphicFramePr>
        <p:xfrm>
          <a:off x="5677694" y="1026667"/>
          <a:ext cx="4253218" cy="2223349"/>
        </p:xfrm>
        <a:graphic>
          <a:graphicData uri="http://schemas.openxmlformats.org/drawingml/2006/table">
            <a:tbl>
              <a:tblPr firstRow="1"/>
              <a:tblGrid>
                <a:gridCol w="29150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4580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19329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981511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1015068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</a:tblGrid>
              <a:tr h="167626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T14s G5 (Intel)</a:t>
                      </a:r>
                    </a:p>
                  </a:txBody>
                  <a:tcPr marL="0" marR="0" marT="66546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$1489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$1646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$1747</a:t>
                      </a:r>
                    </a:p>
                  </a:txBody>
                  <a:tcPr marL="9525" marR="9525" marT="9525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$2060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84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</a:endParaRP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71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21LS004EUS - Grey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21LS0058US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21LS0049US</a:t>
                      </a:r>
                    </a:p>
                  </a:txBody>
                  <a:tcPr marL="9525" marR="9525" marT="9525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21LS004FUS - Grey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556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ULTRA 5 125U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ULTRA 7 155U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ULTRA 5 135U </a:t>
                      </a:r>
                      <a:r>
                        <a:rPr lang="en-US" sz="6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Vpro</a:t>
                      </a:r>
                      <a:endParaRPr lang="en-US" sz="600" b="0" i="0" u="none" strike="noStrike" dirty="0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ULTRA 7 165U </a:t>
                      </a:r>
                      <a:r>
                        <a:rPr lang="en-US" sz="6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Vpro</a:t>
                      </a:r>
                      <a:endParaRPr lang="en-US" sz="600" b="0" i="0" u="none" strike="noStrike" dirty="0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263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32GB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32GB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263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256GB PCIe SSD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556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14” FHD 400 NIT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14" FHD + IR Cam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14" FHD </a:t>
                      </a:r>
                      <a:r>
                        <a:rPr lang="en-US" sz="600" b="1" i="0" u="none" strike="noStrike" kern="1200" baseline="0" dirty="0">
                          <a:solidFill>
                            <a:schemeClr val="accent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Touch</a:t>
                      </a:r>
                      <a:endParaRPr lang="en-US" sz="600" b="0" i="0" u="none" strike="noStrike" kern="1200" baseline="0" dirty="0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14" FHD </a:t>
                      </a:r>
                      <a:r>
                        <a:rPr lang="en-US" sz="600" b="1" i="0" u="none" strike="noStrike" kern="1200" baseline="0" dirty="0">
                          <a:solidFill>
                            <a:schemeClr val="accent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Touch</a:t>
                      </a:r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+ IR Cam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0658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600" b="0" dirty="0"/>
                        <a:t>Camera, Backlit Keyboard, FPR, 2x2 + BT5.2, BT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/>
                        <a:t>Camera, Backlit Keyboard, FPR, 2x2 + BT5.2, BT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dirty="0"/>
                        <a:t>Camera, Backlit Keyboard, FPR, 2x2 + BT5.2, BT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dirty="0"/>
                        <a:t>Camera, Backlit Keyboard, FPR, 2x2 + BT5.2, BT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556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Integrated 58Wh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Integrated 58Wh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Integrated 58Wh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Integrated 58Wh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28076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556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 Year Depot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 Year Depot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 Year Depot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 Year Depot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1D1F031A-BFFA-A9D2-B696-8614DD437C6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17817244"/>
              </p:ext>
            </p:extLst>
          </p:nvPr>
        </p:nvGraphicFramePr>
        <p:xfrm>
          <a:off x="119268" y="3545981"/>
          <a:ext cx="3442915" cy="2607200"/>
        </p:xfrm>
        <a:graphic>
          <a:graphicData uri="http://schemas.openxmlformats.org/drawingml/2006/table">
            <a:tbl>
              <a:tblPr firstRow="1"/>
              <a:tblGrid>
                <a:gridCol w="23596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4656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4418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94518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82168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</a:tblGrid>
              <a:tr h="207752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T16 G3 (Intel)</a:t>
                      </a:r>
                    </a:p>
                  </a:txBody>
                  <a:tcPr marL="0" marR="0" marT="66546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$1535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$1609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$1710</a:t>
                      </a:r>
                    </a:p>
                  </a:txBody>
                  <a:tcPr marL="9525" marR="9525" marT="9525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$1977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428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</a:endParaRP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947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21MN005MUS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21MN00AHUS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21MN0070US</a:t>
                      </a:r>
                    </a:p>
                  </a:txBody>
                  <a:tcPr marL="9525" marR="9525" marT="9525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21MN005HUS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932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ULTRA 5 125U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ULTRA 7 155U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ULTRA 7 155U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ULTRA 7 165U </a:t>
                      </a:r>
                      <a:r>
                        <a:rPr lang="en-US" sz="6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Vpro</a:t>
                      </a:r>
                      <a:endParaRPr lang="en-US" sz="600" b="0" i="0" u="none" strike="noStrike" dirty="0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071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32GB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32GB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071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932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14" FHD </a:t>
                      </a:r>
                      <a:r>
                        <a:rPr lang="en-US" sz="600" b="1" i="0" u="none" strike="noStrike" kern="1200" baseline="0" dirty="0">
                          <a:solidFill>
                            <a:schemeClr val="accent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Touch</a:t>
                      </a:r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+ IR Cam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14" FHD </a:t>
                      </a:r>
                      <a:r>
                        <a:rPr lang="en-US" sz="600" b="1" i="0" u="none" strike="noStrike" kern="1200" baseline="0" dirty="0">
                          <a:solidFill>
                            <a:schemeClr val="accent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Touch</a:t>
                      </a:r>
                      <a:endParaRPr lang="en-US" sz="600" b="0" i="0" u="none" strike="noStrike" kern="1200" baseline="0" dirty="0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14" FHD </a:t>
                      </a:r>
                      <a:r>
                        <a:rPr lang="en-US" sz="600" b="1" i="0" u="none" strike="noStrike" kern="1200" baseline="0" dirty="0">
                          <a:solidFill>
                            <a:schemeClr val="accent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Touch</a:t>
                      </a:r>
                      <a:endParaRPr lang="en-US" sz="600" b="0" i="0" u="none" strike="noStrike" kern="1200" baseline="0" dirty="0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14" FHD </a:t>
                      </a:r>
                      <a:r>
                        <a:rPr lang="en-US" sz="600" b="1" i="0" u="none" strike="noStrike" kern="1200" baseline="0" dirty="0">
                          <a:solidFill>
                            <a:schemeClr val="accent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Touch</a:t>
                      </a:r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+ IR Cam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7677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600" b="0" dirty="0"/>
                        <a:t>Camera, Backlit Keyboard, FPR, 2x2 + BT5.2, BT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/>
                        <a:t>Camera, Backlit Keyboard, FPR, 2x2 + BT5.2, BT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dirty="0"/>
                        <a:t>Camera, Backlit Keyboard, FPR, 2x2 + BT5.2, BT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dirty="0"/>
                        <a:t>Camera, Backlit Keyboard, FPR, 2x2 + BT5.2, BT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2932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Integrated 86Wh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Integrated 86Wh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Integrated 86Wh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Integrated 86Wh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50188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2932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 Year Depot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 Year Depot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 Year Depot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 Year Depot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A2CCD20D-58EE-8AF2-B86F-0271F537D77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84923054"/>
              </p:ext>
            </p:extLst>
          </p:nvPr>
        </p:nvGraphicFramePr>
        <p:xfrm>
          <a:off x="3825901" y="3545981"/>
          <a:ext cx="2621233" cy="2607200"/>
        </p:xfrm>
        <a:graphic>
          <a:graphicData uri="http://schemas.openxmlformats.org/drawingml/2006/table">
            <a:tbl>
              <a:tblPr firstRow="1"/>
              <a:tblGrid>
                <a:gridCol w="23596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4656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4418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94518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07752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X13 G5 (Intel)</a:t>
                      </a:r>
                    </a:p>
                  </a:txBody>
                  <a:tcPr marL="0" marR="0" marT="66546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$1158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$1250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$1563</a:t>
                      </a:r>
                    </a:p>
                  </a:txBody>
                  <a:tcPr marL="9525" marR="9525" marT="9525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428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947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21LU003SUS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21LU0056US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21LU0066US</a:t>
                      </a:r>
                    </a:p>
                  </a:txBody>
                  <a:tcPr marL="9525" marR="9525" marT="9525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932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ULTRA 5 125U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ULTRA 7 155U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ULTRA 7 165U </a:t>
                      </a:r>
                      <a:r>
                        <a:rPr lang="en-US" sz="6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Vpro</a:t>
                      </a:r>
                      <a:endParaRPr lang="en-US" sz="600" b="0" i="0" u="none" strike="noStrike" dirty="0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071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32GB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071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932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13" FHD + IR Cam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13" FHD </a:t>
                      </a:r>
                      <a:r>
                        <a:rPr lang="en-US" sz="600" b="1" i="0" u="none" strike="noStrike" kern="1200" baseline="0" dirty="0">
                          <a:solidFill>
                            <a:schemeClr val="accent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Touch</a:t>
                      </a:r>
                      <a:endParaRPr lang="en-US" sz="600" b="0" i="0" u="none" strike="noStrike" kern="1200" baseline="0" dirty="0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13" FHD </a:t>
                      </a:r>
                      <a:r>
                        <a:rPr lang="en-US" sz="600" b="1" i="0" u="none" strike="noStrike" kern="1200" baseline="0" dirty="0">
                          <a:solidFill>
                            <a:schemeClr val="accent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Touch</a:t>
                      </a:r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+ IR Cam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7677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600" b="0" dirty="0"/>
                        <a:t>Camera, Backlit Keyboard, FPR, 2x2 + BT5.2, BT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/>
                        <a:t>Camera, Backlit Keyboard, FPR, 2x2 + BT5.2, BT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dirty="0"/>
                        <a:t>Camera, Backlit Keyboard, FPR, 2x2 + BT5.2, BT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2932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Integrated 41Wh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Integrated 41Wh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Integrated 41Wh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50188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2932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 Year Depot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 Year Depot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 Year Depot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7E6D7ADF-8836-B8FA-ACF8-B8E92402C66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48331646"/>
              </p:ext>
            </p:extLst>
          </p:nvPr>
        </p:nvGraphicFramePr>
        <p:xfrm>
          <a:off x="6710852" y="3545981"/>
          <a:ext cx="2621233" cy="2607200"/>
        </p:xfrm>
        <a:graphic>
          <a:graphicData uri="http://schemas.openxmlformats.org/drawingml/2006/table">
            <a:tbl>
              <a:tblPr firstRow="1"/>
              <a:tblGrid>
                <a:gridCol w="23596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4656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4418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94518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07752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X13 2-in-1 G5 (Intel)</a:t>
                      </a:r>
                    </a:p>
                  </a:txBody>
                  <a:tcPr marL="0" marR="0" marT="66546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$1397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$1683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$1802</a:t>
                      </a:r>
                    </a:p>
                  </a:txBody>
                  <a:tcPr marL="9525" marR="9525" marT="9525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428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947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21LW002AUS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21LW0029US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21LW002BUS</a:t>
                      </a:r>
                    </a:p>
                  </a:txBody>
                  <a:tcPr marL="9525" marR="9525" marT="9525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932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ULTRA 5 125U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ULTRA 7 155U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ULTRA 7 165U </a:t>
                      </a:r>
                      <a:r>
                        <a:rPr lang="en-US" sz="6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Vpro</a:t>
                      </a:r>
                      <a:endParaRPr lang="en-US" sz="600" b="0" i="0" u="none" strike="noStrike" dirty="0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071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071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932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13" FHD </a:t>
                      </a:r>
                      <a:r>
                        <a:rPr lang="en-US" sz="600" b="1" i="0" u="none" strike="noStrike" kern="1200" baseline="0" dirty="0">
                          <a:solidFill>
                            <a:schemeClr val="accent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Touch</a:t>
                      </a:r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+ IR Cam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13" FHD </a:t>
                      </a:r>
                      <a:r>
                        <a:rPr lang="en-US" sz="600" b="1" i="0" u="none" strike="noStrike" kern="1200" baseline="0" dirty="0">
                          <a:solidFill>
                            <a:schemeClr val="accent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Touch</a:t>
                      </a:r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+ IR Cam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13" FHD </a:t>
                      </a:r>
                      <a:r>
                        <a:rPr lang="en-US" sz="600" b="1" i="0" u="none" strike="noStrike" kern="1200" baseline="0" dirty="0">
                          <a:solidFill>
                            <a:schemeClr val="accent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Touch</a:t>
                      </a:r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+ IR Cam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7677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600" b="0" dirty="0"/>
                        <a:t>Camera, Backlit Keyboard, FPR, 2x2 + BT5.2, BT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/>
                        <a:t>Camera, Backlit Keyboard, FPR, 2x2 + BT5.2, BT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dirty="0"/>
                        <a:t>Camera, Backlit Keyboard, FPR, 2x2 + BT5.2, BT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2932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Integrated 41Wh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Integrated 41Wh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Integrated 41Wh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50188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2932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 Year Depot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 Year Depot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 Year Depot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75118081"/>
      </p:ext>
    </p:extLst>
  </p:cSld>
  <p:clrMapOvr>
    <a:masterClrMapping/>
  </p:clrMapOvr>
  <p:transition spd="med"/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92F500FC-7E13-57CB-A7A9-9D87914819B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Mice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DF680224-D874-DD26-1247-DC98ACD0BBF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60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5" name="Table 5">
            <a:extLst>
              <a:ext uri="{FF2B5EF4-FFF2-40B4-BE49-F238E27FC236}">
                <a16:creationId xmlns:a16="http://schemas.microsoft.com/office/drawing/2014/main" id="{1380D784-8FF9-E8F6-3438-8E6B2616FCDC}"/>
              </a:ext>
            </a:extLst>
          </p:cNvPr>
          <p:cNvGraphicFramePr>
            <a:graphicFrameLocks noGrp="1"/>
          </p:cNvGraphicFramePr>
          <p:nvPr/>
        </p:nvGraphicFramePr>
        <p:xfrm>
          <a:off x="470851" y="997098"/>
          <a:ext cx="11097940" cy="496283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774485">
                  <a:extLst>
                    <a:ext uri="{9D8B030D-6E8A-4147-A177-3AD203B41FA5}">
                      <a16:colId xmlns:a16="http://schemas.microsoft.com/office/drawing/2014/main" val="716884826"/>
                    </a:ext>
                  </a:extLst>
                </a:gridCol>
                <a:gridCol w="2774485">
                  <a:extLst>
                    <a:ext uri="{9D8B030D-6E8A-4147-A177-3AD203B41FA5}">
                      <a16:colId xmlns:a16="http://schemas.microsoft.com/office/drawing/2014/main" val="2644029399"/>
                    </a:ext>
                  </a:extLst>
                </a:gridCol>
                <a:gridCol w="2774485">
                  <a:extLst>
                    <a:ext uri="{9D8B030D-6E8A-4147-A177-3AD203B41FA5}">
                      <a16:colId xmlns:a16="http://schemas.microsoft.com/office/drawing/2014/main" val="3581215780"/>
                    </a:ext>
                  </a:extLst>
                </a:gridCol>
                <a:gridCol w="2774485">
                  <a:extLst>
                    <a:ext uri="{9D8B030D-6E8A-4147-A177-3AD203B41FA5}">
                      <a16:colId xmlns:a16="http://schemas.microsoft.com/office/drawing/2014/main" val="1767438311"/>
                    </a:ext>
                  </a:extLst>
                </a:gridCol>
              </a:tblGrid>
              <a:tr h="4962831">
                <a:tc>
                  <a:txBody>
                    <a:bodyPr/>
                    <a:lstStyle/>
                    <a:p>
                      <a:pPr algn="ctr"/>
                      <a:r>
                        <a:rPr lang="en-US" sz="1200" b="1">
                          <a:solidFill>
                            <a:schemeClr val="tx1"/>
                          </a:solidFill>
                        </a:rPr>
                        <a:t>M210</a:t>
                      </a:r>
                    </a:p>
                    <a:p>
                      <a:pPr algn="ctr"/>
                      <a:r>
                        <a:rPr lang="en-US" sz="1200">
                          <a:solidFill>
                            <a:schemeClr val="tx1"/>
                          </a:solidFill>
                        </a:rPr>
                        <a:t>Wired</a:t>
                      </a: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</a:txBody>
                  <a:tcPr anchor="b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10000"/>
                        <a:lumOff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/>
                        <a:t>M300s</a:t>
                      </a:r>
                    </a:p>
                    <a:p>
                      <a:pPr algn="ctr"/>
                      <a:r>
                        <a:rPr lang="en-US" sz="1200"/>
                        <a:t>Wired</a:t>
                      </a:r>
                    </a:p>
                    <a:p>
                      <a:pPr algn="ctr"/>
                      <a:endParaRPr lang="en-US" sz="1200"/>
                    </a:p>
                  </a:txBody>
                  <a:tcPr anchor="b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/>
                        <a:t>M410</a:t>
                      </a:r>
                    </a:p>
                    <a:p>
                      <a:pPr algn="ctr"/>
                      <a:r>
                        <a:rPr lang="en-US" sz="1200"/>
                        <a:t>Wired / Wireless</a:t>
                      </a:r>
                    </a:p>
                    <a:p>
                      <a:pPr algn="ctr"/>
                      <a:endParaRPr lang="en-US" sz="1200"/>
                    </a:p>
                  </a:txBody>
                  <a:tcPr anchor="b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10000"/>
                        <a:lumOff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/>
                        <a:t>M600</a:t>
                      </a:r>
                    </a:p>
                    <a:p>
                      <a:pPr algn="ctr"/>
                      <a:r>
                        <a:rPr lang="en-US" sz="1200"/>
                        <a:t>Wired / Wireless</a:t>
                      </a:r>
                    </a:p>
                    <a:p>
                      <a:pPr lvl="2"/>
                      <a:endParaRPr lang="en-US" sz="900"/>
                    </a:p>
                  </a:txBody>
                  <a:tcPr anchor="b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8992136"/>
                  </a:ext>
                </a:extLst>
              </a:tr>
            </a:tbl>
          </a:graphicData>
        </a:graphic>
      </p:graphicFrame>
      <p:pic>
        <p:nvPicPr>
          <p:cNvPr id="6" name="Picture 5" descr="A black computer mouse with a rainbow colored light&#10;&#10;Description automatically generated">
            <a:extLst>
              <a:ext uri="{FF2B5EF4-FFF2-40B4-BE49-F238E27FC236}">
                <a16:creationId xmlns:a16="http://schemas.microsoft.com/office/drawing/2014/main" id="{B87D0716-B17B-8A5D-A0DD-BA1FB2DB4EDF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27646"/>
          <a:stretch/>
        </p:blipFill>
        <p:spPr>
          <a:xfrm>
            <a:off x="837146" y="2780483"/>
            <a:ext cx="2194564" cy="2117140"/>
          </a:xfrm>
          <a:prstGeom prst="rect">
            <a:avLst/>
          </a:prstGeom>
        </p:spPr>
      </p:pic>
      <p:pic>
        <p:nvPicPr>
          <p:cNvPr id="8" name="Picture 7" descr="A computer mouse with a blue and purple light&#10;&#10;Description automatically generated">
            <a:extLst>
              <a:ext uri="{FF2B5EF4-FFF2-40B4-BE49-F238E27FC236}">
                <a16:creationId xmlns:a16="http://schemas.microsoft.com/office/drawing/2014/main" id="{8A398449-AF23-3158-4C04-66615CBF392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094412" y="1273628"/>
            <a:ext cx="2423466" cy="2423466"/>
          </a:xfrm>
          <a:prstGeom prst="rect">
            <a:avLst/>
          </a:prstGeom>
        </p:spPr>
      </p:pic>
      <p:pic>
        <p:nvPicPr>
          <p:cNvPr id="10" name="Picture 9" descr="A close-up of a computer mouse&#10;&#10;Description automatically generated">
            <a:extLst>
              <a:ext uri="{FF2B5EF4-FFF2-40B4-BE49-F238E27FC236}">
                <a16:creationId xmlns:a16="http://schemas.microsoft.com/office/drawing/2014/main" id="{1D56AA5B-1C4F-F158-A1D1-B190D0C419C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372600" y="3777093"/>
            <a:ext cx="1682542" cy="1261907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pic>
        <p:nvPicPr>
          <p:cNvPr id="12" name="Picture 11" descr="A computer mouse and cables&#10;&#10;Description automatically generated">
            <a:extLst>
              <a:ext uri="{FF2B5EF4-FFF2-40B4-BE49-F238E27FC236}">
                <a16:creationId xmlns:a16="http://schemas.microsoft.com/office/drawing/2014/main" id="{DA818231-2E87-BE32-6492-3ED8BB2A831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336861" y="1087572"/>
            <a:ext cx="3231930" cy="2423948"/>
          </a:xfrm>
          <a:prstGeom prst="rect">
            <a:avLst/>
          </a:prstGeom>
        </p:spPr>
      </p:pic>
      <p:pic>
        <p:nvPicPr>
          <p:cNvPr id="14" name="Picture 13" descr="A black computer mouse with a rainbow colored light&#10;&#10;Description automatically generated">
            <a:extLst>
              <a:ext uri="{FF2B5EF4-FFF2-40B4-BE49-F238E27FC236}">
                <a16:creationId xmlns:a16="http://schemas.microsoft.com/office/drawing/2014/main" id="{8F26E074-6F79-DB67-B158-A977818D0F38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94651" y="1273628"/>
            <a:ext cx="2926086" cy="2194564"/>
          </a:xfrm>
          <a:prstGeom prst="rect">
            <a:avLst/>
          </a:prstGeom>
        </p:spPr>
      </p:pic>
      <p:pic>
        <p:nvPicPr>
          <p:cNvPr id="16" name="Picture 15" descr="A black computer mouse with blue text&#10;&#10;Description automatically generated">
            <a:extLst>
              <a:ext uri="{FF2B5EF4-FFF2-40B4-BE49-F238E27FC236}">
                <a16:creationId xmlns:a16="http://schemas.microsoft.com/office/drawing/2014/main" id="{59BA86DF-E7AB-BFF9-7FC3-1FDC49B904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977754" y="3589429"/>
            <a:ext cx="1308194" cy="1308194"/>
          </a:xfrm>
          <a:prstGeom prst="rect">
            <a:avLst/>
          </a:prstGeom>
        </p:spPr>
      </p:pic>
      <p:pic>
        <p:nvPicPr>
          <p:cNvPr id="18" name="Picture 17" descr="A black computer mouse with blue lights&#10;&#10;Description automatically generated">
            <a:extLst>
              <a:ext uri="{FF2B5EF4-FFF2-40B4-BE49-F238E27FC236}">
                <a16:creationId xmlns:a16="http://schemas.microsoft.com/office/drawing/2014/main" id="{6E8F5B00-3754-CF48-5529-57E49070F459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298435" y="1135404"/>
            <a:ext cx="2699913" cy="26999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244547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92F500FC-7E13-57CB-A7A9-9D87914819B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Headsets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DF680224-D874-DD26-1247-DC98ACD0BBF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61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5" name="Table 5">
            <a:extLst>
              <a:ext uri="{FF2B5EF4-FFF2-40B4-BE49-F238E27FC236}">
                <a16:creationId xmlns:a16="http://schemas.microsoft.com/office/drawing/2014/main" id="{1380D784-8FF9-E8F6-3438-8E6B2616FCDC}"/>
              </a:ext>
            </a:extLst>
          </p:cNvPr>
          <p:cNvGraphicFramePr>
            <a:graphicFrameLocks noGrp="1"/>
          </p:cNvGraphicFramePr>
          <p:nvPr/>
        </p:nvGraphicFramePr>
        <p:xfrm>
          <a:off x="470851" y="997098"/>
          <a:ext cx="11097940" cy="496283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774485">
                  <a:extLst>
                    <a:ext uri="{9D8B030D-6E8A-4147-A177-3AD203B41FA5}">
                      <a16:colId xmlns:a16="http://schemas.microsoft.com/office/drawing/2014/main" val="716884826"/>
                    </a:ext>
                  </a:extLst>
                </a:gridCol>
                <a:gridCol w="2774485">
                  <a:extLst>
                    <a:ext uri="{9D8B030D-6E8A-4147-A177-3AD203B41FA5}">
                      <a16:colId xmlns:a16="http://schemas.microsoft.com/office/drawing/2014/main" val="2644029399"/>
                    </a:ext>
                  </a:extLst>
                </a:gridCol>
                <a:gridCol w="2774485">
                  <a:extLst>
                    <a:ext uri="{9D8B030D-6E8A-4147-A177-3AD203B41FA5}">
                      <a16:colId xmlns:a16="http://schemas.microsoft.com/office/drawing/2014/main" val="3581215780"/>
                    </a:ext>
                  </a:extLst>
                </a:gridCol>
                <a:gridCol w="2774485">
                  <a:extLst>
                    <a:ext uri="{9D8B030D-6E8A-4147-A177-3AD203B41FA5}">
                      <a16:colId xmlns:a16="http://schemas.microsoft.com/office/drawing/2014/main" val="1767438311"/>
                    </a:ext>
                  </a:extLst>
                </a:gridCol>
              </a:tblGrid>
              <a:tr h="4962831">
                <a:tc>
                  <a:txBody>
                    <a:bodyPr/>
                    <a:lstStyle/>
                    <a:p>
                      <a:pPr algn="ctr"/>
                      <a:r>
                        <a:rPr lang="en-US" sz="1200" b="1">
                          <a:solidFill>
                            <a:schemeClr val="tx1"/>
                          </a:solidFill>
                        </a:rPr>
                        <a:t>H200</a:t>
                      </a:r>
                    </a:p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>
                          <a:solidFill>
                            <a:schemeClr val="tx1"/>
                          </a:solidFill>
                        </a:rPr>
                        <a:t>Wired</a:t>
                      </a:r>
                    </a:p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>
                          <a:solidFill>
                            <a:schemeClr val="tx1"/>
                          </a:solidFill>
                        </a:rPr>
                        <a:t>Unidirectional Mic</a:t>
                      </a: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</a:txBody>
                  <a:tcPr anchor="b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10000"/>
                        <a:lumOff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>
                          <a:solidFill>
                            <a:schemeClr val="tx1"/>
                          </a:solidFill>
                        </a:rPr>
                        <a:t>H300</a:t>
                      </a:r>
                    </a:p>
                    <a:p>
                      <a:pPr algn="ctr"/>
                      <a:r>
                        <a:rPr lang="en-US" sz="1200">
                          <a:solidFill>
                            <a:schemeClr val="tx1"/>
                          </a:solidFill>
                        </a:rPr>
                        <a:t>Wired</a:t>
                      </a:r>
                    </a:p>
                    <a:p>
                      <a:pPr algn="ctr"/>
                      <a:r>
                        <a:rPr lang="en-US" sz="1200">
                          <a:solidFill>
                            <a:schemeClr val="tx1"/>
                          </a:solidFill>
                        </a:rPr>
                        <a:t>Unidirectional Mic</a:t>
                      </a:r>
                    </a:p>
                    <a:p>
                      <a:pPr algn="ctr"/>
                      <a:endParaRPr lang="en-US" sz="1200"/>
                    </a:p>
                  </a:txBody>
                  <a:tcPr anchor="b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>
                          <a:solidFill>
                            <a:schemeClr val="tx1"/>
                          </a:solidFill>
                        </a:rPr>
                        <a:t>H500</a:t>
                      </a:r>
                    </a:p>
                    <a:p>
                      <a:pPr algn="ctr"/>
                      <a:r>
                        <a:rPr lang="en-US" sz="1200">
                          <a:solidFill>
                            <a:schemeClr val="tx1"/>
                          </a:solidFill>
                        </a:rPr>
                        <a:t>Wired</a:t>
                      </a:r>
                    </a:p>
                    <a:p>
                      <a:pPr algn="ctr"/>
                      <a:r>
                        <a:rPr lang="en-US" sz="1200">
                          <a:solidFill>
                            <a:schemeClr val="tx1"/>
                          </a:solidFill>
                        </a:rPr>
                        <a:t>Omnidirectional Mic</a:t>
                      </a:r>
                    </a:p>
                    <a:p>
                      <a:pPr algn="ctr"/>
                      <a:endParaRPr lang="en-US" sz="1200"/>
                    </a:p>
                  </a:txBody>
                  <a:tcPr anchor="b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10000"/>
                        <a:lumOff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>
                          <a:solidFill>
                            <a:schemeClr val="tx1"/>
                          </a:solidFill>
                        </a:rPr>
                        <a:t>H600</a:t>
                      </a:r>
                    </a:p>
                    <a:p>
                      <a:pPr algn="ctr"/>
                      <a:r>
                        <a:rPr lang="en-US" sz="1200">
                          <a:solidFill>
                            <a:schemeClr val="tx1"/>
                          </a:solidFill>
                        </a:rPr>
                        <a:t>Wireless</a:t>
                      </a: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lvl="2"/>
                      <a:endParaRPr lang="en-US" sz="900"/>
                    </a:p>
                  </a:txBody>
                  <a:tcPr anchor="b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8992136"/>
                  </a:ext>
                </a:extLst>
              </a:tr>
            </a:tbl>
          </a:graphicData>
        </a:graphic>
      </p:graphicFrame>
      <p:pic>
        <p:nvPicPr>
          <p:cNvPr id="10" name="Picture 9" descr="A black headphones with a microphone&#10;&#10;Description automatically generated">
            <a:extLst>
              <a:ext uri="{FF2B5EF4-FFF2-40B4-BE49-F238E27FC236}">
                <a16:creationId xmlns:a16="http://schemas.microsoft.com/office/drawing/2014/main" id="{8A27D167-41B4-D42F-3DB6-2FF3AFD0474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639747" y="997098"/>
            <a:ext cx="3468694" cy="3468694"/>
          </a:xfrm>
          <a:prstGeom prst="rect">
            <a:avLst/>
          </a:prstGeom>
        </p:spPr>
      </p:pic>
      <p:pic>
        <p:nvPicPr>
          <p:cNvPr id="14" name="Picture 13" descr="A close up of headphones&#10;&#10;Description automatically generated">
            <a:extLst>
              <a:ext uri="{FF2B5EF4-FFF2-40B4-BE49-F238E27FC236}">
                <a16:creationId xmlns:a16="http://schemas.microsoft.com/office/drawing/2014/main" id="{9E1E9F27-13AD-F139-D900-B7BC0C61A6D2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986" b="92289" l="47320" r="94180">
                        <a14:foregroundMark x1="70520" y1="92324" x2="70520" y2="92324"/>
                        <a14:foregroundMark x1="47320" y1="74165" x2="47320" y2="74165"/>
                      </a14:backgroundRemoval>
                    </a14:imgEffect>
                  </a14:imgLayer>
                </a14:imgProps>
              </a:ext>
            </a:extLst>
          </a:blip>
          <a:srcRect l="41962"/>
          <a:stretch/>
        </p:blipFill>
        <p:spPr>
          <a:xfrm>
            <a:off x="3549078" y="1385065"/>
            <a:ext cx="2410850" cy="2337849"/>
          </a:xfrm>
          <a:prstGeom prst="rect">
            <a:avLst/>
          </a:prstGeom>
        </p:spPr>
      </p:pic>
      <p:pic>
        <p:nvPicPr>
          <p:cNvPr id="17" name="Picture 16" descr="A black headphones with a microphone&#10;&#10;Description automatically generated">
            <a:extLst>
              <a:ext uri="{FF2B5EF4-FFF2-40B4-BE49-F238E27FC236}">
                <a16:creationId xmlns:a16="http://schemas.microsoft.com/office/drawing/2014/main" id="{9D478E8B-A273-2EF0-ADFA-953C02096225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58871" y="997098"/>
            <a:ext cx="3031491" cy="3031491"/>
          </a:xfrm>
          <a:prstGeom prst="rect">
            <a:avLst/>
          </a:prstGeom>
        </p:spPr>
      </p:pic>
      <p:pic>
        <p:nvPicPr>
          <p:cNvPr id="20" name="Picture 19" descr="A close up of a headphones&#10;&#10;Description automatically generated">
            <a:extLst>
              <a:ext uri="{FF2B5EF4-FFF2-40B4-BE49-F238E27FC236}">
                <a16:creationId xmlns:a16="http://schemas.microsoft.com/office/drawing/2014/main" id="{9EE3A5B0-0BB8-411D-BE6E-878E0FC08D2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278082" y="1169731"/>
            <a:ext cx="6096012" cy="3432055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9D21F0F0-54EC-3C6E-775B-536ACF6DE8A3}"/>
              </a:ext>
            </a:extLst>
          </p:cNvPr>
          <p:cNvSpPr txBox="1"/>
          <p:nvPr/>
        </p:nvSpPr>
        <p:spPr>
          <a:xfrm rot="20232460">
            <a:off x="3559556" y="3868190"/>
            <a:ext cx="2141429" cy="9130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8987" rtl="0" eaLnBrk="1" fontAlgn="auto" latinLnBrk="0" hangingPunct="1">
              <a:lnSpc>
                <a:spcPts val="32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Gotham Black" pitchFamily="50" charset="0"/>
                <a:ea typeface="+mn-ea"/>
                <a:cs typeface="Arial" pitchFamily="34" charset="0"/>
              </a:rPr>
              <a:t>Top pick for labs!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F322111D-374F-7AE6-0178-FA6CD5947C4B}"/>
              </a:ext>
            </a:extLst>
          </p:cNvPr>
          <p:cNvSpPr/>
          <p:nvPr/>
        </p:nvSpPr>
        <p:spPr>
          <a:xfrm>
            <a:off x="3804557" y="5372100"/>
            <a:ext cx="1657350" cy="454801"/>
          </a:xfrm>
          <a:prstGeom prst="ellipse">
            <a:avLst/>
          </a:prstGeom>
          <a:noFill/>
          <a:ln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182880" tIns="182880" rIns="182880" bIns="182880" rtlCol="0" anchor="t"/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err="1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3702886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6" grpId="0" animBg="1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E3017F-B508-9463-EAE5-5001798896A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Services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2BD9582-1CAA-92F8-DE4A-A0A99E8B2AC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62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D66AAD7C-6B89-29F4-7AEF-8D3512FF2D88}"/>
              </a:ext>
            </a:extLst>
          </p:cNvPr>
          <p:cNvGraphicFramePr>
            <a:graphicFrameLocks noGrp="1"/>
          </p:cNvGraphicFramePr>
          <p:nvPr/>
        </p:nvGraphicFramePr>
        <p:xfrm>
          <a:off x="548783" y="1048101"/>
          <a:ext cx="11094435" cy="5123613"/>
        </p:xfrm>
        <a:graphic>
          <a:graphicData uri="http://schemas.openxmlformats.org/drawingml/2006/table">
            <a:tbl>
              <a:tblPr bandRow="1">
                <a:tableStyleId>{00A15C55-8517-42AA-B614-E9B94910E393}</a:tableStyleId>
              </a:tblPr>
              <a:tblGrid>
                <a:gridCol w="4334643">
                  <a:extLst>
                    <a:ext uri="{9D8B030D-6E8A-4147-A177-3AD203B41FA5}">
                      <a16:colId xmlns:a16="http://schemas.microsoft.com/office/drawing/2014/main" val="1619110465"/>
                    </a:ext>
                  </a:extLst>
                </a:gridCol>
                <a:gridCol w="6759792">
                  <a:extLst>
                    <a:ext uri="{9D8B030D-6E8A-4147-A177-3AD203B41FA5}">
                      <a16:colId xmlns:a16="http://schemas.microsoft.com/office/drawing/2014/main" val="4015443409"/>
                    </a:ext>
                  </a:extLst>
                </a:gridCol>
              </a:tblGrid>
              <a:tr h="1104381">
                <a:tc>
                  <a:txBody>
                    <a:bodyPr/>
                    <a:lstStyle/>
                    <a:p>
                      <a:pPr marL="0" marR="0" lvl="0" indent="0" algn="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>
                          <a:solidFill>
                            <a:schemeClr val="accent6">
                              <a:lumMod val="25000"/>
                              <a:lumOff val="75000"/>
                            </a:schemeClr>
                          </a:solidFill>
                          <a:latin typeface="Gotham Bold" panose="02000803030000020004" pitchFamily="2" charset="0"/>
                        </a:rPr>
                        <a:t>Legion Ultimate Support</a:t>
                      </a:r>
                    </a:p>
                  </a:txBody>
                  <a:tcPr marR="27432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25000"/>
                          <a:lumOff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lvl="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1400">
                          <a:solidFill>
                            <a:schemeClr val="bg1"/>
                          </a:solidFill>
                          <a:latin typeface="GothamBook" pitchFamily="50" charset="0"/>
                        </a:rPr>
                        <a:t>Technicians available 24x7 and can be reached by phone, chat or email</a:t>
                      </a:r>
                    </a:p>
                    <a:p>
                      <a:pPr marL="171450" lvl="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1400">
                          <a:solidFill>
                            <a:schemeClr val="bg1"/>
                          </a:solidFill>
                          <a:latin typeface="GothamBook" pitchFamily="50" charset="0"/>
                        </a:rPr>
                        <a:t>Technicians have gamer-centric knowledge and expertise along with experience with the latest top gaming titles and trends</a:t>
                      </a:r>
                    </a:p>
                  </a:txBody>
                  <a:tcPr marL="182880">
                    <a:lnL w="9525" cap="flat" cmpd="sng" algn="ctr">
                      <a:solidFill>
                        <a:schemeClr val="accent6">
                          <a:lumMod val="25000"/>
                          <a:lumOff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26075829"/>
                  </a:ext>
                </a:extLst>
              </a:tr>
              <a:tr h="977648">
                <a:tc>
                  <a:txBody>
                    <a:bodyPr/>
                    <a:lstStyle/>
                    <a:p>
                      <a:pPr marL="0" marR="0" lvl="0" indent="0" algn="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>
                          <a:solidFill>
                            <a:schemeClr val="accent6">
                              <a:lumMod val="25000"/>
                              <a:lumOff val="75000"/>
                            </a:schemeClr>
                          </a:solidFill>
                          <a:latin typeface="Gotham Bold" panose="02000803030000020004" pitchFamily="2" charset="0"/>
                        </a:rPr>
                        <a:t>Accidental Damage Protection</a:t>
                      </a:r>
                    </a:p>
                  </a:txBody>
                  <a:tcPr marR="27432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25000"/>
                          <a:lumOff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1400">
                          <a:solidFill>
                            <a:schemeClr val="bg1"/>
                          </a:solidFill>
                          <a:latin typeface="GothamBook" pitchFamily="50" charset="0"/>
                        </a:rPr>
                        <a:t>Additional protection covering common accidents outside of the system warranty such as damage from accidental drops, spills, electrical surges.</a:t>
                      </a:r>
                    </a:p>
                  </a:txBody>
                  <a:tcPr marL="182880">
                    <a:lnL w="9525" cap="flat" cmpd="sng" algn="ctr">
                      <a:solidFill>
                        <a:schemeClr val="accent6">
                          <a:lumMod val="25000"/>
                          <a:lumOff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8319458"/>
                  </a:ext>
                </a:extLst>
              </a:tr>
              <a:tr h="648206">
                <a:tc>
                  <a:txBody>
                    <a:bodyPr/>
                    <a:lstStyle/>
                    <a:p>
                      <a:pPr marL="0" marR="0" lvl="0" indent="0" algn="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>
                          <a:solidFill>
                            <a:schemeClr val="accent6">
                              <a:lumMod val="25000"/>
                              <a:lumOff val="75000"/>
                            </a:schemeClr>
                          </a:solidFill>
                          <a:latin typeface="Gotham Bold" panose="02000803030000020004" pitchFamily="2" charset="0"/>
                        </a:rPr>
                        <a:t>Keep Your Drive</a:t>
                      </a:r>
                    </a:p>
                  </a:txBody>
                  <a:tcPr marR="27432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25000"/>
                          <a:lumOff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1400">
                          <a:solidFill>
                            <a:schemeClr val="bg1"/>
                          </a:solidFill>
                          <a:latin typeface="GothamBook" pitchFamily="50" charset="0"/>
                        </a:rPr>
                        <a:t>Keep the drives secure and on premise if sensitive to data security or have specialized data liability requirements.</a:t>
                      </a:r>
                    </a:p>
                  </a:txBody>
                  <a:tcPr marL="182880">
                    <a:lnL w="9525" cap="flat" cmpd="sng" algn="ctr">
                      <a:solidFill>
                        <a:schemeClr val="accent6">
                          <a:lumMod val="25000"/>
                          <a:lumOff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23146888"/>
                  </a:ext>
                </a:extLst>
              </a:tr>
              <a:tr h="648206">
                <a:tc>
                  <a:txBody>
                    <a:bodyPr/>
                    <a:lstStyle/>
                    <a:p>
                      <a:pPr marL="0" marR="0" lvl="0" indent="0" algn="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>
                          <a:solidFill>
                            <a:schemeClr val="accent6">
                              <a:lumMod val="25000"/>
                              <a:lumOff val="75000"/>
                            </a:schemeClr>
                          </a:solidFill>
                          <a:latin typeface="Gotham Bold" panose="02000803030000020004" pitchFamily="2" charset="0"/>
                        </a:rPr>
                        <a:t>Sealed Battery</a:t>
                      </a:r>
                    </a:p>
                  </a:txBody>
                  <a:tcPr marR="27432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25000"/>
                          <a:lumOff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1400">
                          <a:solidFill>
                            <a:schemeClr val="bg1"/>
                          </a:solidFill>
                          <a:latin typeface="GothamBook" pitchFamily="50" charset="0"/>
                        </a:rPr>
                        <a:t>Obtain a single battery replacement for any covered battery that fails to meet minimum performance standards.</a:t>
                      </a:r>
                    </a:p>
                  </a:txBody>
                  <a:tcPr marL="182880">
                    <a:lnL w="9525" cap="flat" cmpd="sng" algn="ctr">
                      <a:solidFill>
                        <a:schemeClr val="accent6">
                          <a:lumMod val="25000"/>
                          <a:lumOff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4062303"/>
                  </a:ext>
                </a:extLst>
              </a:tr>
              <a:tr h="1745172">
                <a:tc>
                  <a:txBody>
                    <a:bodyPr/>
                    <a:lstStyle/>
                    <a:p>
                      <a:pPr marL="0" marR="0" lvl="0" indent="0" algn="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>
                          <a:solidFill>
                            <a:schemeClr val="accent6">
                              <a:lumMod val="25000"/>
                              <a:lumOff val="75000"/>
                            </a:schemeClr>
                          </a:solidFill>
                          <a:latin typeface="Gotham Bold" panose="02000803030000020004" pitchFamily="2" charset="0"/>
                        </a:rPr>
                        <a:t>CO2 Offset</a:t>
                      </a:r>
                    </a:p>
                  </a:txBody>
                  <a:tcPr marR="27432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25000"/>
                          <a:lumOff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1400">
                          <a:solidFill>
                            <a:schemeClr val="bg1"/>
                          </a:solidFill>
                          <a:latin typeface="GothamBook" pitchFamily="50" charset="0"/>
                        </a:rPr>
                        <a:t>The CO2 Offset Service helps organizations and customers reduce their carbon footprint. To assist customers with achieving their sustainability goals, the Lenovo CO2 Offset Service offers a tailored approach to CO2 compensation, based on realistic emission by product, covering production, shipment and a typical up-to 5-year lifecycle. Lenovo partners with leading certified providers of CO2 Offset Services and the United Nations to provide a seamless process.</a:t>
                      </a:r>
                    </a:p>
                  </a:txBody>
                  <a:tcPr marL="182880">
                    <a:lnL w="9525" cap="flat" cmpd="sng" algn="ctr">
                      <a:solidFill>
                        <a:schemeClr val="accent6">
                          <a:lumMod val="25000"/>
                          <a:lumOff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25508867"/>
                  </a:ext>
                </a:extLst>
              </a:tr>
            </a:tbl>
          </a:graphicData>
        </a:graphic>
      </p:graphicFrame>
      <p:sp>
        <p:nvSpPr>
          <p:cNvPr id="6" name="TextBox 5">
            <a:extLst>
              <a:ext uri="{FF2B5EF4-FFF2-40B4-BE49-F238E27FC236}">
                <a16:creationId xmlns:a16="http://schemas.microsoft.com/office/drawing/2014/main" id="{8D1D7259-CEFC-0C8B-F1B1-32A65CE11E1B}"/>
              </a:ext>
            </a:extLst>
          </p:cNvPr>
          <p:cNvSpPr txBox="1"/>
          <p:nvPr/>
        </p:nvSpPr>
        <p:spPr>
          <a:xfrm>
            <a:off x="9284269" y="6324635"/>
            <a:ext cx="2235969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2"/>
              </a:rPr>
              <a:t>Services on </a:t>
            </a:r>
            <a:r>
              <a:rPr kumimoji="0" lang="en-US" sz="1400" b="1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2"/>
              </a:rPr>
              <a:t>SmartFind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72117528"/>
      </p:ext>
    </p:extLst>
  </p:cSld>
  <p:clrMapOvr>
    <a:masterClrMapping/>
  </p:clrMapOvr>
  <p:transition spd="med"/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F06E8D9-B1E9-CC93-DFF3-5D3BEC7D3EF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Frequently Asked Questions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BA18CDB9-DEB4-BF06-FCD8-8A45EBE94B64}"/>
              </a:ext>
            </a:extLst>
          </p:cNvPr>
          <p:cNvSpPr>
            <a:spLocks noGrp="1"/>
          </p:cNvSpPr>
          <p:nvPr>
            <p:ph sz="half" idx="1"/>
          </p:nvPr>
        </p:nvSpPr>
        <p:spPr/>
        <p:txBody>
          <a:bodyPr/>
          <a:lstStyle/>
          <a:p>
            <a:pPr marL="457200" indent="-457200">
              <a:buFont typeface="+mj-lt"/>
              <a:buAutoNum type="arabicPeriod"/>
            </a:pPr>
            <a:r>
              <a:rPr lang="en-US" sz="1800" b="1"/>
              <a:t>Upsell service options</a:t>
            </a:r>
          </a:p>
          <a:p>
            <a:pPr marL="895243" lvl="1" indent="-457200">
              <a:buFont typeface="+mj-lt"/>
              <a:buAutoNum type="alphaLcPeriod"/>
            </a:pPr>
            <a:r>
              <a:rPr lang="en-US" sz="1600"/>
              <a:t>Up to 5-years available on some services. Plug system PN into </a:t>
            </a:r>
            <a:r>
              <a:rPr lang="en-US" sz="1600" err="1">
                <a:hlinkClick r:id="rId2"/>
              </a:rPr>
              <a:t>SmartFind</a:t>
            </a:r>
            <a:r>
              <a:rPr lang="en-US" sz="1600"/>
              <a:t> for available service upgrades.</a:t>
            </a:r>
          </a:p>
          <a:p>
            <a:pPr marL="457200" indent="-457200">
              <a:buFont typeface="+mj-lt"/>
              <a:buAutoNum type="arabicPeriod"/>
            </a:pPr>
            <a:r>
              <a:rPr lang="en-US" sz="1800" b="1"/>
              <a:t>Expanded memory/storage</a:t>
            </a:r>
          </a:p>
          <a:p>
            <a:pPr marL="895243" lvl="1" indent="-457200">
              <a:buFont typeface="+mj-lt"/>
              <a:buAutoNum type="alphaLcPeriod"/>
            </a:pPr>
            <a:r>
              <a:rPr lang="en-US" sz="1600"/>
              <a:t>Not officially supported beyond qualified configuration options</a:t>
            </a:r>
          </a:p>
          <a:p>
            <a:pPr marL="895243" lvl="1" indent="-457200">
              <a:buFont typeface="+mj-lt"/>
              <a:buAutoNum type="alphaLcPeriod"/>
            </a:pPr>
            <a:r>
              <a:rPr lang="en-US" sz="1600"/>
              <a:t>Think options </a:t>
            </a:r>
            <a:r>
              <a:rPr lang="en-US" sz="1600" u="sng"/>
              <a:t>should</a:t>
            </a:r>
            <a:r>
              <a:rPr lang="en-US" sz="1600"/>
              <a:t> work unofficially</a:t>
            </a:r>
          </a:p>
          <a:p>
            <a:pPr marL="457200" indent="-457200">
              <a:buFont typeface="+mj-lt"/>
              <a:buAutoNum type="arabicPeriod"/>
            </a:pPr>
            <a:r>
              <a:rPr lang="en-US" sz="1800" b="1"/>
              <a:t>Compatible docking stations</a:t>
            </a:r>
          </a:p>
          <a:p>
            <a:pPr marL="895243" lvl="1" indent="-457200">
              <a:buFont typeface="+mj-lt"/>
              <a:buAutoNum type="alphaLcPeriod"/>
            </a:pPr>
            <a:r>
              <a:rPr lang="en-US" sz="1600"/>
              <a:t>Power delivery is an issue. Any dock or hub can be used, but customers likely need to also plug in the power supply.</a:t>
            </a:r>
          </a:p>
          <a:p>
            <a:pPr marL="457200" indent="-457200">
              <a:buFont typeface="+mj-lt"/>
              <a:buAutoNum type="arabicPeriod"/>
            </a:pPr>
            <a:r>
              <a:rPr lang="en-US" sz="1800" b="1"/>
              <a:t>Replacement parts</a:t>
            </a:r>
          </a:p>
          <a:p>
            <a:pPr marL="895243" lvl="1" indent="-457200">
              <a:buFont typeface="+mj-lt"/>
              <a:buAutoNum type="alphaLcPeriod"/>
            </a:pPr>
            <a:r>
              <a:rPr lang="en-US" sz="1600"/>
              <a:t>FRU parts available through Encompass, or standalone Think options.</a:t>
            </a:r>
          </a:p>
          <a:p>
            <a:pPr marL="457200" indent="-457200">
              <a:buFont typeface="+mj-lt"/>
              <a:buAutoNum type="arabicPeriod"/>
            </a:pPr>
            <a:r>
              <a:rPr lang="en-US" sz="1800" b="1"/>
              <a:t>Legion Slim and Legion 9i models</a:t>
            </a:r>
          </a:p>
          <a:p>
            <a:pPr marL="895243" lvl="1" indent="-457200">
              <a:buFont typeface="+mj-lt"/>
              <a:buAutoNum type="alphaLcPeriod"/>
            </a:pPr>
            <a:r>
              <a:rPr lang="en-US" sz="1600"/>
              <a:t>Legion Slim and Legion 9i are exclusive to Best Buy and Lenovo.com for North America. These models </a:t>
            </a:r>
            <a:r>
              <a:rPr lang="en-US" sz="1600" u="sng"/>
              <a:t>are not</a:t>
            </a:r>
            <a:r>
              <a:rPr lang="en-US" sz="1600"/>
              <a:t> offered as part of Commercial Legion portfolio. 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B3B625A7-C571-7A97-2CA6-DB70D9B8A658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63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5957987"/>
      </p:ext>
    </p:extLst>
  </p:cSld>
  <p:clrMapOvr>
    <a:masterClrMapping/>
  </p:clrMapOvr>
  <p:transition spd="med"/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71015A25-F91F-462B-B98B-6D8DB4AD981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Visuals and Accessories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748CEDC4-C5B2-D925-7716-689BB46DC15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58176B2-696F-4C72-8E95-CAF9C8D04DF8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64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7132505"/>
      </p:ext>
    </p:extLst>
  </p:cSld>
  <p:clrMapOvr>
    <a:masterClrMapping/>
  </p:clrMapOvr>
  <p:transition spd="med"/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rrow: Right 3"/>
          <p:cNvSpPr/>
          <p:nvPr/>
        </p:nvSpPr>
        <p:spPr>
          <a:xfrm rot="20736700">
            <a:off x="-283839" y="1837076"/>
            <a:ext cx="12632345" cy="1970694"/>
          </a:xfrm>
          <a:prstGeom prst="rightArrow">
            <a:avLst>
              <a:gd name="adj1" fmla="val 50000"/>
              <a:gd name="adj2" fmla="val 42655"/>
            </a:avLst>
          </a:prstGeom>
          <a:gradFill flip="none" rotWithShape="1">
            <a:gsLst>
              <a:gs pos="44000">
                <a:schemeClr val="bg1">
                  <a:lumMod val="75000"/>
                  <a:alpha val="16000"/>
                </a:schemeClr>
              </a:gs>
              <a:gs pos="89000">
                <a:schemeClr val="accent5"/>
              </a:gs>
              <a:gs pos="0">
                <a:schemeClr val="tx2">
                  <a:lumMod val="50000"/>
                </a:schemeClr>
              </a:gs>
            </a:gsLst>
            <a:lin ang="402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255">
              <a:defRPr/>
            </a:pPr>
            <a:endParaRPr lang="en-US" sz="2397">
              <a:solidFill>
                <a:prstClr val="white"/>
              </a:solidFill>
              <a:latin typeface="Gotham-Light"/>
            </a:endParaRP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18856F0F-E5B2-43A0-945A-123F8E91E8DF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5077" y="254415"/>
            <a:ext cx="11069929" cy="520564"/>
          </a:xfrm>
          <a:prstGeom prst="rect">
            <a:avLst/>
          </a:prstGeom>
        </p:spPr>
        <p:txBody>
          <a:bodyPr/>
          <a:lstStyle/>
          <a:p>
            <a:pPr algn="l"/>
            <a:r>
              <a:rPr lang="en-US" sz="3999" b="1">
                <a:solidFill>
                  <a:schemeClr val="accent5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ThinkVision</a:t>
            </a:r>
            <a:r>
              <a:rPr lang="en-US" sz="3999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Family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6953203" y="595331"/>
            <a:ext cx="1168302" cy="399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3304">
              <a:defRPr/>
            </a:pPr>
            <a:r>
              <a:rPr lang="sv-SE" sz="1996" kern="0">
                <a:solidFill>
                  <a:srgbClr val="C9D0F0"/>
                </a:solidFill>
                <a:latin typeface="Arial"/>
              </a:rPr>
              <a:t>T</a:t>
            </a:r>
            <a:r>
              <a:rPr lang="en-US" sz="1996" kern="0">
                <a:solidFill>
                  <a:srgbClr val="C9D0F0"/>
                </a:solidFill>
                <a:latin typeface="Arial"/>
              </a:rPr>
              <a:t> Series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6719900" y="2667450"/>
            <a:ext cx="2171258" cy="13846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3304">
              <a:defRPr/>
            </a:pPr>
            <a:r>
              <a:rPr lang="en-US" sz="1200" kern="0">
                <a:solidFill>
                  <a:prstClr val="white"/>
                </a:solidFill>
                <a:highlight>
                  <a:srgbClr val="FF0000"/>
                </a:highlight>
                <a:latin typeface="Arial"/>
              </a:rPr>
              <a:t>Wide variety 21.5 to 34”</a:t>
            </a:r>
          </a:p>
          <a:p>
            <a:pPr marL="342694" indent="-342694" defTabSz="913304">
              <a:buFont typeface="Arial" panose="020B0604020202020204" pitchFamily="34" charset="0"/>
              <a:buChar char="+"/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Smart VoIP Collaboration</a:t>
            </a:r>
          </a:p>
          <a:p>
            <a:pPr marL="342694" indent="-342694" defTabSz="913304">
              <a:buFont typeface="Arial" panose="020B0604020202020204" pitchFamily="34" charset="0"/>
              <a:buChar char="+"/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USB-C Options</a:t>
            </a:r>
          </a:p>
          <a:p>
            <a:pPr marL="342694" indent="-342694" defTabSz="913304">
              <a:buFont typeface="Arial" panose="020B0604020202020204" pitchFamily="34" charset="0"/>
              <a:buChar char="+"/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Touch Option</a:t>
            </a:r>
          </a:p>
          <a:p>
            <a:pPr marL="342694" indent="-342694" defTabSz="913304">
              <a:buFont typeface="Arial" panose="020B0604020202020204" pitchFamily="34" charset="0"/>
              <a:buChar char="+"/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Stack Modular – select models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34081C3E-062F-4E74-815A-97FE8E29CE1C}"/>
              </a:ext>
            </a:extLst>
          </p:cNvPr>
          <p:cNvSpPr txBox="1"/>
          <p:nvPr/>
        </p:nvSpPr>
        <p:spPr>
          <a:xfrm>
            <a:off x="9286413" y="2018990"/>
            <a:ext cx="2815620" cy="19384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3304">
              <a:defRPr/>
            </a:pPr>
            <a:r>
              <a:rPr lang="en-US" sz="1200" kern="0">
                <a:solidFill>
                  <a:prstClr val="white"/>
                </a:solidFill>
                <a:highlight>
                  <a:srgbClr val="FF0000"/>
                </a:highlight>
                <a:latin typeface="Arial"/>
              </a:rPr>
              <a:t>Professional power users</a:t>
            </a:r>
          </a:p>
          <a:p>
            <a:pPr marL="342694" indent="-342694" defTabSz="913304">
              <a:buFont typeface="Arial" panose="020B0604020202020204" pitchFamily="34" charset="0"/>
              <a:buChar char="+"/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23.8”-49” up to 4 Side Borderless</a:t>
            </a:r>
          </a:p>
          <a:p>
            <a:pPr marL="342694" indent="-342694" defTabSz="913304">
              <a:buFont typeface="Arial" panose="020B0604020202020204" pitchFamily="34" charset="0"/>
              <a:buChar char="+"/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Color accuracy, depth &amp; wide gamut</a:t>
            </a:r>
          </a:p>
          <a:p>
            <a:pPr marL="342694" indent="-342694" defTabSz="913304">
              <a:buFont typeface="Arial" panose="020B0604020202020204" pitchFamily="34" charset="0"/>
              <a:buChar char="+"/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Lenovo patented eKVM &amp; True Split – selected models</a:t>
            </a:r>
          </a:p>
          <a:p>
            <a:pPr marL="342694" indent="-342694" defTabSz="913304">
              <a:buFont typeface="Arial" panose="020B0604020202020204" pitchFamily="34" charset="0"/>
              <a:buChar char="+"/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Daisy Chain</a:t>
            </a:r>
          </a:p>
          <a:p>
            <a:pPr marL="342694" indent="-342694" defTabSz="913304">
              <a:buFont typeface="Arial" panose="020B0604020202020204" pitchFamily="34" charset="0"/>
              <a:buChar char="+"/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Stack Modular Camera – selected models</a:t>
            </a:r>
          </a:p>
          <a:p>
            <a:pPr marL="342694" indent="-342694" defTabSz="913304">
              <a:buFont typeface="Arial" panose="020B0604020202020204" pitchFamily="34" charset="0"/>
              <a:buChar char="+"/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New mini-LED panel (P32/27pz)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5EAD3A5-BADB-4309-B95F-8948F3C15807}"/>
              </a:ext>
            </a:extLst>
          </p:cNvPr>
          <p:cNvSpPr txBox="1"/>
          <p:nvPr/>
        </p:nvSpPr>
        <p:spPr>
          <a:xfrm>
            <a:off x="3548883" y="804812"/>
            <a:ext cx="1698746" cy="7068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3304">
              <a:defRPr/>
            </a:pPr>
            <a:endParaRPr lang="en-US" sz="1996" kern="0">
              <a:solidFill>
                <a:prstClr val="white"/>
              </a:solidFill>
              <a:latin typeface="Arial"/>
            </a:endParaRPr>
          </a:p>
          <a:p>
            <a:pPr algn="ctr" defTabSz="913304">
              <a:defRPr/>
            </a:pPr>
            <a:r>
              <a:rPr lang="en-US" sz="1996" kern="0">
                <a:solidFill>
                  <a:srgbClr val="C9D0F0"/>
                </a:solidFill>
                <a:latin typeface="Arial"/>
              </a:rPr>
              <a:t>E Series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2FDCACCD-2263-4926-86DA-61DE058C58E4}"/>
              </a:ext>
            </a:extLst>
          </p:cNvPr>
          <p:cNvSpPr txBox="1"/>
          <p:nvPr/>
        </p:nvSpPr>
        <p:spPr>
          <a:xfrm>
            <a:off x="9436259" y="-312981"/>
            <a:ext cx="1698746" cy="7068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3304">
              <a:defRPr/>
            </a:pPr>
            <a:endParaRPr lang="en-US" sz="1996" kern="0">
              <a:solidFill>
                <a:prstClr val="white"/>
              </a:solidFill>
              <a:latin typeface="Arial"/>
            </a:endParaRPr>
          </a:p>
          <a:p>
            <a:pPr algn="ctr" defTabSz="913304">
              <a:defRPr/>
            </a:pPr>
            <a:r>
              <a:rPr lang="en-US" sz="1996" kern="0">
                <a:solidFill>
                  <a:srgbClr val="C9D0F0"/>
                </a:solidFill>
                <a:latin typeface="Arial"/>
              </a:rPr>
              <a:t>P Series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1E7C305-EE28-4F55-BEFF-7F939E7FBD51}"/>
              </a:ext>
            </a:extLst>
          </p:cNvPr>
          <p:cNvSpPr txBox="1"/>
          <p:nvPr/>
        </p:nvSpPr>
        <p:spPr>
          <a:xfrm>
            <a:off x="998940" y="1879882"/>
            <a:ext cx="1168302" cy="399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3304">
              <a:defRPr/>
            </a:pPr>
            <a:r>
              <a:rPr lang="sv-SE" sz="1996" kern="0">
                <a:solidFill>
                  <a:srgbClr val="C9D0F0"/>
                </a:solidFill>
                <a:latin typeface="Arial"/>
              </a:rPr>
              <a:t>S</a:t>
            </a:r>
            <a:r>
              <a:rPr lang="en-US" sz="1996" kern="0">
                <a:solidFill>
                  <a:srgbClr val="C9D0F0"/>
                </a:solidFill>
                <a:latin typeface="Arial"/>
              </a:rPr>
              <a:t> Series</a:t>
            </a:r>
          </a:p>
        </p:txBody>
      </p:sp>
      <p:pic>
        <p:nvPicPr>
          <p:cNvPr id="30" name="Picture 29" descr="A picture containing dark&#10;&#10;Description automatically generated">
            <a:extLst>
              <a:ext uri="{FF2B5EF4-FFF2-40B4-BE49-F238E27FC236}">
                <a16:creationId xmlns:a16="http://schemas.microsoft.com/office/drawing/2014/main" id="{749DE9CC-BFAF-408B-BBE0-0B61A83B5D67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677094" y="1681843"/>
            <a:ext cx="1787062" cy="1611760"/>
          </a:xfrm>
          <a:prstGeom prst="rect">
            <a:avLst/>
          </a:prstGeom>
        </p:spPr>
      </p:pic>
      <p:sp>
        <p:nvSpPr>
          <p:cNvPr id="32" name="Arrow: Right 31">
            <a:extLst>
              <a:ext uri="{FF2B5EF4-FFF2-40B4-BE49-F238E27FC236}">
                <a16:creationId xmlns:a16="http://schemas.microsoft.com/office/drawing/2014/main" id="{F6C1D5E5-6ACB-402F-813E-5B865DA8D4E9}"/>
              </a:ext>
            </a:extLst>
          </p:cNvPr>
          <p:cNvSpPr/>
          <p:nvPr/>
        </p:nvSpPr>
        <p:spPr>
          <a:xfrm rot="20917837">
            <a:off x="3943600" y="5005309"/>
            <a:ext cx="8405774" cy="1970694"/>
          </a:xfrm>
          <a:prstGeom prst="rightArrow">
            <a:avLst>
              <a:gd name="adj1" fmla="val 50000"/>
              <a:gd name="adj2" fmla="val 42655"/>
            </a:avLst>
          </a:prstGeom>
          <a:gradFill flip="none" rotWithShape="1">
            <a:gsLst>
              <a:gs pos="44000">
                <a:schemeClr val="bg1">
                  <a:lumMod val="75000"/>
                  <a:alpha val="16000"/>
                </a:schemeClr>
              </a:gs>
              <a:gs pos="89000">
                <a:schemeClr val="accent5"/>
              </a:gs>
              <a:gs pos="0">
                <a:schemeClr val="tx2">
                  <a:lumMod val="50000"/>
                </a:schemeClr>
              </a:gs>
            </a:gsLst>
            <a:lin ang="402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255">
              <a:defRPr/>
            </a:pPr>
            <a:endParaRPr lang="en-US" sz="2397">
              <a:solidFill>
                <a:prstClr val="white"/>
              </a:solidFill>
              <a:latin typeface="Gotham-Light"/>
            </a:endParaRP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2CCC8A53-0624-40C2-AEFB-A778E643337B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48179" y="5416201"/>
            <a:ext cx="1083376" cy="804234"/>
          </a:xfrm>
          <a:prstGeom prst="rect">
            <a:avLst/>
          </a:prstGeom>
        </p:spPr>
      </p:pic>
      <p:sp>
        <p:nvSpPr>
          <p:cNvPr id="36" name="TextBox 35">
            <a:extLst>
              <a:ext uri="{FF2B5EF4-FFF2-40B4-BE49-F238E27FC236}">
                <a16:creationId xmlns:a16="http://schemas.microsoft.com/office/drawing/2014/main" id="{4ED0EF69-AE84-4F63-B2FE-473ED9C7DFB9}"/>
              </a:ext>
            </a:extLst>
          </p:cNvPr>
          <p:cNvSpPr txBox="1"/>
          <p:nvPr/>
        </p:nvSpPr>
        <p:spPr>
          <a:xfrm>
            <a:off x="3724799" y="3355947"/>
            <a:ext cx="2092753" cy="23077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3304">
              <a:defRPr/>
            </a:pPr>
            <a:r>
              <a:rPr lang="en-US" sz="1200" kern="0">
                <a:solidFill>
                  <a:prstClr val="white"/>
                </a:solidFill>
                <a:highlight>
                  <a:srgbClr val="FF0000"/>
                </a:highlight>
                <a:latin typeface="Arial"/>
              </a:rPr>
              <a:t>Best Value</a:t>
            </a:r>
          </a:p>
          <a:p>
            <a:pPr marL="342694" indent="-342694" defTabSz="913304">
              <a:buFont typeface="Arial" panose="020B0604020202020204" pitchFamily="34" charset="0"/>
              <a:buChar char="+"/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19.5-28”, FHD/2K</a:t>
            </a:r>
          </a:p>
          <a:p>
            <a:pPr marL="342694" indent="-342694" defTabSz="913304">
              <a:buFont typeface="Arial" panose="020B0604020202020204" pitchFamily="34" charset="0"/>
              <a:buChar char="+"/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Flexible ergonomic options</a:t>
            </a:r>
          </a:p>
          <a:p>
            <a:pPr marL="342694" indent="-342694" defTabSz="913304">
              <a:buFont typeface="Arial" panose="020B0604020202020204" pitchFamily="34" charset="0"/>
              <a:buChar char="+"/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Height Adjustable stand with pivot (21.5” above)</a:t>
            </a:r>
          </a:p>
          <a:p>
            <a:pPr defTabSz="913304"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+      Internal Speaker (21.5”</a:t>
            </a:r>
          </a:p>
          <a:p>
            <a:pPr defTabSz="913304"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        above)</a:t>
            </a:r>
          </a:p>
          <a:p>
            <a:pPr defTabSz="913304"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-       No USB Hub</a:t>
            </a:r>
          </a:p>
          <a:p>
            <a:pPr defTabSz="913304">
              <a:defRPr/>
            </a:pPr>
            <a:endParaRPr lang="en-US" sz="1200" kern="0">
              <a:solidFill>
                <a:prstClr val="white"/>
              </a:solidFill>
              <a:latin typeface="Arial"/>
            </a:endParaRPr>
          </a:p>
          <a:p>
            <a:pPr defTabSz="913304">
              <a:defRPr/>
            </a:pPr>
            <a:endParaRPr lang="en-US" sz="1200" kern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4A20D648-B56C-4615-820C-2029EE11E7D4}"/>
              </a:ext>
            </a:extLst>
          </p:cNvPr>
          <p:cNvSpPr txBox="1"/>
          <p:nvPr/>
        </p:nvSpPr>
        <p:spPr>
          <a:xfrm>
            <a:off x="721893" y="4053935"/>
            <a:ext cx="2984524" cy="8307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3304">
              <a:defRPr/>
            </a:pPr>
            <a:r>
              <a:rPr lang="en-US" sz="1200" kern="0">
                <a:solidFill>
                  <a:prstClr val="white"/>
                </a:solidFill>
                <a:highlight>
                  <a:srgbClr val="FF0000"/>
                </a:highlight>
                <a:latin typeface="Arial"/>
              </a:rPr>
              <a:t>Affordable Professional Monitors</a:t>
            </a:r>
          </a:p>
          <a:p>
            <a:pPr marL="342694" indent="-342694" defTabSz="913304">
              <a:buFont typeface="Arial" panose="020B0604020202020204" pitchFamily="34" charset="0"/>
              <a:buChar char="+"/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21.5-27”, FHD</a:t>
            </a:r>
          </a:p>
          <a:p>
            <a:pPr marL="342694" indent="-342694" defTabSz="913304">
              <a:buFont typeface="Arial" panose="020B0604020202020204" pitchFamily="34" charset="0"/>
              <a:buChar char="+"/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Eye Comfort</a:t>
            </a:r>
          </a:p>
          <a:p>
            <a:pPr defTabSz="913304"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-       No USB Hub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CA27F8FA-F6BA-4045-A91C-B9B5D454C064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56320" y="308736"/>
            <a:ext cx="2998575" cy="1679202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7A6D3796-6462-4BB2-AB7A-9169B81409CC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2498" y="2319122"/>
            <a:ext cx="2742325" cy="1535702"/>
          </a:xfrm>
          <a:prstGeom prst="rect">
            <a:avLst/>
          </a:prstGeom>
        </p:spPr>
      </p:pic>
      <p:pic>
        <p:nvPicPr>
          <p:cNvPr id="15" name="Picture 14" descr="A picture containing text, electronics, display&#10;&#10;Description automatically generated">
            <a:extLst>
              <a:ext uri="{FF2B5EF4-FFF2-40B4-BE49-F238E27FC236}">
                <a16:creationId xmlns:a16="http://schemas.microsoft.com/office/drawing/2014/main" id="{3769C9A0-1B7B-4958-92BB-B3FAC1A9535C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959497" y="877282"/>
            <a:ext cx="3334480" cy="1867534"/>
          </a:xfrm>
          <a:prstGeom prst="rect">
            <a:avLst/>
          </a:prstGeom>
        </p:spPr>
      </p:pic>
      <p:sp>
        <p:nvSpPr>
          <p:cNvPr id="31" name="TextBox 30">
            <a:extLst>
              <a:ext uri="{FF2B5EF4-FFF2-40B4-BE49-F238E27FC236}">
                <a16:creationId xmlns:a16="http://schemas.microsoft.com/office/drawing/2014/main" id="{3044D0F4-D378-4A27-BC54-51F4E8C5CD39}"/>
              </a:ext>
            </a:extLst>
          </p:cNvPr>
          <p:cNvSpPr txBox="1"/>
          <p:nvPr/>
        </p:nvSpPr>
        <p:spPr>
          <a:xfrm>
            <a:off x="9491163" y="5588135"/>
            <a:ext cx="2342561" cy="10153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3304">
              <a:defRPr/>
            </a:pPr>
            <a:r>
              <a:rPr lang="en-US" sz="1200" kern="0">
                <a:solidFill>
                  <a:prstClr val="white"/>
                </a:solidFill>
                <a:highlight>
                  <a:srgbClr val="FF0000"/>
                </a:highlight>
                <a:latin typeface="Arial"/>
              </a:rPr>
              <a:t>AIO alternative</a:t>
            </a:r>
          </a:p>
          <a:p>
            <a:pPr marL="342694" indent="-342694" defTabSz="913304">
              <a:buFont typeface="Arial" panose="020B0604020202020204" pitchFamily="34" charset="0"/>
              <a:buChar char="+"/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Best fit with ThinkCentre Tiny/Nano</a:t>
            </a:r>
          </a:p>
          <a:p>
            <a:pPr marL="342694" indent="-342694" defTabSz="913304">
              <a:buFont typeface="Arial" panose="020B0604020202020204" pitchFamily="34" charset="0"/>
              <a:buChar char="+"/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VoIP ready on TIO</a:t>
            </a:r>
          </a:p>
          <a:p>
            <a:pPr marL="342694" indent="-342694" defTabSz="913304">
              <a:buFont typeface="Arial" panose="020B0604020202020204" pitchFamily="34" charset="0"/>
              <a:buChar char="+"/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Optional Touchscreen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1E15D0E-3885-4E8E-F8DB-A68E0ACB10B2}"/>
              </a:ext>
            </a:extLst>
          </p:cNvPr>
          <p:cNvSpPr txBox="1"/>
          <p:nvPr/>
        </p:nvSpPr>
        <p:spPr>
          <a:xfrm>
            <a:off x="9468481" y="4061947"/>
            <a:ext cx="1732716" cy="39955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3304">
              <a:defRPr/>
            </a:pPr>
            <a:r>
              <a:rPr lang="sv-SE" sz="1996" kern="0">
                <a:solidFill>
                  <a:srgbClr val="C9D0F0"/>
                </a:solidFill>
                <a:latin typeface="Arial"/>
              </a:rPr>
              <a:t>TIO/TIO Flex</a:t>
            </a:r>
            <a:r>
              <a:rPr lang="en-US" sz="1996" kern="0">
                <a:solidFill>
                  <a:srgbClr val="C9D0F0"/>
                </a:solidFill>
                <a:latin typeface="Arial"/>
              </a:rPr>
              <a:t> 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DE20742-C339-4967-BF20-68018441BA62}"/>
              </a:ext>
            </a:extLst>
          </p:cNvPr>
          <p:cNvGrpSpPr/>
          <p:nvPr/>
        </p:nvGrpSpPr>
        <p:grpSpPr>
          <a:xfrm>
            <a:off x="6806420" y="4955634"/>
            <a:ext cx="2167180" cy="1686837"/>
            <a:chOff x="9877271" y="4213787"/>
            <a:chExt cx="2125520" cy="1687716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8D37A9CB-8F5B-4B6F-A6A5-46BD5C76E491}"/>
                </a:ext>
              </a:extLst>
            </p:cNvPr>
            <p:cNvSpPr txBox="1"/>
            <p:nvPr/>
          </p:nvSpPr>
          <p:spPr>
            <a:xfrm>
              <a:off x="9877271" y="4213787"/>
              <a:ext cx="1194869" cy="3997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 defTabSz="913304">
                <a:defRPr/>
              </a:pPr>
              <a:r>
                <a:rPr lang="sv-SE" sz="1996" kern="0">
                  <a:solidFill>
                    <a:srgbClr val="C9D0F0"/>
                  </a:solidFill>
                  <a:latin typeface="Arial"/>
                </a:rPr>
                <a:t>M</a:t>
              </a:r>
              <a:r>
                <a:rPr lang="en-US" sz="1996" kern="0">
                  <a:solidFill>
                    <a:srgbClr val="C9D0F0"/>
                  </a:solidFill>
                  <a:latin typeface="Arial"/>
                </a:rPr>
                <a:t> Series</a:t>
              </a: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8D699197-21EC-4BE9-8EF5-505FFA511CA6}"/>
                </a:ext>
              </a:extLst>
            </p:cNvPr>
            <p:cNvSpPr txBox="1"/>
            <p:nvPr/>
          </p:nvSpPr>
          <p:spPr>
            <a:xfrm>
              <a:off x="9911180" y="4700862"/>
              <a:ext cx="2091611" cy="12006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3304">
                <a:defRPr/>
              </a:pPr>
              <a:r>
                <a:rPr lang="en-US" sz="1200" kern="0">
                  <a:solidFill>
                    <a:prstClr val="white"/>
                  </a:solidFill>
                  <a:highlight>
                    <a:srgbClr val="FF0000"/>
                  </a:highlight>
                  <a:latin typeface="Arial"/>
                </a:rPr>
                <a:t>Extreme Portability</a:t>
              </a:r>
            </a:p>
            <a:p>
              <a:pPr marL="342694" indent="-342694" defTabSz="913304">
                <a:buFont typeface="Arial" panose="020B0604020202020204" pitchFamily="34" charset="0"/>
                <a:buChar char="+"/>
                <a:defRPr/>
              </a:pPr>
              <a:r>
                <a:rPr lang="en-US" sz="1200" kern="0">
                  <a:solidFill>
                    <a:prstClr val="white"/>
                  </a:solidFill>
                  <a:latin typeface="Arial"/>
                </a:rPr>
                <a:t>15.6/14” USB-C Power</a:t>
              </a:r>
            </a:p>
            <a:p>
              <a:pPr marL="342694" indent="-342694" defTabSz="913304">
                <a:buFont typeface="Arial" panose="020B0604020202020204" pitchFamily="34" charset="0"/>
                <a:buChar char="+"/>
                <a:defRPr/>
              </a:pPr>
              <a:r>
                <a:rPr lang="pt-BR" sz="1200" kern="0">
                  <a:solidFill>
                    <a:prstClr val="white"/>
                  </a:solidFill>
                  <a:latin typeface="Arial"/>
                </a:rPr>
                <a:t>14” Ultra light &lt;598g</a:t>
              </a:r>
            </a:p>
            <a:p>
              <a:pPr marL="342694" indent="-342694" defTabSz="913304">
                <a:buFont typeface="Arial" panose="020B0604020202020204" pitchFamily="34" charset="0"/>
                <a:buChar char="+"/>
                <a:defRPr/>
              </a:pPr>
              <a:r>
                <a:rPr lang="pt-BR" sz="1200" kern="0">
                  <a:solidFill>
                    <a:prstClr val="white"/>
                  </a:solidFill>
                  <a:latin typeface="Arial"/>
                </a:rPr>
                <a:t>14” Ultra slim &lt;4.4mm</a:t>
              </a:r>
              <a:endParaRPr lang="en-US" sz="1200" kern="0">
                <a:solidFill>
                  <a:prstClr val="white"/>
                </a:solidFill>
                <a:latin typeface="Arial"/>
              </a:endParaRPr>
            </a:p>
            <a:p>
              <a:pPr marL="342694" indent="-342694" defTabSz="913304">
                <a:buFont typeface="Arial" panose="020B0604020202020204" pitchFamily="34" charset="0"/>
                <a:buChar char="+"/>
                <a:defRPr/>
              </a:pPr>
              <a:r>
                <a:rPr lang="en-US" sz="1200" kern="0">
                  <a:solidFill>
                    <a:prstClr val="white"/>
                  </a:solidFill>
                  <a:latin typeface="Arial"/>
                </a:rPr>
                <a:t>14” Touch option</a:t>
              </a:r>
            </a:p>
            <a:p>
              <a:pPr marL="342694" indent="-342694" defTabSz="913304">
                <a:buFont typeface="Arial" panose="020B0604020202020204" pitchFamily="34" charset="0"/>
                <a:buChar char="+"/>
                <a:defRPr/>
              </a:pPr>
              <a:r>
                <a:rPr lang="en-US" sz="1200" kern="0">
                  <a:solidFill>
                    <a:prstClr val="white"/>
                  </a:solidFill>
                  <a:latin typeface="Arial"/>
                </a:rPr>
                <a:t>Auto-rotation</a:t>
              </a:r>
            </a:p>
          </p:txBody>
        </p:sp>
      </p:grpSp>
      <p:pic>
        <p:nvPicPr>
          <p:cNvPr id="1026" name="Picture 2">
            <a:extLst>
              <a:ext uri="{FF2B5EF4-FFF2-40B4-BE49-F238E27FC236}">
                <a16:creationId xmlns:a16="http://schemas.microsoft.com/office/drawing/2014/main" id="{4CE2C3FB-242B-2CC1-00EE-78B5BC00D0D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085109" y="4465348"/>
            <a:ext cx="1582559" cy="11869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>
            <a:extLst>
              <a:ext uri="{FF2B5EF4-FFF2-40B4-BE49-F238E27FC236}">
                <a16:creationId xmlns:a16="http://schemas.microsoft.com/office/drawing/2014/main" id="{ACEB1A18-64B1-7697-6491-328D8C78FA0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533080" y="4367271"/>
            <a:ext cx="1370127" cy="13701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9674319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728B9F48-2829-C848-0879-7ABF9876F9CE}"/>
              </a:ext>
            </a:extLst>
          </p:cNvPr>
          <p:cNvSpPr/>
          <p:nvPr/>
        </p:nvSpPr>
        <p:spPr>
          <a:xfrm>
            <a:off x="0" y="340177"/>
            <a:ext cx="5727725" cy="588099"/>
          </a:xfrm>
          <a:prstGeom prst="rect">
            <a:avLst/>
          </a:prstGeom>
          <a:solidFill>
            <a:srgbClr val="611B4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lIns="182880" tIns="182880" rIns="182880" bIns="182880" rtlCol="0" anchor="t"/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5922689-C77D-4AD3-BDFB-E5B755ED640C}"/>
              </a:ext>
            </a:extLst>
          </p:cNvPr>
          <p:cNvSpPr txBox="1"/>
          <p:nvPr/>
        </p:nvSpPr>
        <p:spPr>
          <a:xfrm rot="16200000">
            <a:off x="2886700" y="4787570"/>
            <a:ext cx="93807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23.8”</a:t>
            </a:r>
          </a:p>
        </p:txBody>
      </p:sp>
      <p:sp>
        <p:nvSpPr>
          <p:cNvPr id="14" name="Title 13">
            <a:extLst>
              <a:ext uri="{FF2B5EF4-FFF2-40B4-BE49-F238E27FC236}">
                <a16:creationId xmlns:a16="http://schemas.microsoft.com/office/drawing/2014/main" id="{BBBAF9C1-79B7-4E93-9FA9-0F92727872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22346" y="250401"/>
            <a:ext cx="9909515" cy="677875"/>
          </a:xfrm>
        </p:spPr>
        <p:txBody>
          <a:bodyPr/>
          <a:lstStyle/>
          <a:p>
            <a:r>
              <a:rPr lang="en-US" sz="4400"/>
              <a:t>ThinkVision P Series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A54DB1AD-461A-4D72-AFBF-87793F418097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0" y="0"/>
            <a:ext cx="0" cy="0"/>
          </a:xfrm>
        </p:spPr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66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034F6F5F-18D6-4FB1-9730-C4E30604950F}"/>
              </a:ext>
            </a:extLst>
          </p:cNvPr>
          <p:cNvSpPr txBox="1"/>
          <p:nvPr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5042CE1E-24E3-4A63-B2D8-7A9D5604BF12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47" name="Rectangle 46">
              <a:extLst>
                <a:ext uri="{FF2B5EF4-FFF2-40B4-BE49-F238E27FC236}">
                  <a16:creationId xmlns:a16="http://schemas.microsoft.com/office/drawing/2014/main" id="{7ECE0027-9A6C-4B22-9DAE-E92439199ED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" name="Freeform 7">
              <a:extLst>
                <a:ext uri="{FF2B5EF4-FFF2-40B4-BE49-F238E27FC236}">
                  <a16:creationId xmlns:a16="http://schemas.microsoft.com/office/drawing/2014/main" id="{593B4AC5-CD59-4D59-96F7-55EDD839BD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" name="Freeform 8">
              <a:extLst>
                <a:ext uri="{FF2B5EF4-FFF2-40B4-BE49-F238E27FC236}">
                  <a16:creationId xmlns:a16="http://schemas.microsoft.com/office/drawing/2014/main" id="{A1A4D032-ED38-4B63-9A45-ABD718F8474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" name="Freeform 9">
              <a:extLst>
                <a:ext uri="{FF2B5EF4-FFF2-40B4-BE49-F238E27FC236}">
                  <a16:creationId xmlns:a16="http://schemas.microsoft.com/office/drawing/2014/main" id="{CB979282-438E-423D-A07F-B9283D6EE7D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Freeform 10">
              <a:extLst>
                <a:ext uri="{FF2B5EF4-FFF2-40B4-BE49-F238E27FC236}">
                  <a16:creationId xmlns:a16="http://schemas.microsoft.com/office/drawing/2014/main" id="{E59ACB5D-866A-4641-AE93-EDC9FE4B17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" name="Freeform 10">
              <a:extLst>
                <a:ext uri="{FF2B5EF4-FFF2-40B4-BE49-F238E27FC236}">
                  <a16:creationId xmlns:a16="http://schemas.microsoft.com/office/drawing/2014/main" id="{C4CDB5EC-593C-4B74-B5E7-F4CA1CF2449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" name="Freeform 11">
              <a:extLst>
                <a:ext uri="{FF2B5EF4-FFF2-40B4-BE49-F238E27FC236}">
                  <a16:creationId xmlns:a16="http://schemas.microsoft.com/office/drawing/2014/main" id="{D3B143F0-4914-4C98-897C-239B07E3A0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aphicFrame>
        <p:nvGraphicFramePr>
          <p:cNvPr id="2" name="Table 7">
            <a:extLst>
              <a:ext uri="{FF2B5EF4-FFF2-40B4-BE49-F238E27FC236}">
                <a16:creationId xmlns:a16="http://schemas.microsoft.com/office/drawing/2014/main" id="{4E3231E9-9D92-5857-1B46-ADB46D289DE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22520484"/>
              </p:ext>
            </p:extLst>
          </p:nvPr>
        </p:nvGraphicFramePr>
        <p:xfrm>
          <a:off x="3751851" y="4209676"/>
          <a:ext cx="4685123" cy="1709243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1802224">
                  <a:extLst>
                    <a:ext uri="{9D8B030D-6E8A-4147-A177-3AD203B41FA5}">
                      <a16:colId xmlns:a16="http://schemas.microsoft.com/office/drawing/2014/main" val="4105679371"/>
                    </a:ext>
                  </a:extLst>
                </a:gridCol>
                <a:gridCol w="2882899">
                  <a:extLst>
                    <a:ext uri="{9D8B030D-6E8A-4147-A177-3AD203B41FA5}">
                      <a16:colId xmlns:a16="http://schemas.microsoft.com/office/drawing/2014/main" val="2725753758"/>
                    </a:ext>
                  </a:extLst>
                </a:gridCol>
              </a:tblGrid>
              <a:tr h="337643">
                <a:tc>
                  <a:txBody>
                    <a:bodyPr/>
                    <a:lstStyle/>
                    <a:p>
                      <a:pPr algn="ctr"/>
                      <a:r>
                        <a:rPr lang="en-US" sz="1600"/>
                        <a:t>P24q-30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/>
                        <a:t>P24h-30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98656435"/>
                  </a:ext>
                </a:extLst>
              </a:tr>
              <a:tr h="731965"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23.8” 16:9 </a:t>
                      </a:r>
                      <a:r>
                        <a:rPr lang="en-US" sz="1200" err="1"/>
                        <a:t>nLBL</a:t>
                      </a:r>
                      <a:r>
                        <a:rPr lang="en-US" sz="1200"/>
                        <a:t> Display</a:t>
                      </a:r>
                    </a:p>
                    <a:p>
                      <a:pPr algn="ctr"/>
                      <a:r>
                        <a:rPr lang="en-US" sz="1200"/>
                        <a:t>QHD 2560x1440 </a:t>
                      </a:r>
                    </a:p>
                    <a:p>
                      <a:pPr algn="ctr"/>
                      <a:r>
                        <a:rPr lang="en-US" sz="1200"/>
                        <a:t>DP/HDMI</a:t>
                      </a:r>
                    </a:p>
                    <a:p>
                      <a:pPr algn="ctr"/>
                      <a:r>
                        <a:rPr lang="en-US" sz="1200"/>
                        <a:t>$304</a:t>
                      </a:r>
                    </a:p>
                    <a:p>
                      <a:pPr algn="ctr"/>
                      <a:r>
                        <a:rPr lang="en-US" sz="1200"/>
                        <a:t>MTM: </a:t>
                      </a:r>
                      <a:r>
                        <a:rPr lang="en-US" sz="1200" b="1"/>
                        <a:t>63B4GAR6US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23.8” 16:9 </a:t>
                      </a:r>
                      <a:r>
                        <a:rPr lang="en-US" sz="1200" err="1"/>
                        <a:t>nLBL</a:t>
                      </a:r>
                      <a:r>
                        <a:rPr lang="en-US" sz="1200"/>
                        <a:t> Display</a:t>
                      </a:r>
                    </a:p>
                    <a:p>
                      <a:pPr algn="ctr"/>
                      <a:r>
                        <a:rPr lang="en-US" sz="1200"/>
                        <a:t>QHD 2560x1440</a:t>
                      </a:r>
                    </a:p>
                    <a:p>
                      <a:pPr algn="ctr"/>
                      <a:r>
                        <a:rPr lang="en-US" sz="1200"/>
                        <a:t>USB-C (100W) / DP 1.4 / HDMI</a:t>
                      </a:r>
                    </a:p>
                    <a:p>
                      <a:pPr algn="ctr"/>
                      <a:r>
                        <a:rPr lang="en-US" sz="1200"/>
                        <a:t>Daisy Chain</a:t>
                      </a:r>
                    </a:p>
                    <a:p>
                      <a:pPr algn="ctr"/>
                      <a:r>
                        <a:rPr lang="en-US" sz="1200"/>
                        <a:t>Docking Monitor w/RJ45 Ethernet</a:t>
                      </a:r>
                    </a:p>
                    <a:p>
                      <a:pPr algn="ctr"/>
                      <a:r>
                        <a:rPr lang="en-US" sz="1200"/>
                        <a:t>$424</a:t>
                      </a:r>
                    </a:p>
                    <a:p>
                      <a:pPr algn="ctr"/>
                      <a:r>
                        <a:rPr lang="en-US" sz="1200"/>
                        <a:t>MTM: </a:t>
                      </a:r>
                      <a:r>
                        <a:rPr lang="en-US" sz="1200" b="1"/>
                        <a:t>63B3GAR6US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03433535"/>
                  </a:ext>
                </a:extLst>
              </a:tr>
            </a:tbl>
          </a:graphicData>
        </a:graphic>
      </p:graphicFrame>
      <p:pic>
        <p:nvPicPr>
          <p:cNvPr id="1026" name="Picture 2" descr="Lenovo P24Q-30 23.8in QHD Ips QHD (16:9) - HDMI+DP+USB-C 3.2  Tilt/Swiv/H-Adj - 3YR | CX Computer Superstore">
            <a:extLst>
              <a:ext uri="{FF2B5EF4-FFF2-40B4-BE49-F238E27FC236}">
                <a16:creationId xmlns:a16="http://schemas.microsoft.com/office/drawing/2014/main" id="{F88D3505-75AA-0066-158E-B0175FB4E5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8345" y="1250177"/>
            <a:ext cx="3412119" cy="27296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ThinkVision P24h-30">
            <a:extLst>
              <a:ext uri="{FF2B5EF4-FFF2-40B4-BE49-F238E27FC236}">
                <a16:creationId xmlns:a16="http://schemas.microsoft.com/office/drawing/2014/main" id="{F33199CB-7686-4051-97C0-94525395A7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791" y="1269684"/>
            <a:ext cx="5246914" cy="29382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35932242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Slide Number Placeholder 2">
            <a:extLst>
              <a:ext uri="{FF2B5EF4-FFF2-40B4-BE49-F238E27FC236}">
                <a16:creationId xmlns:a16="http://schemas.microsoft.com/office/drawing/2014/main" id="{BDC54504-F548-8F61-D673-29724DA0666B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11750675" y="6400800"/>
            <a:ext cx="438150" cy="155575"/>
          </a:xfrm>
        </p:spPr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36E4AC3A-48D5-44C1-891F-DEB3F2B6B973}"/>
              </a:ext>
            </a:extLst>
          </p:cNvPr>
          <p:cNvCxnSpPr/>
          <p:nvPr/>
        </p:nvCxnSpPr>
        <p:spPr>
          <a:xfrm>
            <a:off x="4689021" y="1666324"/>
            <a:ext cx="0" cy="486663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" name="Picture 3" descr="A screenshot of a cell phone&#10;&#10;Description automatically generated with low confidence">
            <a:extLst>
              <a:ext uri="{FF2B5EF4-FFF2-40B4-BE49-F238E27FC236}">
                <a16:creationId xmlns:a16="http://schemas.microsoft.com/office/drawing/2014/main" id="{E4A64555-3582-4EDF-8E58-7E4E81303606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361454" y="1666323"/>
            <a:ext cx="3732479" cy="4484386"/>
          </a:xfrm>
          <a:prstGeom prst="rect">
            <a:avLst/>
          </a:prstGeom>
        </p:spPr>
      </p:pic>
      <p:pic>
        <p:nvPicPr>
          <p:cNvPr id="16" name="Picture 5" descr="A picture containing text, indoor, wall, display&#10;&#10;Description automatically generated">
            <a:extLst>
              <a:ext uri="{FF2B5EF4-FFF2-40B4-BE49-F238E27FC236}">
                <a16:creationId xmlns:a16="http://schemas.microsoft.com/office/drawing/2014/main" id="{D1CE53D4-9C1E-417D-A5BF-57D3EB8AA762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01884" y="1666324"/>
            <a:ext cx="3494010" cy="2329947"/>
          </a:xfrm>
          <a:prstGeom prst="rect">
            <a:avLst/>
          </a:prstGeom>
        </p:spPr>
      </p:pic>
      <p:pic>
        <p:nvPicPr>
          <p:cNvPr id="17" name="Picture 16" descr="A picture containing text, electronics, computer, computer&#10;&#10;Description automatically generated">
            <a:extLst>
              <a:ext uri="{FF2B5EF4-FFF2-40B4-BE49-F238E27FC236}">
                <a16:creationId xmlns:a16="http://schemas.microsoft.com/office/drawing/2014/main" id="{C6DBFE8B-33BA-4145-B05D-8D6A35F5D9A5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01884" y="5553069"/>
            <a:ext cx="1790441" cy="1195280"/>
          </a:xfrm>
          <a:prstGeom prst="rect">
            <a:avLst/>
          </a:prstGeom>
        </p:spPr>
      </p:pic>
      <p:pic>
        <p:nvPicPr>
          <p:cNvPr id="18" name="Picture 17" descr="A picture containing indoor, table, floor, electronics&#10;&#10;Description automatically generated">
            <a:extLst>
              <a:ext uri="{FF2B5EF4-FFF2-40B4-BE49-F238E27FC236}">
                <a16:creationId xmlns:a16="http://schemas.microsoft.com/office/drawing/2014/main" id="{44800E0E-EE51-4A13-8B04-43C8192AE369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673337" y="5264481"/>
            <a:ext cx="1636784" cy="886228"/>
          </a:xfrm>
          <a:prstGeom prst="rect">
            <a:avLst/>
          </a:prstGeom>
        </p:spPr>
      </p:pic>
      <p:pic>
        <p:nvPicPr>
          <p:cNvPr id="19" name="Picture 18" descr="A picture containing text, electronics&#10;&#10;Description automatically generated">
            <a:extLst>
              <a:ext uri="{FF2B5EF4-FFF2-40B4-BE49-F238E27FC236}">
                <a16:creationId xmlns:a16="http://schemas.microsoft.com/office/drawing/2014/main" id="{FC5C4ECC-8AEB-45C6-8365-94DBA848677A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12894" y="4051779"/>
            <a:ext cx="2347740" cy="1555477"/>
          </a:xfrm>
          <a:prstGeom prst="rect">
            <a:avLst/>
          </a:prstGeom>
        </p:spPr>
      </p:pic>
      <p:graphicFrame>
        <p:nvGraphicFramePr>
          <p:cNvPr id="5" name="Table 7">
            <a:extLst>
              <a:ext uri="{FF2B5EF4-FFF2-40B4-BE49-F238E27FC236}">
                <a16:creationId xmlns:a16="http://schemas.microsoft.com/office/drawing/2014/main" id="{CC208BB7-D91E-F64B-AC42-67632CE213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46191367"/>
              </p:ext>
            </p:extLst>
          </p:nvPr>
        </p:nvGraphicFramePr>
        <p:xfrm>
          <a:off x="102755" y="3308310"/>
          <a:ext cx="4397277" cy="1554925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1465759">
                  <a:extLst>
                    <a:ext uri="{9D8B030D-6E8A-4147-A177-3AD203B41FA5}">
                      <a16:colId xmlns:a16="http://schemas.microsoft.com/office/drawing/2014/main" val="4105679371"/>
                    </a:ext>
                  </a:extLst>
                </a:gridCol>
                <a:gridCol w="1465759">
                  <a:extLst>
                    <a:ext uri="{9D8B030D-6E8A-4147-A177-3AD203B41FA5}">
                      <a16:colId xmlns:a16="http://schemas.microsoft.com/office/drawing/2014/main" val="3058549834"/>
                    </a:ext>
                  </a:extLst>
                </a:gridCol>
                <a:gridCol w="1465759">
                  <a:extLst>
                    <a:ext uri="{9D8B030D-6E8A-4147-A177-3AD203B41FA5}">
                      <a16:colId xmlns:a16="http://schemas.microsoft.com/office/drawing/2014/main" val="1845370233"/>
                    </a:ext>
                  </a:extLst>
                </a:gridCol>
              </a:tblGrid>
              <a:tr h="731965">
                <a:tc>
                  <a:txBody>
                    <a:bodyPr/>
                    <a:lstStyle/>
                    <a:p>
                      <a:r>
                        <a:rPr lang="en-US" sz="1600"/>
                        <a:t>T65 no Camera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/>
                        <a:t>T75 w/ 4K Camera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/>
                        <a:t>T86 w/ 4K Camera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98656435"/>
                  </a:ext>
                </a:extLst>
              </a:tr>
              <a:tr h="731965">
                <a:tc>
                  <a:txBody>
                    <a:bodyPr/>
                    <a:lstStyle/>
                    <a:p>
                      <a:r>
                        <a:rPr lang="en-US" sz="1200"/>
                        <a:t>65” Touchscreen Display</a:t>
                      </a:r>
                    </a:p>
                    <a:p>
                      <a:r>
                        <a:rPr lang="en-US" sz="1200"/>
                        <a:t>$4,999</a:t>
                      </a:r>
                    </a:p>
                    <a:p>
                      <a:r>
                        <a:rPr lang="en-US" sz="1200"/>
                        <a:t>MTM: </a:t>
                      </a:r>
                      <a:r>
                        <a:rPr lang="en-US" sz="1200" b="1"/>
                        <a:t>62F4WA1CUS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/>
                        <a:t>75” Touchscreen Display</a:t>
                      </a:r>
                    </a:p>
                    <a:p>
                      <a:r>
                        <a:rPr lang="en-US" sz="1200"/>
                        <a:t>$5,999</a:t>
                      </a:r>
                    </a:p>
                    <a:p>
                      <a:r>
                        <a:rPr lang="en-US" sz="1200"/>
                        <a:t>MTM: </a:t>
                      </a:r>
                      <a:r>
                        <a:rPr lang="en-US" sz="1200" b="1"/>
                        <a:t>62F3WA1CUS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/>
                        <a:t>85” Touchscreen Display</a:t>
                      </a:r>
                    </a:p>
                    <a:p>
                      <a:r>
                        <a:rPr lang="en-US" sz="1200"/>
                        <a:t>$7,999</a:t>
                      </a:r>
                    </a:p>
                    <a:p>
                      <a:r>
                        <a:rPr lang="en-US" sz="1200"/>
                        <a:t>MTM: </a:t>
                      </a:r>
                      <a:r>
                        <a:rPr lang="en-US" sz="1200" b="1"/>
                        <a:t>62F0WA1AUS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03433535"/>
                  </a:ext>
                </a:extLst>
              </a:tr>
            </a:tbl>
          </a:graphicData>
        </a:graphic>
      </p:graphicFrame>
      <p:sp>
        <p:nvSpPr>
          <p:cNvPr id="8" name="TextBox 7">
            <a:extLst>
              <a:ext uri="{FF2B5EF4-FFF2-40B4-BE49-F238E27FC236}">
                <a16:creationId xmlns:a16="http://schemas.microsoft.com/office/drawing/2014/main" id="{3E591B3C-E6C9-B036-6371-17204097D5A2}"/>
              </a:ext>
            </a:extLst>
          </p:cNvPr>
          <p:cNvSpPr txBox="1"/>
          <p:nvPr/>
        </p:nvSpPr>
        <p:spPr>
          <a:xfrm>
            <a:off x="8489950" y="6511295"/>
            <a:ext cx="267573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* 4K Camera only on T75 &amp; T86 models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06026D7-C6A7-13B3-5C3E-9F2C8FA4680E}"/>
              </a:ext>
            </a:extLst>
          </p:cNvPr>
          <p:cNvSpPr/>
          <p:nvPr/>
        </p:nvSpPr>
        <p:spPr>
          <a:xfrm>
            <a:off x="1" y="224450"/>
            <a:ext cx="5259896" cy="1136795"/>
          </a:xfrm>
          <a:prstGeom prst="rect">
            <a:avLst/>
          </a:prstGeom>
          <a:solidFill>
            <a:srgbClr val="621B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lIns="182880" tIns="182880" rIns="182880" bIns="182880" rtlCol="0" anchor="t"/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8C7A8939-93D2-4894-B64A-CE11B7ABFBB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394" y="-1912638"/>
            <a:ext cx="9698970" cy="3218375"/>
          </a:xfrm>
        </p:spPr>
        <p:txBody>
          <a:bodyPr/>
          <a:lstStyle/>
          <a:p>
            <a:r>
              <a:rPr lang="fr-FR" sz="3600"/>
              <a:t>ThinkVision T86, T75, T65 </a:t>
            </a:r>
            <a:br>
              <a:rPr lang="fr-FR" sz="3600"/>
            </a:br>
            <a:r>
              <a:rPr lang="fr-FR" sz="2400"/>
              <a:t>Interactive Large Format Displays</a:t>
            </a:r>
            <a:br>
              <a:rPr lang="fr-FR" sz="2400"/>
            </a:br>
            <a:r>
              <a:rPr lang="fr-FR" sz="2400"/>
              <a:t> (</a:t>
            </a:r>
            <a:r>
              <a:rPr lang="fr-FR" sz="2400" err="1"/>
              <a:t>iLFDs</a:t>
            </a:r>
            <a:r>
              <a:rPr lang="fr-FR" sz="2400"/>
              <a:t>)</a:t>
            </a:r>
            <a:endParaRPr lang="en-US" sz="3600"/>
          </a:p>
        </p:txBody>
      </p:sp>
    </p:spTree>
    <p:extLst>
      <p:ext uri="{BB962C8B-B14F-4D97-AF65-F5344CB8AC3E}">
        <p14:creationId xmlns:p14="http://schemas.microsoft.com/office/powerpoint/2010/main" val="3117113881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>
            <a:extLst>
              <a:ext uri="{FF2B5EF4-FFF2-40B4-BE49-F238E27FC236}">
                <a16:creationId xmlns:a16="http://schemas.microsoft.com/office/drawing/2014/main" id="{66624D6D-F045-49CE-938C-9A4E60D057A8}"/>
              </a:ext>
            </a:extLst>
          </p:cNvPr>
          <p:cNvSpPr/>
          <p:nvPr/>
        </p:nvSpPr>
        <p:spPr>
          <a:xfrm>
            <a:off x="0" y="357291"/>
            <a:ext cx="5578679" cy="763933"/>
          </a:xfrm>
          <a:prstGeom prst="rect">
            <a:avLst/>
          </a:prstGeom>
          <a:solidFill>
            <a:srgbClr val="611B4A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lIns="182880" tIns="182880" rIns="182880" bIns="182880" rtlCol="0" anchor="t"/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D111E63F-B402-464C-97F9-77D1F9D5540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805" y="-2211225"/>
            <a:ext cx="9909515" cy="3273368"/>
          </a:xfrm>
        </p:spPr>
        <p:txBody>
          <a:bodyPr/>
          <a:lstStyle/>
          <a:p>
            <a:r>
              <a:rPr lang="en-US" sz="4400">
                <a:solidFill>
                  <a:schemeClr val="bg1"/>
                </a:solidFill>
              </a:rPr>
              <a:t>ThinkVision T Series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C0F8405-4531-4C4A-A758-2786668BB367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0" y="0"/>
            <a:ext cx="0" cy="0"/>
          </a:xfrm>
        </p:spPr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509EF36-991D-4C25-98A9-C00155BB701F}"/>
              </a:ext>
            </a:extLst>
          </p:cNvPr>
          <p:cNvSpPr txBox="1"/>
          <p:nvPr/>
        </p:nvSpPr>
        <p:spPr>
          <a:xfrm rot="16200000">
            <a:off x="-382159" y="4848749"/>
            <a:ext cx="202491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D9C1D8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21.5” – 23.8”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347EEC7-37A3-46D1-8993-4B9693E9A078}"/>
              </a:ext>
            </a:extLst>
          </p:cNvPr>
          <p:cNvSpPr txBox="1"/>
          <p:nvPr/>
        </p:nvSpPr>
        <p:spPr>
          <a:xfrm rot="16200000">
            <a:off x="6001905" y="2603090"/>
            <a:ext cx="68159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D9C1D8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27”</a:t>
            </a:r>
          </a:p>
        </p:txBody>
      </p:sp>
      <p:pic>
        <p:nvPicPr>
          <p:cNvPr id="41" name="Picture 40" descr="A picture containing text, indoor, electronics&#10;&#10;Description automatically generated">
            <a:extLst>
              <a:ext uri="{FF2B5EF4-FFF2-40B4-BE49-F238E27FC236}">
                <a16:creationId xmlns:a16="http://schemas.microsoft.com/office/drawing/2014/main" id="{69DDAFA7-B574-43DA-9440-B5AEAD75C92B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296533" y="2475027"/>
            <a:ext cx="3417822" cy="1914210"/>
          </a:xfrm>
          <a:prstGeom prst="rect">
            <a:avLst/>
          </a:prstGeom>
        </p:spPr>
      </p:pic>
      <p:pic>
        <p:nvPicPr>
          <p:cNvPr id="43" name="Picture 42" descr="A picture containing text, electronics, display, computer&#10;&#10;Description automatically generated">
            <a:extLst>
              <a:ext uri="{FF2B5EF4-FFF2-40B4-BE49-F238E27FC236}">
                <a16:creationId xmlns:a16="http://schemas.microsoft.com/office/drawing/2014/main" id="{D97833D2-2D01-4846-B73F-4A33944D91D1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99619" y="76544"/>
            <a:ext cx="2801658" cy="1569117"/>
          </a:xfrm>
          <a:prstGeom prst="rect">
            <a:avLst/>
          </a:prstGeom>
        </p:spPr>
      </p:pic>
      <p:pic>
        <p:nvPicPr>
          <p:cNvPr id="45" name="Picture 44" descr="A picture containing text, electronics, display, black&#10;&#10;Description automatically generated">
            <a:extLst>
              <a:ext uri="{FF2B5EF4-FFF2-40B4-BE49-F238E27FC236}">
                <a16:creationId xmlns:a16="http://schemas.microsoft.com/office/drawing/2014/main" id="{EAA3D958-1E9D-47DB-BE0D-2F4DE72BF664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462368" y="-86439"/>
            <a:ext cx="3383951" cy="1895085"/>
          </a:xfrm>
          <a:prstGeom prst="rect">
            <a:avLst/>
          </a:prstGeom>
        </p:spPr>
      </p:pic>
      <p:sp>
        <p:nvSpPr>
          <p:cNvPr id="42" name="TextBox 41">
            <a:extLst>
              <a:ext uri="{FF2B5EF4-FFF2-40B4-BE49-F238E27FC236}">
                <a16:creationId xmlns:a16="http://schemas.microsoft.com/office/drawing/2014/main" id="{E3E4B01F-0D8A-4286-A09E-70F5F3CC034F}"/>
              </a:ext>
            </a:extLst>
          </p:cNvPr>
          <p:cNvSpPr txBox="1"/>
          <p:nvPr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FA27030B-E1B6-4B5F-B316-8BE8D805F7E1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5BFCF570-C1F4-411B-A80F-6E50826E4A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" name="Freeform 7">
              <a:extLst>
                <a:ext uri="{FF2B5EF4-FFF2-40B4-BE49-F238E27FC236}">
                  <a16:creationId xmlns:a16="http://schemas.microsoft.com/office/drawing/2014/main" id="{3B2EAABD-5DD4-4FD0-A01E-5059E635732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" name="Freeform 8">
              <a:extLst>
                <a:ext uri="{FF2B5EF4-FFF2-40B4-BE49-F238E27FC236}">
                  <a16:creationId xmlns:a16="http://schemas.microsoft.com/office/drawing/2014/main" id="{2F12B248-2C4D-48C8-9005-3029456B87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" name="Freeform 9">
              <a:extLst>
                <a:ext uri="{FF2B5EF4-FFF2-40B4-BE49-F238E27FC236}">
                  <a16:creationId xmlns:a16="http://schemas.microsoft.com/office/drawing/2014/main" id="{ADD6ED7E-A9F7-4A00-9554-C1484BCDE12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" name="Freeform 10">
              <a:extLst>
                <a:ext uri="{FF2B5EF4-FFF2-40B4-BE49-F238E27FC236}">
                  <a16:creationId xmlns:a16="http://schemas.microsoft.com/office/drawing/2014/main" id="{E03FE1EE-B3D6-4374-8A51-48260A2103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Freeform 10">
              <a:extLst>
                <a:ext uri="{FF2B5EF4-FFF2-40B4-BE49-F238E27FC236}">
                  <a16:creationId xmlns:a16="http://schemas.microsoft.com/office/drawing/2014/main" id="{CAB1239C-40D2-4B0B-BE86-1DD05D3FFA1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" name="Freeform 11">
              <a:extLst>
                <a:ext uri="{FF2B5EF4-FFF2-40B4-BE49-F238E27FC236}">
                  <a16:creationId xmlns:a16="http://schemas.microsoft.com/office/drawing/2014/main" id="{3860C0F0-0840-4FA6-B372-8498C84C9C0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aphicFrame>
        <p:nvGraphicFramePr>
          <p:cNvPr id="4" name="Table 7">
            <a:extLst>
              <a:ext uri="{FF2B5EF4-FFF2-40B4-BE49-F238E27FC236}">
                <a16:creationId xmlns:a16="http://schemas.microsoft.com/office/drawing/2014/main" id="{C3A65BC2-3DED-2722-330C-8D9C44C8C53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61915350"/>
              </p:ext>
            </p:extLst>
          </p:nvPr>
        </p:nvGraphicFramePr>
        <p:xfrm>
          <a:off x="9405321" y="1717748"/>
          <a:ext cx="1677890" cy="1545569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1677890">
                  <a:extLst>
                    <a:ext uri="{9D8B030D-6E8A-4147-A177-3AD203B41FA5}">
                      <a16:colId xmlns:a16="http://schemas.microsoft.com/office/drawing/2014/main" val="4105679371"/>
                    </a:ext>
                  </a:extLst>
                </a:gridCol>
              </a:tblGrid>
              <a:tr h="341892">
                <a:tc>
                  <a:txBody>
                    <a:bodyPr/>
                    <a:lstStyle/>
                    <a:p>
                      <a:r>
                        <a:rPr lang="en-US" sz="1600"/>
                        <a:t>T27h-30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98656435"/>
                  </a:ext>
                </a:extLst>
              </a:tr>
              <a:tr h="1203677">
                <a:tc>
                  <a:txBody>
                    <a:bodyPr/>
                    <a:lstStyle/>
                    <a:p>
                      <a:pPr marL="0" marR="0" lvl="0" indent="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/>
                        <a:t>27” 16:9 Display</a:t>
                      </a:r>
                    </a:p>
                    <a:p>
                      <a:r>
                        <a:rPr lang="en-US" sz="1200"/>
                        <a:t>QHD 2560x1440 </a:t>
                      </a:r>
                    </a:p>
                    <a:p>
                      <a:r>
                        <a:rPr lang="en-US" sz="1200"/>
                        <a:t>USB-C (75W)</a:t>
                      </a:r>
                    </a:p>
                    <a:p>
                      <a:r>
                        <a:rPr lang="en-US" sz="1200"/>
                        <a:t>$409</a:t>
                      </a:r>
                    </a:p>
                    <a:p>
                      <a:pPr marL="0" marR="0" lvl="0" indent="0" algn="l" defTabSz="913852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/>
                        <a:t>MTM:</a:t>
                      </a:r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63A3GAR1US</a:t>
                      </a:r>
                      <a:r>
                        <a:rPr lang="en-US" sz="1200"/>
                        <a:t> </a:t>
                      </a:r>
                    </a:p>
                    <a:p>
                      <a:endParaRPr lang="en-US" sz="1200" b="1">
                        <a:highlight>
                          <a:srgbClr val="FFFF00"/>
                        </a:highlight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03433535"/>
                  </a:ext>
                </a:extLst>
              </a:tr>
            </a:tbl>
          </a:graphicData>
        </a:graphic>
      </p:graphicFrame>
      <p:graphicFrame>
        <p:nvGraphicFramePr>
          <p:cNvPr id="14" name="Table 7">
            <a:extLst>
              <a:ext uri="{FF2B5EF4-FFF2-40B4-BE49-F238E27FC236}">
                <a16:creationId xmlns:a16="http://schemas.microsoft.com/office/drawing/2014/main" id="{738080AA-B0A6-3BF0-33CE-BF408518C3B0}"/>
              </a:ext>
            </a:extLst>
          </p:cNvPr>
          <p:cNvGraphicFramePr>
            <a:graphicFrameLocks noGrp="1"/>
          </p:cNvGraphicFramePr>
          <p:nvPr/>
        </p:nvGraphicFramePr>
        <p:xfrm>
          <a:off x="6586236" y="1717748"/>
          <a:ext cx="1677890" cy="1343483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1677890">
                  <a:extLst>
                    <a:ext uri="{9D8B030D-6E8A-4147-A177-3AD203B41FA5}">
                      <a16:colId xmlns:a16="http://schemas.microsoft.com/office/drawing/2014/main" val="4105679371"/>
                    </a:ext>
                  </a:extLst>
                </a:gridCol>
              </a:tblGrid>
              <a:tr h="337643">
                <a:tc>
                  <a:txBody>
                    <a:bodyPr/>
                    <a:lstStyle/>
                    <a:p>
                      <a:r>
                        <a:rPr lang="en-US" sz="1600"/>
                        <a:t>T27i-30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98656435"/>
                  </a:ext>
                </a:extLst>
              </a:tr>
              <a:tr h="731965">
                <a:tc>
                  <a:txBody>
                    <a:bodyPr/>
                    <a:lstStyle/>
                    <a:p>
                      <a:pPr marL="0" marR="0" lvl="0" indent="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/>
                        <a:t>27” 16:9 Display</a:t>
                      </a:r>
                    </a:p>
                    <a:p>
                      <a:r>
                        <a:rPr lang="en-US" sz="1200"/>
                        <a:t>FHD 1920x1080</a:t>
                      </a:r>
                    </a:p>
                    <a:p>
                      <a:r>
                        <a:rPr lang="en-US" sz="1200"/>
                        <a:t>DP/HDMI/VGA</a:t>
                      </a:r>
                    </a:p>
                    <a:p>
                      <a:r>
                        <a:rPr lang="en-US" sz="1200"/>
                        <a:t>$314</a:t>
                      </a:r>
                    </a:p>
                    <a:p>
                      <a:r>
                        <a:rPr lang="en-US" sz="1200"/>
                        <a:t>MTM: </a:t>
                      </a:r>
                      <a:r>
                        <a:rPr lang="en-US" sz="1200" b="1"/>
                        <a:t>63A4MAR1US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03433535"/>
                  </a:ext>
                </a:extLst>
              </a:tr>
            </a:tbl>
          </a:graphicData>
        </a:graphic>
      </p:graphicFrame>
      <p:graphicFrame>
        <p:nvGraphicFramePr>
          <p:cNvPr id="20" name="Table 7">
            <a:extLst>
              <a:ext uri="{FF2B5EF4-FFF2-40B4-BE49-F238E27FC236}">
                <a16:creationId xmlns:a16="http://schemas.microsoft.com/office/drawing/2014/main" id="{4DCBAC80-7DA6-55B4-3E76-CFB85D315C0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39803615"/>
              </p:ext>
            </p:extLst>
          </p:nvPr>
        </p:nvGraphicFramePr>
        <p:xfrm>
          <a:off x="889997" y="4507399"/>
          <a:ext cx="2921293" cy="1706880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1423566">
                  <a:extLst>
                    <a:ext uri="{9D8B030D-6E8A-4147-A177-3AD203B41FA5}">
                      <a16:colId xmlns:a16="http://schemas.microsoft.com/office/drawing/2014/main" val="4105679371"/>
                    </a:ext>
                  </a:extLst>
                </a:gridCol>
                <a:gridCol w="1497727">
                  <a:extLst>
                    <a:ext uri="{9D8B030D-6E8A-4147-A177-3AD203B41FA5}">
                      <a16:colId xmlns:a16="http://schemas.microsoft.com/office/drawing/2014/main" val="185284951"/>
                    </a:ext>
                  </a:extLst>
                </a:gridCol>
              </a:tblGrid>
              <a:tr h="337643">
                <a:tc>
                  <a:txBody>
                    <a:bodyPr/>
                    <a:lstStyle/>
                    <a:p>
                      <a:r>
                        <a:rPr lang="en-US" sz="1600"/>
                        <a:t>T22i-30</a:t>
                      </a:r>
                    </a:p>
                    <a:p>
                      <a:r>
                        <a:rPr lang="en-US" sz="1200"/>
                        <a:t>(Channel Only)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/>
                        <a:t>T24i-30</a:t>
                      </a:r>
                    </a:p>
                    <a:p>
                      <a:r>
                        <a:rPr lang="en-US" sz="1200"/>
                        <a:t>(Channel Only)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98656435"/>
                  </a:ext>
                </a:extLst>
              </a:tr>
              <a:tr h="731965">
                <a:tc>
                  <a:txBody>
                    <a:bodyPr/>
                    <a:lstStyle/>
                    <a:p>
                      <a:pPr marL="0" marR="0" lvl="0" indent="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/>
                        <a:t>21.5” 16:9 Display</a:t>
                      </a:r>
                    </a:p>
                    <a:p>
                      <a:r>
                        <a:rPr lang="en-US" sz="1200"/>
                        <a:t>FHD 1920x1080</a:t>
                      </a:r>
                    </a:p>
                    <a:p>
                      <a:r>
                        <a:rPr lang="en-US" sz="1200"/>
                        <a:t>DP/HDMI/VGA</a:t>
                      </a:r>
                    </a:p>
                    <a:p>
                      <a:r>
                        <a:rPr lang="en-US" sz="1200"/>
                        <a:t>$160</a:t>
                      </a:r>
                    </a:p>
                    <a:p>
                      <a:r>
                        <a:rPr lang="en-US" sz="1200"/>
                        <a:t>MTM: </a:t>
                      </a:r>
                      <a:r>
                        <a:rPr lang="en-US" sz="1200" b="1"/>
                        <a:t>63B0MAT6US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/>
                        <a:t>23.8” 16:9 Display</a:t>
                      </a:r>
                    </a:p>
                    <a:p>
                      <a:r>
                        <a:rPr lang="en-US" sz="1200"/>
                        <a:t>FHD 1920x1080</a:t>
                      </a:r>
                    </a:p>
                    <a:p>
                      <a:r>
                        <a:rPr lang="en-US" sz="1200"/>
                        <a:t>DP/HDMI/VGA</a:t>
                      </a:r>
                    </a:p>
                    <a:p>
                      <a:r>
                        <a:rPr lang="en-US" sz="1200"/>
                        <a:t>$175</a:t>
                      </a:r>
                    </a:p>
                    <a:p>
                      <a:r>
                        <a:rPr lang="en-US" sz="1200"/>
                        <a:t>MTM: </a:t>
                      </a:r>
                      <a:r>
                        <a:rPr lang="en-US" sz="1200" b="1"/>
                        <a:t>63CFMAT1US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0343353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257753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 descr="A picture containing text, person, person, computer&#10;&#10;Description automatically generated">
            <a:extLst>
              <a:ext uri="{FF2B5EF4-FFF2-40B4-BE49-F238E27FC236}">
                <a16:creationId xmlns:a16="http://schemas.microsoft.com/office/drawing/2014/main" id="{79D4336E-87D0-4705-B608-86EED0809CC3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6754" r="16170"/>
          <a:stretch/>
        </p:blipFill>
        <p:spPr>
          <a:xfrm>
            <a:off x="-1" y="0"/>
            <a:ext cx="6959009" cy="6861761"/>
          </a:xfrm>
          <a:prstGeom prst="rect">
            <a:avLst/>
          </a:prstGeom>
        </p:spPr>
      </p:pic>
      <p:pic>
        <p:nvPicPr>
          <p:cNvPr id="20" name="Picture 19" descr="A person sitting at a table with a computer&#10;&#10;Description automatically generated with medium confidence">
            <a:extLst>
              <a:ext uri="{FF2B5EF4-FFF2-40B4-BE49-F238E27FC236}">
                <a16:creationId xmlns:a16="http://schemas.microsoft.com/office/drawing/2014/main" id="{CCAF586B-938C-479C-A55A-C0A7B5C76FF5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4372" r="15615"/>
          <a:stretch/>
        </p:blipFill>
        <p:spPr>
          <a:xfrm>
            <a:off x="6094410" y="0"/>
            <a:ext cx="6094415" cy="6858001"/>
          </a:xfrm>
          <a:prstGeom prst="rect">
            <a:avLst/>
          </a:prstGeom>
        </p:spPr>
      </p:pic>
      <p:sp>
        <p:nvSpPr>
          <p:cNvPr id="23" name="Rectangle 22">
            <a:extLst>
              <a:ext uri="{FF2B5EF4-FFF2-40B4-BE49-F238E27FC236}">
                <a16:creationId xmlns:a16="http://schemas.microsoft.com/office/drawing/2014/main" id="{FE5B2070-1BD5-4BE0-915D-CE10915F84ED}"/>
              </a:ext>
            </a:extLst>
          </p:cNvPr>
          <p:cNvSpPr/>
          <p:nvPr/>
        </p:nvSpPr>
        <p:spPr>
          <a:xfrm>
            <a:off x="-10636" y="343414"/>
            <a:ext cx="7496980" cy="588099"/>
          </a:xfrm>
          <a:prstGeom prst="rect">
            <a:avLst/>
          </a:prstGeom>
          <a:solidFill>
            <a:schemeClr val="accent4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lIns="182880" tIns="182880" rIns="182880" bIns="182880" rtlCol="0" anchor="t"/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5189F730-3448-4874-B2CE-D97F69D723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solidFill>
                  <a:schemeClr val="bg1"/>
                </a:solidFill>
              </a:rPr>
              <a:t>ThinkVision M Series Mobile Monitors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6CA070D0-5796-4C86-9A1F-9BEF86AB8C9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69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1957DFD2-9BD6-4F6C-BB38-0F328346C641}"/>
              </a:ext>
            </a:extLst>
          </p:cNvPr>
          <p:cNvSpPr/>
          <p:nvPr/>
        </p:nvSpPr>
        <p:spPr>
          <a:xfrm>
            <a:off x="6094410" y="6415471"/>
            <a:ext cx="819823" cy="461665"/>
          </a:xfrm>
          <a:prstGeom prst="rect">
            <a:avLst/>
          </a:prstGeom>
          <a:solidFill>
            <a:schemeClr val="accent4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lIns="182880" tIns="182880" rIns="182880" bIns="182880" rtlCol="0" anchor="t"/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CA752E1C-928D-4816-BDF5-CF91A09C2092}"/>
              </a:ext>
            </a:extLst>
          </p:cNvPr>
          <p:cNvSpPr txBox="1"/>
          <p:nvPr/>
        </p:nvSpPr>
        <p:spPr>
          <a:xfrm>
            <a:off x="6094410" y="6415472"/>
            <a:ext cx="7841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D9C1D8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M15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FB727DB5-5AB9-49BD-B26E-A199A2B7CDF5}"/>
              </a:ext>
            </a:extLst>
          </p:cNvPr>
          <p:cNvSpPr txBox="1"/>
          <p:nvPr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ED91C230-567A-47CB-84D1-62CDEFD5455B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7C290CC1-DBF8-4374-80A8-4CB0CB39A4B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" name="Freeform 7">
              <a:extLst>
                <a:ext uri="{FF2B5EF4-FFF2-40B4-BE49-F238E27FC236}">
                  <a16:creationId xmlns:a16="http://schemas.microsoft.com/office/drawing/2014/main" id="{8D49E195-64F8-4633-9924-5F9D374BE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4" name="Freeform 8">
              <a:extLst>
                <a:ext uri="{FF2B5EF4-FFF2-40B4-BE49-F238E27FC236}">
                  <a16:creationId xmlns:a16="http://schemas.microsoft.com/office/drawing/2014/main" id="{405533E0-3CF9-4903-A098-80E09B0D39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Freeform 9">
              <a:extLst>
                <a:ext uri="{FF2B5EF4-FFF2-40B4-BE49-F238E27FC236}">
                  <a16:creationId xmlns:a16="http://schemas.microsoft.com/office/drawing/2014/main" id="{8D6B7045-8D4F-4D6C-9971-FF25764F9D3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Freeform 10">
              <a:extLst>
                <a:ext uri="{FF2B5EF4-FFF2-40B4-BE49-F238E27FC236}">
                  <a16:creationId xmlns:a16="http://schemas.microsoft.com/office/drawing/2014/main" id="{6503EA8E-BEF7-4B6E-BBD7-1D30FBD9DD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Freeform 10">
              <a:extLst>
                <a:ext uri="{FF2B5EF4-FFF2-40B4-BE49-F238E27FC236}">
                  <a16:creationId xmlns:a16="http://schemas.microsoft.com/office/drawing/2014/main" id="{9C4E67AC-8486-4CF7-AD84-4BC5C8C4564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Freeform 11">
              <a:extLst>
                <a:ext uri="{FF2B5EF4-FFF2-40B4-BE49-F238E27FC236}">
                  <a16:creationId xmlns:a16="http://schemas.microsoft.com/office/drawing/2014/main" id="{3A3D8124-CF3E-4C81-979A-A568F68A673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39" name="Rectangle 38">
            <a:extLst>
              <a:ext uri="{FF2B5EF4-FFF2-40B4-BE49-F238E27FC236}">
                <a16:creationId xmlns:a16="http://schemas.microsoft.com/office/drawing/2014/main" id="{0B1045CF-16E0-4530-B338-70C5932F328D}"/>
              </a:ext>
            </a:extLst>
          </p:cNvPr>
          <p:cNvSpPr/>
          <p:nvPr/>
        </p:nvSpPr>
        <p:spPr>
          <a:xfrm>
            <a:off x="-10636" y="5731709"/>
            <a:ext cx="819823" cy="461665"/>
          </a:xfrm>
          <a:prstGeom prst="rect">
            <a:avLst/>
          </a:prstGeom>
          <a:solidFill>
            <a:schemeClr val="accent4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lIns="182880" tIns="182880" rIns="182880" bIns="182880" rtlCol="0" anchor="t"/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A74BC214-E167-45DA-B9A5-55CEF39B6578}"/>
              </a:ext>
            </a:extLst>
          </p:cNvPr>
          <p:cNvSpPr txBox="1"/>
          <p:nvPr/>
        </p:nvSpPr>
        <p:spPr>
          <a:xfrm>
            <a:off x="-10636" y="5731710"/>
            <a:ext cx="7841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D9C1D8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M14</a:t>
            </a: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F47EE234-8B0D-4A35-881C-440156D84039}"/>
              </a:ext>
            </a:extLst>
          </p:cNvPr>
          <p:cNvSpPr/>
          <p:nvPr/>
        </p:nvSpPr>
        <p:spPr>
          <a:xfrm>
            <a:off x="10616304" y="3120287"/>
            <a:ext cx="1010696" cy="307777"/>
          </a:xfrm>
          <a:prstGeom prst="rect">
            <a:avLst/>
          </a:prstGeom>
          <a:solidFill>
            <a:schemeClr val="accent4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lIns="182880" tIns="182880" rIns="182880" bIns="182880" rtlCol="0" anchor="t"/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2944B9A6-1757-4CEF-9CF1-622DB36DAD9F}"/>
              </a:ext>
            </a:extLst>
          </p:cNvPr>
          <p:cNvSpPr txBox="1"/>
          <p:nvPr/>
        </p:nvSpPr>
        <p:spPr>
          <a:xfrm>
            <a:off x="10616303" y="3120288"/>
            <a:ext cx="105322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D9C1D8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15.6” FHD</a:t>
            </a: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1499BFE2-6728-48E8-A130-15F370F61608}"/>
              </a:ext>
            </a:extLst>
          </p:cNvPr>
          <p:cNvSpPr/>
          <p:nvPr/>
        </p:nvSpPr>
        <p:spPr>
          <a:xfrm>
            <a:off x="4418633" y="4999414"/>
            <a:ext cx="938292" cy="307777"/>
          </a:xfrm>
          <a:prstGeom prst="rect">
            <a:avLst/>
          </a:prstGeom>
          <a:solidFill>
            <a:schemeClr val="accent4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lIns="182880" tIns="182880" rIns="182880" bIns="182880" rtlCol="0" anchor="t"/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6E642EE5-4630-4FB4-BEED-41D9279067E8}"/>
              </a:ext>
            </a:extLst>
          </p:cNvPr>
          <p:cNvSpPr txBox="1"/>
          <p:nvPr/>
        </p:nvSpPr>
        <p:spPr>
          <a:xfrm>
            <a:off x="4418633" y="4999415"/>
            <a:ext cx="89159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D9C1D8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14” FHD</a:t>
            </a:r>
          </a:p>
        </p:txBody>
      </p:sp>
      <p:graphicFrame>
        <p:nvGraphicFramePr>
          <p:cNvPr id="3" name="Table 7">
            <a:extLst>
              <a:ext uri="{FF2B5EF4-FFF2-40B4-BE49-F238E27FC236}">
                <a16:creationId xmlns:a16="http://schemas.microsoft.com/office/drawing/2014/main" id="{43A9ED43-157C-12A7-B063-52E57F9B38B4}"/>
              </a:ext>
            </a:extLst>
          </p:cNvPr>
          <p:cNvGraphicFramePr>
            <a:graphicFrameLocks noGrp="1"/>
          </p:cNvGraphicFramePr>
          <p:nvPr/>
        </p:nvGraphicFramePr>
        <p:xfrm>
          <a:off x="1587978" y="1635868"/>
          <a:ext cx="2603500" cy="1160603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2603500">
                  <a:extLst>
                    <a:ext uri="{9D8B030D-6E8A-4147-A177-3AD203B41FA5}">
                      <a16:colId xmlns:a16="http://schemas.microsoft.com/office/drawing/2014/main" val="4105679371"/>
                    </a:ext>
                  </a:extLst>
                </a:gridCol>
              </a:tblGrid>
              <a:tr h="337643">
                <a:tc>
                  <a:txBody>
                    <a:bodyPr/>
                    <a:lstStyle/>
                    <a:p>
                      <a:r>
                        <a:rPr lang="en-US" sz="1600"/>
                        <a:t>M14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98656435"/>
                  </a:ext>
                </a:extLst>
              </a:tr>
              <a:tr h="731965">
                <a:tc>
                  <a:txBody>
                    <a:bodyPr/>
                    <a:lstStyle/>
                    <a:p>
                      <a:r>
                        <a:rPr lang="en-US" sz="1200"/>
                        <a:t>14” FHD 1920x1080 16:9 Display</a:t>
                      </a:r>
                    </a:p>
                    <a:p>
                      <a:r>
                        <a:rPr lang="en-US" sz="1200"/>
                        <a:t>72% sRGB Color</a:t>
                      </a:r>
                    </a:p>
                    <a:p>
                      <a:r>
                        <a:rPr lang="en-US" sz="1200"/>
                        <a:t>$284</a:t>
                      </a:r>
                    </a:p>
                    <a:p>
                      <a:r>
                        <a:rPr lang="en-US" sz="1200"/>
                        <a:t>MTM: </a:t>
                      </a:r>
                      <a:r>
                        <a:rPr lang="en-US" sz="1200" b="1"/>
                        <a:t>61DDUAR6US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03433535"/>
                  </a:ext>
                </a:extLst>
              </a:tr>
            </a:tbl>
          </a:graphicData>
        </a:graphic>
      </p:graphicFrame>
      <p:graphicFrame>
        <p:nvGraphicFramePr>
          <p:cNvPr id="5" name="Table 7">
            <a:extLst>
              <a:ext uri="{FF2B5EF4-FFF2-40B4-BE49-F238E27FC236}">
                <a16:creationId xmlns:a16="http://schemas.microsoft.com/office/drawing/2014/main" id="{7E73D238-85EF-A420-54BC-F72FE84AB548}"/>
              </a:ext>
            </a:extLst>
          </p:cNvPr>
          <p:cNvGraphicFramePr>
            <a:graphicFrameLocks noGrp="1"/>
          </p:cNvGraphicFramePr>
          <p:nvPr/>
        </p:nvGraphicFramePr>
        <p:xfrm>
          <a:off x="9457540" y="931513"/>
          <a:ext cx="2603500" cy="1160603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2603500">
                  <a:extLst>
                    <a:ext uri="{9D8B030D-6E8A-4147-A177-3AD203B41FA5}">
                      <a16:colId xmlns:a16="http://schemas.microsoft.com/office/drawing/2014/main" val="4105679371"/>
                    </a:ext>
                  </a:extLst>
                </a:gridCol>
              </a:tblGrid>
              <a:tr h="337643">
                <a:tc>
                  <a:txBody>
                    <a:bodyPr/>
                    <a:lstStyle/>
                    <a:p>
                      <a:r>
                        <a:rPr lang="en-US" sz="1600"/>
                        <a:t>M15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98656435"/>
                  </a:ext>
                </a:extLst>
              </a:tr>
              <a:tr h="731965">
                <a:tc>
                  <a:txBody>
                    <a:bodyPr/>
                    <a:lstStyle/>
                    <a:p>
                      <a:r>
                        <a:rPr lang="en-US" sz="1200"/>
                        <a:t>15.6” FHD 1920x1080 16:9 Display</a:t>
                      </a:r>
                    </a:p>
                    <a:p>
                      <a:r>
                        <a:rPr lang="en-US" sz="1200"/>
                        <a:t>45% sRGB Color</a:t>
                      </a:r>
                    </a:p>
                    <a:p>
                      <a:r>
                        <a:rPr lang="en-US" sz="1200"/>
                        <a:t>$219</a:t>
                      </a:r>
                    </a:p>
                    <a:p>
                      <a:r>
                        <a:rPr lang="en-US" sz="1200"/>
                        <a:t>MTM: </a:t>
                      </a:r>
                      <a:r>
                        <a:rPr lang="en-US" sz="1200" b="1"/>
                        <a:t>62CAUAR1US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0343353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13095869"/>
      </p:ext>
    </p:extLst>
  </p:cSld>
  <p:clrMapOvr>
    <a:masterClrMapping/>
  </p:clrMapOvr>
  <p:transition spd="med"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7B34BC7-0ED2-48E1-9705-8567543B8A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Premium ThinkPad X1 Series</a:t>
            </a:r>
            <a:br>
              <a:rPr lang="en-US"/>
            </a:b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58176B2-696F-4C72-8E95-CAF9C8D04DF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DF2F2CA3-D802-6B98-62C3-643371F31C4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8913834"/>
              </p:ext>
            </p:extLst>
          </p:nvPr>
        </p:nvGraphicFramePr>
        <p:xfrm>
          <a:off x="7510421" y="1933514"/>
          <a:ext cx="3641906" cy="2608615"/>
        </p:xfrm>
        <a:graphic>
          <a:graphicData uri="http://schemas.openxmlformats.org/drawingml/2006/table">
            <a:tbl>
              <a:tblPr firstRow="1"/>
              <a:tblGrid>
                <a:gridCol w="30012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04023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137898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099862">
                  <a:extLst>
                    <a:ext uri="{9D8B030D-6E8A-4147-A177-3AD203B41FA5}">
                      <a16:colId xmlns:a16="http://schemas.microsoft.com/office/drawing/2014/main" val="399395909"/>
                    </a:ext>
                  </a:extLst>
                </a:gridCol>
              </a:tblGrid>
              <a:tr h="292032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X1 2-in-1 9</a:t>
                      </a:r>
                      <a:r>
                        <a:rPr kumimoji="0" lang="en-US" sz="1100" b="0" i="0" u="none" strike="noStrike" kern="1200" cap="none" spc="0" normalizeH="0" baseline="3000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th</a:t>
                      </a:r>
                      <a:r>
                        <a:rPr kumimoji="0" lang="en-US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 Gen</a:t>
                      </a:r>
                    </a:p>
                  </a:txBody>
                  <a:tcPr marL="0" marR="0" marT="66546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$1949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$2106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$2299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515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56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21KE005PUS - Grey</a:t>
                      </a:r>
                    </a:p>
                  </a:txBody>
                  <a:tcPr marL="3174" marR="3174" marT="3174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21KE005UUS – Grey</a:t>
                      </a:r>
                    </a:p>
                  </a:txBody>
                  <a:tcPr marL="3174" marR="3174" marT="3174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21KE006BUS - Grey</a:t>
                      </a:r>
                    </a:p>
                  </a:txBody>
                  <a:tcPr marL="3174" marR="3174" marT="31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609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ULTRA 5 125U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ULTRA 7 155U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ULTRA 7 165U </a:t>
                      </a:r>
                      <a:r>
                        <a:rPr lang="en-US" sz="6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Vpro</a:t>
                      </a:r>
                      <a:endParaRPr lang="en-US" sz="600" b="0" i="0" u="none" strike="noStrike" dirty="0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652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  <a:endParaRPr lang="en-US" sz="600" b="0" i="0" u="none" strike="noStrike" baseline="0" dirty="0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  <a:endParaRPr lang="en-US" sz="600" b="0" i="0" u="none" strike="noStrike" baseline="0" dirty="0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32GB</a:t>
                      </a:r>
                      <a:endParaRPr lang="en-US" sz="600" b="0" i="0" u="none" strike="noStrike" baseline="0" dirty="0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348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</a:t>
                      </a:r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PCIe SSD</a:t>
                      </a:r>
                      <a:endParaRPr lang="en-US" sz="6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</a:t>
                      </a:r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PCIe SSD</a:t>
                      </a:r>
                      <a:endParaRPr lang="en-US" sz="6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5609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14" FHD </a:t>
                      </a:r>
                      <a:r>
                        <a:rPr lang="en-US" sz="600" b="1" i="0" u="none" strike="noStrike" kern="1200" baseline="0" dirty="0">
                          <a:solidFill>
                            <a:schemeClr val="accent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Touch</a:t>
                      </a:r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+ IR Cam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14" FHD + 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Touch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 </a:t>
                      </a: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+ IR Cam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14" FHD + 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Touch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 </a:t>
                      </a: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+ IR Cam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8501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600" b="0"/>
                        <a:t>Camera, Backlit KBD,</a:t>
                      </a:r>
                      <a:r>
                        <a:rPr lang="en-US" sz="600" b="0" baseline="0"/>
                        <a:t> FPR, </a:t>
                      </a:r>
                      <a:r>
                        <a:rPr lang="en-US" sz="600" b="0"/>
                        <a:t>2x2 AX WLAN, BT, Pen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Camera, Backlit KBD, FPR, 2x2 AX WLAN, BT, Pen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Camera, Backlit KBD, FPR, 2x2 AX WLAN, BT, Pen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5609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Integrated 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57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Wh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Integrated 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57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Wh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Integrated 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57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Wh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25969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Windows 11 Pro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Windows 11 Pro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Windows 11 Pro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5609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 Year Premier Support</a:t>
                      </a:r>
                      <a:endParaRPr lang="en-US" sz="600" b="0" i="0" u="none" strike="noStrike" dirty="0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 Year Premier Support</a:t>
                      </a:r>
                      <a:endParaRPr lang="en-US" sz="600" b="0" i="0" u="none" strike="noStrike" dirty="0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 Year Premier Support</a:t>
                      </a:r>
                      <a:endParaRPr lang="en-US" sz="600" b="0" i="0" u="none" strike="noStrike" dirty="0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DBF6E44F-98E3-BBB5-3D87-8482AF7C256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15576467"/>
              </p:ext>
            </p:extLst>
          </p:nvPr>
        </p:nvGraphicFramePr>
        <p:xfrm>
          <a:off x="390128" y="1933514"/>
          <a:ext cx="5985272" cy="2608614"/>
        </p:xfrm>
        <a:graphic>
          <a:graphicData uri="http://schemas.openxmlformats.org/drawingml/2006/table">
            <a:tbl>
              <a:tblPr firstRow="1"/>
              <a:tblGrid>
                <a:gridCol w="33151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89343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045507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116223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1154386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1148300">
                  <a:extLst>
                    <a:ext uri="{9D8B030D-6E8A-4147-A177-3AD203B41FA5}">
                      <a16:colId xmlns:a16="http://schemas.microsoft.com/office/drawing/2014/main" val="1848802128"/>
                    </a:ext>
                  </a:extLst>
                </a:gridCol>
              </a:tblGrid>
              <a:tr h="207864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X1 Carbon 12</a:t>
                      </a:r>
                      <a:r>
                        <a:rPr kumimoji="0" lang="en-US" sz="1100" b="0" i="0" u="none" strike="noStrike" kern="1200" cap="none" spc="0" normalizeH="0" baseline="3000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th</a:t>
                      </a:r>
                      <a:r>
                        <a:rPr kumimoji="0" lang="en-US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 Gen</a:t>
                      </a:r>
                    </a:p>
                  </a:txBody>
                  <a:tcPr marL="0" marR="0" marT="66546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$1729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$1885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$1949</a:t>
                      </a:r>
                    </a:p>
                  </a:txBody>
                  <a:tcPr marL="9525" marR="9525" marT="9525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$2041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$2115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441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</a:endParaRP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6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959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21KC00A0US 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21KC00A8US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21KC00A3US</a:t>
                      </a:r>
                    </a:p>
                  </a:txBody>
                  <a:tcPr marL="9525" marR="9525" marT="9525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21KC00A7US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21KC00B1US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945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ULTRA 5 125U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ULTRA 7 155U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ULTRA 5 135U </a:t>
                      </a:r>
                      <a:r>
                        <a:rPr lang="en-US" sz="6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Vpro</a:t>
                      </a:r>
                      <a:endParaRPr lang="en-US" sz="600" b="0" i="0" u="none" strike="noStrike" dirty="0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ULTRA 7 155U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ULTRA 7 165U </a:t>
                      </a:r>
                      <a:r>
                        <a:rPr lang="en-US" sz="6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Vpro</a:t>
                      </a:r>
                      <a:endParaRPr lang="en-US" sz="600" b="0" i="0" u="none" strike="noStrike" dirty="0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081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32GB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32GB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32GB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081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945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14" FHD + IR Cam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14" FHD + IR Cam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14" FHD + IR Cam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14" FHD </a:t>
                      </a:r>
                      <a:r>
                        <a:rPr lang="en-US" sz="600" b="1" i="0" u="none" strike="noStrike" kern="1200" baseline="0" dirty="0">
                          <a:solidFill>
                            <a:schemeClr val="accent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Touch</a:t>
                      </a:r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+ IR Cam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14" FHD </a:t>
                      </a:r>
                      <a:r>
                        <a:rPr lang="en-US" sz="600" b="1" i="0" u="none" strike="noStrike" kern="1200" baseline="0" dirty="0">
                          <a:solidFill>
                            <a:schemeClr val="accent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Touch</a:t>
                      </a:r>
                      <a:r>
                        <a:rPr lang="en-US" sz="600" b="0" i="0" u="none" strike="noStrike" kern="1200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+ IR Cam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7703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600" b="0" dirty="0"/>
                        <a:t>Camera, Backlit Keyboard, FPR, 2x2 + BT5.2, BT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/>
                        <a:t>Camera, Backlit Keyboard, FPR, 2x2 + BT5.2, BT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dirty="0"/>
                        <a:t>Camera, Backlit Keyboard, FPR, 2x2 + BT5.2, BT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dirty="0"/>
                        <a:t>Camera, Backlit Keyboard, FPR, 2x2 + BT5.2, BT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/>
                        <a:t>Camera, Backlit Keyboard, FPR, 2x2 + BT5.2, BT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2945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Integrated </a:t>
                      </a:r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57</a:t>
                      </a:r>
                      <a:r>
                        <a:rPr lang="cs-C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Wh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Integrated </a:t>
                      </a:r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57</a:t>
                      </a:r>
                      <a:r>
                        <a:rPr lang="cs-C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Wh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Integrated </a:t>
                      </a:r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57</a:t>
                      </a:r>
                      <a:r>
                        <a:rPr lang="cs-C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Wh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Integrated </a:t>
                      </a:r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57</a:t>
                      </a:r>
                      <a:r>
                        <a:rPr lang="cs-C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Wh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Integrated </a:t>
                      </a:r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57</a:t>
                      </a:r>
                      <a:r>
                        <a:rPr lang="cs-C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Wh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50269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2945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 Year Premier Support</a:t>
                      </a:r>
                      <a:endParaRPr lang="en-US" sz="600" b="0" i="0" u="none" strike="noStrike" dirty="0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 Year Premier Support</a:t>
                      </a:r>
                      <a:endParaRPr lang="en-US" sz="600" b="0" i="0" u="none" strike="noStrike" dirty="0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 Year Premier Support</a:t>
                      </a:r>
                      <a:endParaRPr lang="en-US" sz="600" b="0" i="0" u="none" strike="noStrike" dirty="0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 Year Premier Support</a:t>
                      </a:r>
                      <a:endParaRPr lang="en-US" sz="600" b="0" i="0" u="none" strike="noStrike" dirty="0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 Year Premier Support</a:t>
                      </a:r>
                      <a:endParaRPr lang="en-US" sz="600" b="0" i="0" u="none" strike="noStrike" dirty="0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4801176"/>
      </p:ext>
    </p:extLst>
  </p:cSld>
  <p:clrMapOvr>
    <a:masterClrMapping/>
  </p:clrMapOvr>
  <p:transition spd="med"/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8A490F08-0013-4DEE-AFE4-E426381DB491}"/>
              </a:ext>
            </a:extLst>
          </p:cNvPr>
          <p:cNvSpPr/>
          <p:nvPr/>
        </p:nvSpPr>
        <p:spPr>
          <a:xfrm>
            <a:off x="-39597" y="-39511"/>
            <a:ext cx="12228422" cy="853691"/>
          </a:xfrm>
          <a:prstGeom prst="rect">
            <a:avLst/>
          </a:prstGeom>
          <a:solidFill>
            <a:srgbClr val="611B4A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399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5EBA486-DF21-4AFF-8673-E410763B1E56}"/>
              </a:ext>
            </a:extLst>
          </p:cNvPr>
          <p:cNvSpPr txBox="1"/>
          <p:nvPr/>
        </p:nvSpPr>
        <p:spPr>
          <a:xfrm>
            <a:off x="2742420" y="-44230"/>
            <a:ext cx="2157963" cy="830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799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E Series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28EB7241-66E9-4250-9083-A1FEEAA90677}"/>
              </a:ext>
            </a:extLst>
          </p:cNvPr>
          <p:cNvSpPr/>
          <p:nvPr/>
        </p:nvSpPr>
        <p:spPr>
          <a:xfrm>
            <a:off x="133576" y="3922755"/>
            <a:ext cx="4069744" cy="2399684"/>
          </a:xfrm>
          <a:prstGeom prst="rect">
            <a:avLst/>
          </a:prstGeom>
          <a:solidFill>
            <a:schemeClr val="bg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399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EAC43417-E9B5-41CD-83C8-D8345030A009}"/>
              </a:ext>
            </a:extLst>
          </p:cNvPr>
          <p:cNvSpPr txBox="1"/>
          <p:nvPr/>
        </p:nvSpPr>
        <p:spPr>
          <a:xfrm>
            <a:off x="133575" y="3919368"/>
            <a:ext cx="2174868" cy="892424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350" b="1">
                <a:solidFill>
                  <a:srgbClr val="000000"/>
                </a:solidFill>
                <a:latin typeface="Segoe UI Light"/>
                <a:cs typeface="Segoe UI Light"/>
              </a:rPr>
              <a:t>E22-30</a:t>
            </a:r>
            <a:endParaRPr kumimoji="0" lang="en-US" sz="2399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 Light" panose="020B0502040204020203" pitchFamily="34" charset="0"/>
              <a:ea typeface="+mn-ea"/>
              <a:cs typeface="Segoe UI Light" panose="020B0502040204020203" pitchFamily="34" charset="0"/>
            </a:endParaRPr>
          </a:p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$204</a:t>
            </a:r>
          </a:p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MTM: 62BAMAR4US</a:t>
            </a:r>
            <a:endParaRPr kumimoji="0" lang="en-US" sz="2399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 Light" panose="020B0502040204020203" pitchFamily="34" charset="0"/>
              <a:ea typeface="+mn-ea"/>
              <a:cs typeface="Segoe UI Light" panose="020B0502040204020203" pitchFamily="34" charset="0"/>
            </a:endParaRPr>
          </a:p>
        </p:txBody>
      </p:sp>
      <p:pic>
        <p:nvPicPr>
          <p:cNvPr id="51" name="Picture 5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92506" y="-127580"/>
            <a:ext cx="3119897" cy="988482"/>
          </a:xfrm>
          <a:prstGeom prst="rect">
            <a:avLst/>
          </a:prstGeom>
        </p:spPr>
      </p:pic>
      <p:sp>
        <p:nvSpPr>
          <p:cNvPr id="37" name="Rectangle 36">
            <a:extLst>
              <a:ext uri="{FF2B5EF4-FFF2-40B4-BE49-F238E27FC236}">
                <a16:creationId xmlns:a16="http://schemas.microsoft.com/office/drawing/2014/main" id="{CFB7982C-2965-4527-B9DA-28A26EBB7F79}"/>
              </a:ext>
            </a:extLst>
          </p:cNvPr>
          <p:cNvSpPr/>
          <p:nvPr/>
        </p:nvSpPr>
        <p:spPr>
          <a:xfrm>
            <a:off x="144517" y="4942658"/>
            <a:ext cx="3328195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50000"/>
                  <a:lumOff val="50000"/>
                </a:srgbClr>
              </a:buClr>
              <a:buSzPct val="70000"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21.5” Widescreen Display</a:t>
            </a:r>
          </a:p>
          <a:p>
            <a:pPr marL="285750" marR="0" lvl="0" indent="-28575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50000"/>
                  <a:lumOff val="50000"/>
                </a:srgbClr>
              </a:buClr>
              <a:buSzPct val="7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21.5” IPS Screen</a:t>
            </a:r>
          </a:p>
          <a:p>
            <a:pPr marL="285750" marR="0" lvl="0" indent="-28575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50000"/>
                  <a:lumOff val="50000"/>
                </a:srgbClr>
              </a:buClr>
              <a:buSzPct val="7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1920x1080 FHD Resolution</a:t>
            </a:r>
          </a:p>
          <a:p>
            <a:pPr marL="285750" marR="0" lvl="0" indent="-28575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50000"/>
                  <a:lumOff val="50000"/>
                </a:srgbClr>
              </a:buClr>
              <a:buSzPct val="7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VGA, </a:t>
            </a: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HDMI</a:t>
            </a: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, &amp; DP Video Inputs</a:t>
            </a:r>
          </a:p>
          <a:p>
            <a:pPr marL="285750" marR="0" lvl="0" indent="-28575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50000"/>
                  <a:lumOff val="50000"/>
                </a:srgbClr>
              </a:buClr>
              <a:buSzPct val="7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Lift, </a:t>
            </a: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Tilt</a:t>
            </a: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, Pivot Stand</a:t>
            </a:r>
          </a:p>
          <a:p>
            <a:pPr marL="285750" marR="0" lvl="0" indent="-28575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50000"/>
                  <a:lumOff val="50000"/>
                </a:srgbClr>
              </a:buClr>
              <a:buSzPct val="7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Integrated Speakers (2x 2W)</a:t>
            </a:r>
          </a:p>
          <a:p>
            <a:pPr marL="285750" marR="0" lvl="0" indent="-28575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50000"/>
                  <a:lumOff val="50000"/>
                </a:srgbClr>
              </a:buClr>
              <a:buSzPct val="7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VESA Mount</a:t>
            </a:r>
          </a:p>
        </p:txBody>
      </p:sp>
      <p:pic>
        <p:nvPicPr>
          <p:cNvPr id="50" name="Picture 49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351207" y="5889142"/>
            <a:ext cx="790367" cy="355615"/>
          </a:xfrm>
          <a:prstGeom prst="rect">
            <a:avLst/>
          </a:prstGeom>
        </p:spPr>
      </p:pic>
      <p:sp>
        <p:nvSpPr>
          <p:cNvPr id="39" name="Rectangle 38">
            <a:extLst>
              <a:ext uri="{FF2B5EF4-FFF2-40B4-BE49-F238E27FC236}">
                <a16:creationId xmlns:a16="http://schemas.microsoft.com/office/drawing/2014/main" id="{5A2E607B-D5C9-4965-BDB3-432BD777B2AF}"/>
              </a:ext>
            </a:extLst>
          </p:cNvPr>
          <p:cNvSpPr/>
          <p:nvPr/>
        </p:nvSpPr>
        <p:spPr>
          <a:xfrm>
            <a:off x="4382712" y="3922754"/>
            <a:ext cx="4022638" cy="2659737"/>
          </a:xfrm>
          <a:prstGeom prst="rect">
            <a:avLst/>
          </a:prstGeom>
          <a:solidFill>
            <a:schemeClr val="bg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399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7EBB5C7-FAF3-4EE0-974D-C48DB8F66A5C}"/>
              </a:ext>
            </a:extLst>
          </p:cNvPr>
          <p:cNvSpPr txBox="1"/>
          <p:nvPr/>
        </p:nvSpPr>
        <p:spPr>
          <a:xfrm>
            <a:off x="4388044" y="3921902"/>
            <a:ext cx="2174868" cy="892424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350" b="1">
                <a:solidFill>
                  <a:srgbClr val="000000"/>
                </a:solidFill>
                <a:latin typeface="Segoe UI Light"/>
                <a:cs typeface="Segoe UI Light"/>
              </a:rPr>
              <a:t>E24-30</a:t>
            </a:r>
            <a:endParaRPr kumimoji="0" lang="en-US" sz="2399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 Light" panose="020B0502040204020203" pitchFamily="34" charset="0"/>
              <a:ea typeface="+mn-ea"/>
              <a:cs typeface="Segoe UI Light" panose="020B0502040204020203" pitchFamily="34" charset="0"/>
            </a:endParaRPr>
          </a:p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/>
                <a:cs typeface="Segoe UI Light"/>
              </a:rPr>
              <a:t>$</a:t>
            </a:r>
            <a:r>
              <a:rPr lang="en-US" sz="1400" b="1">
                <a:solidFill>
                  <a:srgbClr val="000000"/>
                </a:solidFill>
                <a:latin typeface="Segoe UI Light"/>
                <a:cs typeface="Segoe UI Light"/>
              </a:rPr>
              <a:t>210</a:t>
            </a:r>
            <a:endParaRPr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 Light" panose="020B0502040204020203" pitchFamily="34" charset="0"/>
              <a:cs typeface="Segoe UI Light" panose="020B0502040204020203" pitchFamily="34" charset="0"/>
            </a:endParaRPr>
          </a:p>
          <a:p>
            <a:pPr defTabSz="1218621"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/>
                <a:cs typeface="Segoe UI Light"/>
              </a:rPr>
              <a:t>MTM:</a:t>
            </a:r>
            <a:r>
              <a:rPr lang="en-US" sz="1400" b="1">
                <a:solidFill>
                  <a:srgbClr val="000000"/>
                </a:solidFill>
                <a:latin typeface="Segoe UI Light"/>
                <a:cs typeface="Segoe UI Light"/>
              </a:rPr>
              <a:t> </a:t>
            </a:r>
            <a:r>
              <a:rPr lang="en-US" sz="1400">
                <a:solidFill>
                  <a:srgbClr val="000000"/>
                </a:solidFill>
                <a:ea typeface="+mn-lt"/>
                <a:cs typeface="+mn-lt"/>
              </a:rPr>
              <a:t>63EDMAR2US</a:t>
            </a:r>
            <a:endParaRPr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+mn-lt"/>
              <a:cs typeface="+mn-lt"/>
            </a:endParaRP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2280DD5D-786E-498E-9414-283F58ED986B}"/>
              </a:ext>
            </a:extLst>
          </p:cNvPr>
          <p:cNvSpPr/>
          <p:nvPr/>
        </p:nvSpPr>
        <p:spPr>
          <a:xfrm>
            <a:off x="4395825" y="5196644"/>
            <a:ext cx="3521761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50000"/>
                  <a:lumOff val="50000"/>
                </a:srgbClr>
              </a:buClr>
              <a:buSzPct val="70000"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23.8” Widescreen Display</a:t>
            </a:r>
          </a:p>
          <a:p>
            <a:pPr marL="285750" marR="0" lvl="0" indent="-28575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50000"/>
                  <a:lumOff val="50000"/>
                </a:srgbClr>
              </a:buClr>
              <a:buSzPct val="7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3-sided Near-Edgeless</a:t>
            </a: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 23.8” IPS</a:t>
            </a:r>
          </a:p>
          <a:p>
            <a:pPr marL="285750" marR="0" lvl="0" indent="-28575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50000"/>
                  <a:lumOff val="50000"/>
                </a:srgbClr>
              </a:buClr>
              <a:buSzPct val="7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1920x1080 FHD Resolution</a:t>
            </a:r>
          </a:p>
          <a:p>
            <a:pPr marL="285750" marR="0" lvl="0" indent="-28575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50000"/>
                  <a:lumOff val="50000"/>
                </a:srgbClr>
              </a:buClr>
              <a:buSzPct val="7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VGA, </a:t>
            </a: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HDMI</a:t>
            </a: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, &amp; DP Video Inputs</a:t>
            </a:r>
          </a:p>
          <a:p>
            <a:pPr marL="285750" marR="0" lvl="0" indent="-28575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50000"/>
                  <a:lumOff val="50000"/>
                </a:srgbClr>
              </a:buClr>
              <a:buSzPct val="7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Lift, </a:t>
            </a: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Tilt</a:t>
            </a: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, Pivot Stand</a:t>
            </a:r>
          </a:p>
          <a:p>
            <a:pPr marL="285750" marR="0" lvl="0" indent="-28575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50000"/>
                  <a:lumOff val="50000"/>
                </a:srgbClr>
              </a:buClr>
              <a:buSzPct val="7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Integrated Speakers (2x 2W)</a:t>
            </a:r>
          </a:p>
          <a:p>
            <a:pPr marL="285750" marR="0" lvl="0" indent="-28575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50000"/>
                  <a:lumOff val="50000"/>
                </a:srgbClr>
              </a:buClr>
              <a:buSzPct val="7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VESA Mount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46C8227B-E01A-4DF2-8BA6-710B8C9BD846}"/>
              </a:ext>
            </a:extLst>
          </p:cNvPr>
          <p:cNvSpPr txBox="1"/>
          <p:nvPr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59" name="Group 58">
            <a:extLst>
              <a:ext uri="{FF2B5EF4-FFF2-40B4-BE49-F238E27FC236}">
                <a16:creationId xmlns:a16="http://schemas.microsoft.com/office/drawing/2014/main" id="{3CE86089-D982-4D81-9720-BBE629E0EF3C}"/>
              </a:ext>
            </a:extLst>
          </p:cNvPr>
          <p:cNvGrpSpPr/>
          <p:nvPr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62" name="Rectangle 61">
              <a:extLst>
                <a:ext uri="{FF2B5EF4-FFF2-40B4-BE49-F238E27FC236}">
                  <a16:creationId xmlns:a16="http://schemas.microsoft.com/office/drawing/2014/main" id="{7106E21D-F539-4B9D-8995-1845ED378BC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5" name="Freeform 7">
              <a:extLst>
                <a:ext uri="{FF2B5EF4-FFF2-40B4-BE49-F238E27FC236}">
                  <a16:creationId xmlns:a16="http://schemas.microsoft.com/office/drawing/2014/main" id="{E7C4FE54-A2F9-45B7-A085-45813D350D3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7" name="Freeform 8">
              <a:extLst>
                <a:ext uri="{FF2B5EF4-FFF2-40B4-BE49-F238E27FC236}">
                  <a16:creationId xmlns:a16="http://schemas.microsoft.com/office/drawing/2014/main" id="{D1F85FA3-565B-4112-B6D9-B19E14E5AE5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8" name="Freeform 10">
              <a:extLst>
                <a:ext uri="{FF2B5EF4-FFF2-40B4-BE49-F238E27FC236}">
                  <a16:creationId xmlns:a16="http://schemas.microsoft.com/office/drawing/2014/main" id="{83E87399-24FD-45F7-82E5-715D49DAB04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9" name="Freeform 11">
              <a:extLst>
                <a:ext uri="{FF2B5EF4-FFF2-40B4-BE49-F238E27FC236}">
                  <a16:creationId xmlns:a16="http://schemas.microsoft.com/office/drawing/2014/main" id="{746DEDB5-64ED-4421-AE92-1E8BEC0C65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1" name="Freeform 10">
              <a:extLst>
                <a:ext uri="{FF2B5EF4-FFF2-40B4-BE49-F238E27FC236}">
                  <a16:creationId xmlns:a16="http://schemas.microsoft.com/office/drawing/2014/main" id="{08A404D9-542C-4D82-A132-050E4D9971C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3" name="Freeform 11">
              <a:extLst>
                <a:ext uri="{FF2B5EF4-FFF2-40B4-BE49-F238E27FC236}">
                  <a16:creationId xmlns:a16="http://schemas.microsoft.com/office/drawing/2014/main" id="{F58D13BC-624E-472D-9829-46B071ECCEB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pic>
        <p:nvPicPr>
          <p:cNvPr id="77" name="Picture 76">
            <a:extLst>
              <a:ext uri="{FF2B5EF4-FFF2-40B4-BE49-F238E27FC236}">
                <a16:creationId xmlns:a16="http://schemas.microsoft.com/office/drawing/2014/main" id="{42855A03-0247-432F-913E-370FC6947A02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56799" y="5921616"/>
            <a:ext cx="790367" cy="355615"/>
          </a:xfrm>
          <a:prstGeom prst="rect">
            <a:avLst/>
          </a:prstGeom>
        </p:spPr>
      </p:pic>
      <p:pic>
        <p:nvPicPr>
          <p:cNvPr id="92" name="Picture 91">
            <a:extLst>
              <a:ext uri="{FF2B5EF4-FFF2-40B4-BE49-F238E27FC236}">
                <a16:creationId xmlns:a16="http://schemas.microsoft.com/office/drawing/2014/main" id="{9DF60D8F-3B10-4258-9D73-B6883991DF19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777957" y="5786173"/>
            <a:ext cx="544141" cy="544141"/>
          </a:xfrm>
          <a:prstGeom prst="rect">
            <a:avLst/>
          </a:prstGeom>
        </p:spPr>
      </p:pic>
      <p:pic>
        <p:nvPicPr>
          <p:cNvPr id="93" name="Picture 92">
            <a:extLst>
              <a:ext uri="{FF2B5EF4-FFF2-40B4-BE49-F238E27FC236}">
                <a16:creationId xmlns:a16="http://schemas.microsoft.com/office/drawing/2014/main" id="{036F1707-09C3-4B4B-A002-13F305BEB4A9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720354" y="5418377"/>
            <a:ext cx="421220" cy="424021"/>
          </a:xfrm>
          <a:prstGeom prst="roundRect">
            <a:avLst/>
          </a:prstGeom>
        </p:spPr>
      </p:pic>
      <p:pic>
        <p:nvPicPr>
          <p:cNvPr id="94" name="Picture 93">
            <a:extLst>
              <a:ext uri="{FF2B5EF4-FFF2-40B4-BE49-F238E27FC236}">
                <a16:creationId xmlns:a16="http://schemas.microsoft.com/office/drawing/2014/main" id="{F1628A8C-08F7-4944-8638-0BE8A947C246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954474" y="5815083"/>
            <a:ext cx="544141" cy="544141"/>
          </a:xfrm>
          <a:prstGeom prst="rect">
            <a:avLst/>
          </a:prstGeom>
        </p:spPr>
      </p:pic>
      <p:pic>
        <p:nvPicPr>
          <p:cNvPr id="97" name="Picture 96">
            <a:extLst>
              <a:ext uri="{FF2B5EF4-FFF2-40B4-BE49-F238E27FC236}">
                <a16:creationId xmlns:a16="http://schemas.microsoft.com/office/drawing/2014/main" id="{76D81663-7676-402B-B4ED-86A73667D5A1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880698" y="5418376"/>
            <a:ext cx="421220" cy="424021"/>
          </a:xfrm>
          <a:prstGeom prst="roundRect">
            <a:avLst/>
          </a:prstGeom>
        </p:spPr>
      </p:pic>
      <p:pic>
        <p:nvPicPr>
          <p:cNvPr id="7" name="Picture 6" descr="A screen shot of a computer&#10;&#10;Description automatically generated">
            <a:extLst>
              <a:ext uri="{FF2B5EF4-FFF2-40B4-BE49-F238E27FC236}">
                <a16:creationId xmlns:a16="http://schemas.microsoft.com/office/drawing/2014/main" id="{4367C9EC-5B89-4FFD-BD38-E02F07B2B420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777957" y="4351435"/>
            <a:ext cx="1096161" cy="1029733"/>
          </a:xfrm>
          <a:prstGeom prst="rect">
            <a:avLst/>
          </a:prstGeom>
        </p:spPr>
      </p:pic>
      <p:sp>
        <p:nvSpPr>
          <p:cNvPr id="124" name="Rectangle 123">
            <a:extLst>
              <a:ext uri="{FF2B5EF4-FFF2-40B4-BE49-F238E27FC236}">
                <a16:creationId xmlns:a16="http://schemas.microsoft.com/office/drawing/2014/main" id="{F2F52E43-0B10-4021-AF17-3129EB36D7C9}"/>
              </a:ext>
            </a:extLst>
          </p:cNvPr>
          <p:cNvSpPr/>
          <p:nvPr/>
        </p:nvSpPr>
        <p:spPr>
          <a:xfrm>
            <a:off x="133576" y="887780"/>
            <a:ext cx="4069744" cy="2880075"/>
          </a:xfrm>
          <a:prstGeom prst="rect">
            <a:avLst/>
          </a:prstGeom>
          <a:solidFill>
            <a:schemeClr val="bg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399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1D0D74FA-58AE-4790-885C-D7009FC53A3E}"/>
              </a:ext>
            </a:extLst>
          </p:cNvPr>
          <p:cNvSpPr txBox="1"/>
          <p:nvPr/>
        </p:nvSpPr>
        <p:spPr>
          <a:xfrm>
            <a:off x="133575" y="887392"/>
            <a:ext cx="2174868" cy="8924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399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E27q-20</a:t>
            </a:r>
          </a:p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$314</a:t>
            </a:r>
          </a:p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MTM: 62D0GAR1US</a:t>
            </a:r>
          </a:p>
        </p:txBody>
      </p:sp>
      <p:sp>
        <p:nvSpPr>
          <p:cNvPr id="126" name="Rectangle 125">
            <a:extLst>
              <a:ext uri="{FF2B5EF4-FFF2-40B4-BE49-F238E27FC236}">
                <a16:creationId xmlns:a16="http://schemas.microsoft.com/office/drawing/2014/main" id="{7360099A-E95D-4A6C-8057-5FA278D880A6}"/>
              </a:ext>
            </a:extLst>
          </p:cNvPr>
          <p:cNvSpPr/>
          <p:nvPr/>
        </p:nvSpPr>
        <p:spPr>
          <a:xfrm>
            <a:off x="141086" y="2167417"/>
            <a:ext cx="3506415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50000"/>
                  <a:lumOff val="50000"/>
                </a:srgbClr>
              </a:buClr>
              <a:buSzPct val="70000"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27” Widescreen Display</a:t>
            </a:r>
          </a:p>
          <a:p>
            <a:pPr marL="285750" marR="0" lvl="0" indent="-28575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50000"/>
                  <a:lumOff val="50000"/>
                </a:srgbClr>
              </a:buClr>
              <a:buSzPct val="7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27” IPS Screen</a:t>
            </a:r>
          </a:p>
          <a:p>
            <a:pPr marL="285750" marR="0" lvl="0" indent="-28575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50000"/>
                  <a:lumOff val="50000"/>
                </a:srgbClr>
              </a:buClr>
              <a:buSzPct val="7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2560x1440 FHD Resolution</a:t>
            </a:r>
          </a:p>
          <a:p>
            <a:pPr marL="285750" marR="0" lvl="0" indent="-28575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50000"/>
                  <a:lumOff val="50000"/>
                </a:srgbClr>
              </a:buClr>
              <a:buSzPct val="7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HDMI</a:t>
            </a: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, &amp; DP Video Inputs</a:t>
            </a:r>
          </a:p>
          <a:p>
            <a:pPr marL="285750" marR="0" lvl="0" indent="-28575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50000"/>
                  <a:lumOff val="50000"/>
                </a:srgbClr>
              </a:buClr>
              <a:buSzPct val="7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Lift, </a:t>
            </a: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Tilt</a:t>
            </a: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, Pivot Stand</a:t>
            </a:r>
          </a:p>
          <a:p>
            <a:pPr marL="285750" marR="0" lvl="0" indent="-28575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50000"/>
                  <a:lumOff val="50000"/>
                </a:srgbClr>
              </a:buClr>
              <a:buSzPct val="7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Integrated Speakers (2x 2W)</a:t>
            </a:r>
          </a:p>
          <a:p>
            <a:pPr marL="285750" marR="0" lvl="0" indent="-28575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50000"/>
                  <a:lumOff val="50000"/>
                </a:srgbClr>
              </a:buClr>
              <a:buSzPct val="7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VESA Mount</a:t>
            </a:r>
          </a:p>
        </p:txBody>
      </p:sp>
      <p:pic>
        <p:nvPicPr>
          <p:cNvPr id="129" name="Picture 128">
            <a:extLst>
              <a:ext uri="{FF2B5EF4-FFF2-40B4-BE49-F238E27FC236}">
                <a16:creationId xmlns:a16="http://schemas.microsoft.com/office/drawing/2014/main" id="{556D015E-D743-45CC-B5B6-ACE84D398E87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668348" y="3259084"/>
            <a:ext cx="544141" cy="544141"/>
          </a:xfrm>
          <a:prstGeom prst="rect">
            <a:avLst/>
          </a:prstGeom>
        </p:spPr>
      </p:pic>
      <p:pic>
        <p:nvPicPr>
          <p:cNvPr id="130" name="Picture 129">
            <a:extLst>
              <a:ext uri="{FF2B5EF4-FFF2-40B4-BE49-F238E27FC236}">
                <a16:creationId xmlns:a16="http://schemas.microsoft.com/office/drawing/2014/main" id="{876D6D42-2AC0-4C61-91D8-8E8462ACD736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736416" y="2835063"/>
            <a:ext cx="421220" cy="424021"/>
          </a:xfrm>
          <a:prstGeom prst="roundRect">
            <a:avLst/>
          </a:prstGeom>
        </p:spPr>
      </p:pic>
      <p:pic>
        <p:nvPicPr>
          <p:cNvPr id="49" name="Picture 48" descr="A picture containing dark, sitting, lamp, room&#10;&#10;Description automatically generated">
            <a:extLst>
              <a:ext uri="{FF2B5EF4-FFF2-40B4-BE49-F238E27FC236}">
                <a16:creationId xmlns:a16="http://schemas.microsoft.com/office/drawing/2014/main" id="{7BC70835-7470-4B85-BCBA-7DA29E732B94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188880" y="1040308"/>
            <a:ext cx="1401941" cy="1287509"/>
          </a:xfrm>
          <a:prstGeom prst="rect">
            <a:avLst/>
          </a:prstGeom>
        </p:spPr>
      </p:pic>
      <p:pic>
        <p:nvPicPr>
          <p:cNvPr id="53" name="Picture 52">
            <a:extLst>
              <a:ext uri="{FF2B5EF4-FFF2-40B4-BE49-F238E27FC236}">
                <a16:creationId xmlns:a16="http://schemas.microsoft.com/office/drawing/2014/main" id="{447E07D4-8F3D-4157-891C-384FDC01361E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881726" y="3268530"/>
            <a:ext cx="798696" cy="362566"/>
          </a:xfrm>
          <a:prstGeom prst="rect">
            <a:avLst/>
          </a:prstGeom>
        </p:spPr>
      </p:pic>
      <p:sp>
        <p:nvSpPr>
          <p:cNvPr id="57" name="Rectangle 56">
            <a:extLst>
              <a:ext uri="{FF2B5EF4-FFF2-40B4-BE49-F238E27FC236}">
                <a16:creationId xmlns:a16="http://schemas.microsoft.com/office/drawing/2014/main" id="{D2F701FD-0C49-4732-A2F4-09D5CD4DB62C}"/>
              </a:ext>
            </a:extLst>
          </p:cNvPr>
          <p:cNvSpPr/>
          <p:nvPr/>
        </p:nvSpPr>
        <p:spPr>
          <a:xfrm>
            <a:off x="8553128" y="3925618"/>
            <a:ext cx="3443681" cy="2659738"/>
          </a:xfrm>
          <a:prstGeom prst="rect">
            <a:avLst/>
          </a:prstGeom>
          <a:solidFill>
            <a:schemeClr val="bg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399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64" name="Picture 63">
            <a:extLst>
              <a:ext uri="{FF2B5EF4-FFF2-40B4-BE49-F238E27FC236}">
                <a16:creationId xmlns:a16="http://schemas.microsoft.com/office/drawing/2014/main" id="{E8921164-4481-4517-B00B-922B40DF4C98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519145" y="4897074"/>
            <a:ext cx="421220" cy="424021"/>
          </a:xfrm>
          <a:prstGeom prst="round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369573EF-6E96-333D-E0BD-C73223D7EDEA}"/>
              </a:ext>
            </a:extLst>
          </p:cNvPr>
          <p:cNvGrpSpPr/>
          <p:nvPr/>
        </p:nvGrpSpPr>
        <p:grpSpPr>
          <a:xfrm>
            <a:off x="8559229" y="3916147"/>
            <a:ext cx="3511677" cy="2669208"/>
            <a:chOff x="8559229" y="3916147"/>
            <a:chExt cx="3511677" cy="2669208"/>
          </a:xfrm>
        </p:grpSpPr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C43691D4-7720-49CA-BC8D-11A41E455B73}"/>
                </a:ext>
              </a:extLst>
            </p:cNvPr>
            <p:cNvSpPr txBox="1"/>
            <p:nvPr/>
          </p:nvSpPr>
          <p:spPr>
            <a:xfrm>
              <a:off x="8559229" y="3916147"/>
              <a:ext cx="2174868" cy="8924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399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E24q-20</a:t>
              </a:r>
            </a:p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$259</a:t>
              </a:r>
            </a:p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MTM: 62CFGAR1US</a:t>
              </a:r>
            </a:p>
          </p:txBody>
        </p:sp>
        <p:sp>
          <p:nvSpPr>
            <p:cNvPr id="61" name="Rectangle 60">
              <a:extLst>
                <a:ext uri="{FF2B5EF4-FFF2-40B4-BE49-F238E27FC236}">
                  <a16:creationId xmlns:a16="http://schemas.microsoft.com/office/drawing/2014/main" id="{6BBD32A1-B097-43CE-ADA0-8E4EB21196DA}"/>
                </a:ext>
              </a:extLst>
            </p:cNvPr>
            <p:cNvSpPr/>
            <p:nvPr/>
          </p:nvSpPr>
          <p:spPr>
            <a:xfrm>
              <a:off x="8564491" y="5200360"/>
              <a:ext cx="3506415" cy="138499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>
                    <a:lumMod val="50000"/>
                    <a:lumOff val="50000"/>
                  </a:srgbClr>
                </a:buClr>
                <a:buSzPct val="70000"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23.8” Widescreen Display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>
                    <a:lumMod val="50000"/>
                    <a:lumOff val="50000"/>
                  </a:srgbClr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3-silded Near-Edgeless</a:t>
              </a: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 23.8” IPS Screen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>
                    <a:lumMod val="50000"/>
                    <a:lumOff val="50000"/>
                  </a:srgbClr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2560x1440 FHD Resolution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>
                    <a:lumMod val="50000"/>
                    <a:lumOff val="50000"/>
                  </a:srgbClr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HDMI</a:t>
              </a: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, &amp; DP Video Inputs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>
                    <a:lumMod val="50000"/>
                    <a:lumOff val="50000"/>
                  </a:srgbClr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Lift, </a:t>
              </a: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Tilt</a:t>
              </a:r>
              <a:r>
                <a:rPr kumimoji="0" 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, Pivot Stand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>
                    <a:lumMod val="50000"/>
                    <a:lumOff val="50000"/>
                  </a:srgbClr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Integrated Speakers (2x 2W)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>
                    <a:lumMod val="50000"/>
                    <a:lumOff val="50000"/>
                  </a:srgbClr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VESA Mount</a:t>
              </a:r>
            </a:p>
          </p:txBody>
        </p:sp>
        <p:pic>
          <p:nvPicPr>
            <p:cNvPr id="63" name="Picture 62">
              <a:extLst>
                <a:ext uri="{FF2B5EF4-FFF2-40B4-BE49-F238E27FC236}">
                  <a16:creationId xmlns:a16="http://schemas.microsoft.com/office/drawing/2014/main" id="{BB497FBD-DF5F-47EB-82A7-7D1F42C68E1F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396224" y="5489209"/>
              <a:ext cx="544141" cy="544141"/>
            </a:xfrm>
            <a:prstGeom prst="rect">
              <a:avLst/>
            </a:prstGeom>
          </p:spPr>
        </p:pic>
        <p:pic>
          <p:nvPicPr>
            <p:cNvPr id="66" name="Picture 65" descr="A picture containing dark, sitting, lamp, room&#10;&#10;Description automatically generated">
              <a:extLst>
                <a:ext uri="{FF2B5EF4-FFF2-40B4-BE49-F238E27FC236}">
                  <a16:creationId xmlns:a16="http://schemas.microsoft.com/office/drawing/2014/main" id="{4FBE7502-DE25-4B57-BBFF-830AFAFFE04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0437808" y="3975654"/>
              <a:ext cx="1401941" cy="1287509"/>
            </a:xfrm>
            <a:prstGeom prst="rect">
              <a:avLst/>
            </a:prstGeom>
          </p:spPr>
        </p:pic>
        <p:pic>
          <p:nvPicPr>
            <p:cNvPr id="70" name="Picture 69">
              <a:extLst>
                <a:ext uri="{FF2B5EF4-FFF2-40B4-BE49-F238E27FC236}">
                  <a16:creationId xmlns:a16="http://schemas.microsoft.com/office/drawing/2014/main" id="{BC64B0E4-861A-46E0-B505-817A8E46C89B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50891" y="6021291"/>
              <a:ext cx="798696" cy="362566"/>
            </a:xfrm>
            <a:prstGeom prst="rect">
              <a:avLst/>
            </a:prstGeom>
          </p:spPr>
        </p:pic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675F6E29-8C2B-9CAA-F8F6-B05FA867CF01}"/>
              </a:ext>
            </a:extLst>
          </p:cNvPr>
          <p:cNvSpPr/>
          <p:nvPr/>
        </p:nvSpPr>
        <p:spPr>
          <a:xfrm>
            <a:off x="6238177" y="1041407"/>
            <a:ext cx="4022638" cy="2659737"/>
          </a:xfrm>
          <a:prstGeom prst="rect">
            <a:avLst/>
          </a:prstGeom>
          <a:solidFill>
            <a:schemeClr val="bg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399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2886546-6FF7-8CEE-A6AC-E5594D1EDD7F}"/>
              </a:ext>
            </a:extLst>
          </p:cNvPr>
          <p:cNvSpPr txBox="1"/>
          <p:nvPr/>
        </p:nvSpPr>
        <p:spPr>
          <a:xfrm>
            <a:off x="6238574" y="1040555"/>
            <a:ext cx="2174868" cy="1069524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350" b="1">
                <a:solidFill>
                  <a:srgbClr val="000000"/>
                </a:solidFill>
                <a:latin typeface="Segoe UI Light"/>
                <a:cs typeface="Segoe UI Light"/>
              </a:rPr>
              <a:t>E24-30</a:t>
            </a:r>
            <a:endParaRPr kumimoji="0" lang="en-US" sz="2399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 Light" panose="020B0502040204020203" pitchFamily="34" charset="0"/>
              <a:ea typeface="+mn-ea"/>
              <a:cs typeface="Segoe UI Light" panose="020B0502040204020203" pitchFamily="34" charset="0"/>
            </a:endParaRPr>
          </a:p>
          <a:p>
            <a:pPr defTabSz="1218621">
              <a:defRPr/>
            </a:pPr>
            <a:r>
              <a:rPr lang="en-US" sz="1200" b="1">
                <a:solidFill>
                  <a:srgbClr val="000000"/>
                </a:solidFill>
                <a:latin typeface="Segoe UI Light"/>
                <a:cs typeface="Segoe UI Light"/>
              </a:rPr>
              <a:t>Channel Only</a:t>
            </a:r>
            <a:endParaRPr lang="en-US" sz="2350" b="1">
              <a:solidFill>
                <a:srgbClr val="000000"/>
              </a:solidFill>
              <a:latin typeface="Segoe UI Light"/>
              <a:cs typeface="Segoe UI Light"/>
            </a:endParaRPr>
          </a:p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/>
                <a:cs typeface="Segoe UI Light"/>
              </a:rPr>
              <a:t>$</a:t>
            </a:r>
            <a:r>
              <a:rPr lang="en-US" sz="1400" b="1">
                <a:solidFill>
                  <a:srgbClr val="000000"/>
                </a:solidFill>
                <a:latin typeface="Segoe UI Light"/>
                <a:cs typeface="Segoe UI Light"/>
              </a:rPr>
              <a:t>155</a:t>
            </a:r>
            <a:endParaRPr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 Light" panose="020B0502040204020203" pitchFamily="34" charset="0"/>
              <a:cs typeface="Segoe UI Light" panose="020B0502040204020203" pitchFamily="34" charset="0"/>
            </a:endParaRPr>
          </a:p>
          <a:p>
            <a:pPr defTabSz="1218621"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/>
                <a:cs typeface="Segoe UI Light"/>
              </a:rPr>
              <a:t>MTM:</a:t>
            </a:r>
            <a:r>
              <a:rPr lang="en-US" sz="1400" b="1">
                <a:solidFill>
                  <a:srgbClr val="000000"/>
                </a:solidFill>
                <a:latin typeface="Segoe UI Light"/>
                <a:cs typeface="Segoe UI Light"/>
              </a:rPr>
              <a:t> 63EDMAT2US</a:t>
            </a:r>
            <a:endParaRPr lang="en-US" sz="140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+mn-lt"/>
              <a:cs typeface="+mn-lt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FCFCDF6-078E-DDAC-F16F-6DDC6DF9BE4D}"/>
              </a:ext>
            </a:extLst>
          </p:cNvPr>
          <p:cNvSpPr/>
          <p:nvPr/>
        </p:nvSpPr>
        <p:spPr>
          <a:xfrm>
            <a:off x="6236486" y="2043938"/>
            <a:ext cx="3521761" cy="1754326"/>
          </a:xfrm>
          <a:prstGeom prst="rect">
            <a:avLst/>
          </a:prstGeom>
        </p:spPr>
        <p:txBody>
          <a:bodyPr wrap="square" lIns="91440" tIns="45720" rIns="91440" bIns="45720" anchor="t">
            <a:spAutoFit/>
          </a:bodyPr>
          <a:lstStyle/>
          <a:p>
            <a:pPr marL="0" marR="0" lvl="0" indent="0" algn="l" defTabSz="91412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/>
                <a:cs typeface="Segoe UI Light"/>
              </a:rPr>
              <a:t>23.8” Widescreen Display</a:t>
            </a:r>
            <a:endParaRPr lang="en-US"/>
          </a:p>
          <a:p>
            <a:pPr marL="285750" marR="0" lvl="0" indent="-285750" algn="l" defTabSz="91412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08080"/>
              </a:buClr>
              <a:buSzPct val="70000"/>
              <a:buFont typeface="Wingdings" panose="05000000000000000000" pitchFamily="2" charset="2"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/>
                <a:cs typeface="Segoe UI Light"/>
              </a:rPr>
              <a:t>3-sided Near-Edgeless</a:t>
            </a: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/>
                <a:cs typeface="Segoe UI Light"/>
              </a:rPr>
              <a:t> 23.8” IPS</a:t>
            </a:r>
            <a:endParaRPr lang="en-US"/>
          </a:p>
          <a:p>
            <a:pPr marL="285750" marR="0" lvl="0" indent="-285750" algn="l" defTabSz="91412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08080"/>
              </a:buClr>
              <a:buSzPct val="70000"/>
              <a:buFont typeface="Wingdings" panose="05000000000000000000" pitchFamily="2" charset="2"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/>
                <a:cs typeface="Segoe UI Light"/>
              </a:rPr>
              <a:t>1920x1080 FHD Resolution</a:t>
            </a:r>
            <a:endParaRPr lang="en-US"/>
          </a:p>
          <a:p>
            <a:pPr marL="285750" marR="0" lvl="0" indent="-285750" algn="l" defTabSz="91412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08080"/>
              </a:buClr>
              <a:buSzPct val="70000"/>
              <a:buFont typeface="Wingdings" panose="05000000000000000000" pitchFamily="2" charset="2"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/>
                <a:cs typeface="Segoe UI Light"/>
              </a:rPr>
              <a:t>VGA, </a:t>
            </a: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/>
                <a:cs typeface="Segoe UI Light"/>
              </a:rPr>
              <a:t>HDMI</a:t>
            </a: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/>
                <a:cs typeface="Segoe UI Light"/>
              </a:rPr>
              <a:t>, &amp; DP Video Inputs</a:t>
            </a:r>
            <a:endParaRPr lang="en-US"/>
          </a:p>
          <a:p>
            <a:pPr marL="285750" marR="0" lvl="0" indent="-285750" algn="l" defTabSz="91412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08080"/>
              </a:buClr>
              <a:buSzPct val="70000"/>
              <a:buFont typeface="Wingdings" panose="05000000000000000000" pitchFamily="2" charset="2"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/>
                <a:cs typeface="Segoe UI Light"/>
              </a:rPr>
              <a:t>Lift, </a:t>
            </a: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/>
                <a:cs typeface="Segoe UI Light"/>
              </a:rPr>
              <a:t>Tilt</a:t>
            </a: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/>
                <a:cs typeface="Segoe UI Light"/>
              </a:rPr>
              <a:t>, Pivot Stand</a:t>
            </a:r>
            <a:endParaRPr lang="en-US"/>
          </a:p>
          <a:p>
            <a:pPr marL="285750" marR="0" lvl="0" indent="-285750" algn="l" defTabSz="91412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08080"/>
              </a:buClr>
              <a:buSzPct val="70000"/>
              <a:buFont typeface="Wingdings" panose="05000000000000000000" pitchFamily="2" charset="2"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/>
                <a:cs typeface="Segoe UI Light"/>
              </a:rPr>
              <a:t>Integrated Speakers (2x 2W)</a:t>
            </a:r>
            <a:endParaRPr lang="en-US"/>
          </a:p>
          <a:p>
            <a:pPr marL="285750" marR="0" lvl="0" indent="-285750" algn="l" defTabSz="91412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08080"/>
              </a:buClr>
              <a:buSzPct val="7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/>
                <a:cs typeface="Segoe UI Light"/>
              </a:rPr>
              <a:t>VESA Mount</a:t>
            </a:r>
            <a:endParaRPr lang="en-US"/>
          </a:p>
          <a:p>
            <a:pPr marL="608965" lvl="1" defTabSz="914126">
              <a:buClr>
                <a:srgbClr val="808080"/>
              </a:buClr>
              <a:buSzPct val="70000"/>
              <a:defRPr/>
            </a:pPr>
            <a:r>
              <a:rPr lang="en-US" b="1">
                <a:solidFill>
                  <a:schemeClr val="accent6"/>
                </a:solidFill>
                <a:latin typeface="Calibri"/>
                <a:cs typeface="Segoe UI Light"/>
              </a:rPr>
              <a:t> NEW!!!!</a:t>
            </a:r>
            <a:endParaRPr lang="en-US" b="1">
              <a:solidFill>
                <a:schemeClr val="accent6"/>
              </a:solidFill>
              <a:latin typeface="Calibri"/>
              <a:cs typeface="Segoe UI Light" panose="020B0502040204020203" pitchFamily="34" charset="0"/>
            </a:endParaRPr>
          </a:p>
        </p:txBody>
      </p:sp>
      <p:pic>
        <p:nvPicPr>
          <p:cNvPr id="5" name="Picture 4" descr="A picture containing dark, sitting, lamp, room&#10;&#10;Description automatically generated">
            <a:extLst>
              <a:ext uri="{FF2B5EF4-FFF2-40B4-BE49-F238E27FC236}">
                <a16:creationId xmlns:a16="http://schemas.microsoft.com/office/drawing/2014/main" id="{FDF67A6E-89FA-41C6-B9E9-1BAA5E8C61C8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559861" y="1069111"/>
            <a:ext cx="1401941" cy="1287509"/>
          </a:xfrm>
          <a:prstGeom prst="rect">
            <a:avLst/>
          </a:prstGeom>
        </p:spPr>
      </p:pic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ABB9E9C4-B9AC-0694-0734-37361D26093B}"/>
              </a:ext>
            </a:extLst>
          </p:cNvPr>
          <p:cNvGraphicFramePr>
            <a:graphicFrameLocks noGrp="1"/>
          </p:cNvGraphicFramePr>
          <p:nvPr/>
        </p:nvGraphicFramePr>
        <p:xfrm>
          <a:off x="5662612" y="3317557"/>
          <a:ext cx="863600" cy="222885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863600">
                  <a:extLst>
                    <a:ext uri="{9D8B030D-6E8A-4147-A177-3AD203B41FA5}">
                      <a16:colId xmlns:a16="http://schemas.microsoft.com/office/drawing/2014/main" val="3783517454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63EDMAT2US</a:t>
                      </a:r>
                    </a:p>
                  </a:txBody>
                  <a:tcPr marL="9525" marR="9525" marT="9525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49614350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562689E9-AA29-A557-A5CB-0611DDA5B526}"/>
              </a:ext>
            </a:extLst>
          </p:cNvPr>
          <p:cNvGraphicFramePr>
            <a:graphicFrameLocks noGrp="1"/>
          </p:cNvGraphicFramePr>
          <p:nvPr/>
        </p:nvGraphicFramePr>
        <p:xfrm>
          <a:off x="5662612" y="3317557"/>
          <a:ext cx="863600" cy="222885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863600">
                  <a:extLst>
                    <a:ext uri="{9D8B030D-6E8A-4147-A177-3AD203B41FA5}">
                      <a16:colId xmlns:a16="http://schemas.microsoft.com/office/drawing/2014/main" val="2064593863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63EDMAT2US</a:t>
                      </a:r>
                    </a:p>
                  </a:txBody>
                  <a:tcPr marL="9525" marR="9525" marT="9525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4448462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300390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8A490F08-0013-4DEE-AFE4-E426381DB491}"/>
              </a:ext>
            </a:extLst>
          </p:cNvPr>
          <p:cNvSpPr/>
          <p:nvPr/>
        </p:nvSpPr>
        <p:spPr>
          <a:xfrm>
            <a:off x="-39597" y="-39511"/>
            <a:ext cx="12228422" cy="853691"/>
          </a:xfrm>
          <a:prstGeom prst="rect">
            <a:avLst/>
          </a:prstGeom>
          <a:solidFill>
            <a:srgbClr val="611B4A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399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5EBA486-DF21-4AFF-8673-E410763B1E56}"/>
              </a:ext>
            </a:extLst>
          </p:cNvPr>
          <p:cNvSpPr txBox="1"/>
          <p:nvPr/>
        </p:nvSpPr>
        <p:spPr>
          <a:xfrm>
            <a:off x="2742420" y="-44230"/>
            <a:ext cx="2156360" cy="830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799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S Series</a:t>
            </a:r>
          </a:p>
        </p:txBody>
      </p:sp>
      <p:pic>
        <p:nvPicPr>
          <p:cNvPr id="51" name="Picture 5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92506" y="-127580"/>
            <a:ext cx="3119897" cy="988482"/>
          </a:xfrm>
          <a:prstGeom prst="rect">
            <a:avLst/>
          </a:prstGeom>
        </p:spPr>
      </p:pic>
      <p:sp>
        <p:nvSpPr>
          <p:cNvPr id="58" name="TextBox 57">
            <a:extLst>
              <a:ext uri="{FF2B5EF4-FFF2-40B4-BE49-F238E27FC236}">
                <a16:creationId xmlns:a16="http://schemas.microsoft.com/office/drawing/2014/main" id="{46C8227B-E01A-4DF2-8BA6-710B8C9BD846}"/>
              </a:ext>
            </a:extLst>
          </p:cNvPr>
          <p:cNvSpPr txBox="1"/>
          <p:nvPr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59" name="Group 58">
            <a:extLst>
              <a:ext uri="{FF2B5EF4-FFF2-40B4-BE49-F238E27FC236}">
                <a16:creationId xmlns:a16="http://schemas.microsoft.com/office/drawing/2014/main" id="{3CE86089-D982-4D81-9720-BBE629E0EF3C}"/>
              </a:ext>
            </a:extLst>
          </p:cNvPr>
          <p:cNvGrpSpPr/>
          <p:nvPr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62" name="Rectangle 61">
              <a:extLst>
                <a:ext uri="{FF2B5EF4-FFF2-40B4-BE49-F238E27FC236}">
                  <a16:creationId xmlns:a16="http://schemas.microsoft.com/office/drawing/2014/main" id="{7106E21D-F539-4B9D-8995-1845ED378BC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5" name="Freeform 7">
              <a:extLst>
                <a:ext uri="{FF2B5EF4-FFF2-40B4-BE49-F238E27FC236}">
                  <a16:creationId xmlns:a16="http://schemas.microsoft.com/office/drawing/2014/main" id="{E7C4FE54-A2F9-45B7-A085-45813D350D3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7" name="Freeform 8">
              <a:extLst>
                <a:ext uri="{FF2B5EF4-FFF2-40B4-BE49-F238E27FC236}">
                  <a16:creationId xmlns:a16="http://schemas.microsoft.com/office/drawing/2014/main" id="{D1F85FA3-565B-4112-B6D9-B19E14E5AE5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8" name="Freeform 10">
              <a:extLst>
                <a:ext uri="{FF2B5EF4-FFF2-40B4-BE49-F238E27FC236}">
                  <a16:creationId xmlns:a16="http://schemas.microsoft.com/office/drawing/2014/main" id="{83E87399-24FD-45F7-82E5-715D49DAB04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9" name="Freeform 11">
              <a:extLst>
                <a:ext uri="{FF2B5EF4-FFF2-40B4-BE49-F238E27FC236}">
                  <a16:creationId xmlns:a16="http://schemas.microsoft.com/office/drawing/2014/main" id="{746DEDB5-64ED-4421-AE92-1E8BEC0C65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1" name="Freeform 10">
              <a:extLst>
                <a:ext uri="{FF2B5EF4-FFF2-40B4-BE49-F238E27FC236}">
                  <a16:creationId xmlns:a16="http://schemas.microsoft.com/office/drawing/2014/main" id="{08A404D9-542C-4D82-A132-050E4D9971C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3" name="Freeform 11">
              <a:extLst>
                <a:ext uri="{FF2B5EF4-FFF2-40B4-BE49-F238E27FC236}">
                  <a16:creationId xmlns:a16="http://schemas.microsoft.com/office/drawing/2014/main" id="{F58D13BC-624E-472D-9829-46B071ECCEB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C7E9A27F-3555-4C81-90A5-E4F63E4A6173}"/>
              </a:ext>
            </a:extLst>
          </p:cNvPr>
          <p:cNvGrpSpPr/>
          <p:nvPr/>
        </p:nvGrpSpPr>
        <p:grpSpPr>
          <a:xfrm>
            <a:off x="311277" y="3665766"/>
            <a:ext cx="3480759" cy="2897619"/>
            <a:chOff x="311277" y="3665766"/>
            <a:chExt cx="3480759" cy="2897619"/>
          </a:xfrm>
        </p:grpSpPr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2EE34E92-A320-4BEA-AFA8-8DEAB1693E52}"/>
                </a:ext>
              </a:extLst>
            </p:cNvPr>
            <p:cNvSpPr/>
            <p:nvPr/>
          </p:nvSpPr>
          <p:spPr>
            <a:xfrm>
              <a:off x="312801" y="3688468"/>
              <a:ext cx="3450375" cy="2663298"/>
            </a:xfrm>
            <a:prstGeom prst="rect">
              <a:avLst/>
            </a:prstGeom>
            <a:solidFill>
              <a:schemeClr val="bg1">
                <a:alpha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399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4A0F6447-9C27-48DB-AA49-EC760A96AE0B}"/>
                </a:ext>
              </a:extLst>
            </p:cNvPr>
            <p:cNvSpPr txBox="1"/>
            <p:nvPr/>
          </p:nvSpPr>
          <p:spPr>
            <a:xfrm>
              <a:off x="311277" y="3665766"/>
              <a:ext cx="2174868" cy="12002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399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S22e-20 </a:t>
              </a:r>
            </a:p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(Channel Only)</a:t>
              </a: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endParaRPr>
            </a:p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$150</a:t>
              </a:r>
            </a:p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MTM: 62C6KAT1US </a:t>
              </a:r>
            </a:p>
          </p:txBody>
        </p:sp>
        <p:sp>
          <p:nvSpPr>
            <p:cNvPr id="47" name="Rectangle 46">
              <a:extLst>
                <a:ext uri="{FF2B5EF4-FFF2-40B4-BE49-F238E27FC236}">
                  <a16:creationId xmlns:a16="http://schemas.microsoft.com/office/drawing/2014/main" id="{CFB7982C-2965-4527-B9DA-28A26EBB7F79}"/>
                </a:ext>
              </a:extLst>
            </p:cNvPr>
            <p:cNvSpPr/>
            <p:nvPr/>
          </p:nvSpPr>
          <p:spPr>
            <a:xfrm>
              <a:off x="352602" y="4962947"/>
              <a:ext cx="3439434" cy="160043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6AC346"/>
                </a:buClr>
                <a:buSzPct val="70000"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21.5” Widescreen Display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6AC346"/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Near-Edgeless 21.5” VA Screen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6AC346"/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1920x1080 FHD Resolution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6AC346"/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VGA &amp; HDMI Video Inputs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6AC346"/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Tilting Stand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6AC346"/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VESA Mount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6AC346"/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endParaRPr>
            </a:p>
          </p:txBody>
        </p:sp>
        <p:pic>
          <p:nvPicPr>
            <p:cNvPr id="57" name="Picture 56"/>
            <p:cNvPicPr>
              <a:picLocks noChangeAspect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908972" y="5945195"/>
              <a:ext cx="790367" cy="355615"/>
            </a:xfrm>
            <a:prstGeom prst="rect">
              <a:avLst/>
            </a:prstGeom>
          </p:spPr>
        </p:pic>
        <p:pic>
          <p:nvPicPr>
            <p:cNvPr id="4" name="Picture 3" descr="A picture containing text, electronics, television, monitor&#10;&#10;Description automatically generated">
              <a:extLst>
                <a:ext uri="{FF2B5EF4-FFF2-40B4-BE49-F238E27FC236}">
                  <a16:creationId xmlns:a16="http://schemas.microsoft.com/office/drawing/2014/main" id="{CE960DD0-DF7E-482A-9668-846A4CEE4F2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2170291" y="3909005"/>
              <a:ext cx="1208769" cy="1053942"/>
            </a:xfrm>
            <a:prstGeom prst="rect">
              <a:avLst/>
            </a:prstGeom>
          </p:spPr>
        </p:pic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33ABA9D7-BA86-41BB-A967-5A22B0C41DB8}"/>
              </a:ext>
            </a:extLst>
          </p:cNvPr>
          <p:cNvGrpSpPr/>
          <p:nvPr/>
        </p:nvGrpSpPr>
        <p:grpSpPr>
          <a:xfrm>
            <a:off x="4370418" y="2394158"/>
            <a:ext cx="3450375" cy="2506892"/>
            <a:chOff x="4374019" y="2671364"/>
            <a:chExt cx="3450375" cy="2506892"/>
          </a:xfrm>
        </p:grpSpPr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2EE34E92-A320-4BEA-AFA8-8DEAB1693E52}"/>
                </a:ext>
              </a:extLst>
            </p:cNvPr>
            <p:cNvSpPr/>
            <p:nvPr/>
          </p:nvSpPr>
          <p:spPr>
            <a:xfrm>
              <a:off x="4374019" y="2671364"/>
              <a:ext cx="3450375" cy="2475281"/>
            </a:xfrm>
            <a:prstGeom prst="rect">
              <a:avLst/>
            </a:prstGeom>
            <a:solidFill>
              <a:schemeClr val="bg1">
                <a:alpha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399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4A0F6447-9C27-48DB-AA49-EC760A96AE0B}"/>
                </a:ext>
              </a:extLst>
            </p:cNvPr>
            <p:cNvSpPr txBox="1"/>
            <p:nvPr/>
          </p:nvSpPr>
          <p:spPr>
            <a:xfrm>
              <a:off x="4374019" y="2676682"/>
              <a:ext cx="2174868" cy="12002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399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S24e-20</a:t>
              </a:r>
            </a:p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(Channel Only)</a:t>
              </a:r>
            </a:p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$170</a:t>
              </a:r>
            </a:p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MTM: 62AEKAT2US</a:t>
              </a:r>
            </a:p>
          </p:txBody>
        </p:sp>
        <p:pic>
          <p:nvPicPr>
            <p:cNvPr id="45" name="Picture 44"/>
            <p:cNvPicPr>
              <a:picLocks noChangeAspect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919564" y="4674733"/>
              <a:ext cx="790367" cy="355615"/>
            </a:xfrm>
            <a:prstGeom prst="rect">
              <a:avLst/>
            </a:prstGeom>
          </p:spPr>
        </p:pic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CFB7982C-2965-4527-B9DA-28A26EBB7F79}"/>
                </a:ext>
              </a:extLst>
            </p:cNvPr>
            <p:cNvSpPr/>
            <p:nvPr/>
          </p:nvSpPr>
          <p:spPr>
            <a:xfrm>
              <a:off x="4398113" y="3793261"/>
              <a:ext cx="3402029" cy="138499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6AC346"/>
                </a:buClr>
                <a:buSzPct val="70000"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23.8” Widescreen Display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6AC346"/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Near-Edgeless 23.8” VA Screen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6AC346"/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1920x1080 FHD Resolution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6AC346"/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VGA &amp; HDMI Video Inputs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6AC346"/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Tilting Stand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6AC346"/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VESA Mount</a:t>
              </a:r>
            </a:p>
          </p:txBody>
        </p:sp>
        <p:pic>
          <p:nvPicPr>
            <p:cNvPr id="8" name="Picture 7" descr="A picture containing text, display, picture frame&#10;&#10;Description automatically generated">
              <a:extLst>
                <a:ext uri="{FF2B5EF4-FFF2-40B4-BE49-F238E27FC236}">
                  <a16:creationId xmlns:a16="http://schemas.microsoft.com/office/drawing/2014/main" id="{FE3D9664-61EB-450A-8A1A-465E680179C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6112881" y="2718086"/>
              <a:ext cx="1601424" cy="1325773"/>
            </a:xfrm>
            <a:prstGeom prst="rect">
              <a:avLst/>
            </a:prstGeom>
          </p:spPr>
        </p:pic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F5DC9F79-490E-413E-958B-EB6535844AA3}"/>
              </a:ext>
            </a:extLst>
          </p:cNvPr>
          <p:cNvGrpSpPr/>
          <p:nvPr/>
        </p:nvGrpSpPr>
        <p:grpSpPr>
          <a:xfrm>
            <a:off x="8399176" y="883834"/>
            <a:ext cx="3605402" cy="2747453"/>
            <a:chOff x="8557062" y="812811"/>
            <a:chExt cx="3605402" cy="2747453"/>
          </a:xfrm>
        </p:grpSpPr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28EB7241-66E9-4250-9083-A1FEEAA90677}"/>
                </a:ext>
              </a:extLst>
            </p:cNvPr>
            <p:cNvSpPr/>
            <p:nvPr/>
          </p:nvSpPr>
          <p:spPr>
            <a:xfrm>
              <a:off x="8557062" y="871143"/>
              <a:ext cx="3450375" cy="2664573"/>
            </a:xfrm>
            <a:prstGeom prst="rect">
              <a:avLst/>
            </a:prstGeom>
            <a:solidFill>
              <a:schemeClr val="bg1">
                <a:alpha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399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EAC43417-E9B5-41CD-83C8-D8345030A009}"/>
                </a:ext>
              </a:extLst>
            </p:cNvPr>
            <p:cNvSpPr txBox="1"/>
            <p:nvPr/>
          </p:nvSpPr>
          <p:spPr>
            <a:xfrm>
              <a:off x="8557062" y="871902"/>
              <a:ext cx="2174868" cy="11694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399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S27i-30</a:t>
              </a:r>
            </a:p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(Channel Only)</a:t>
              </a:r>
            </a:p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$235</a:t>
              </a:r>
            </a:p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MTM: </a:t>
              </a:r>
              <a:r>
                <a:rPr lang="en-US" sz="1400" b="1">
                  <a:solidFill>
                    <a:srgbClr val="000000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63A3GAR1US </a:t>
              </a: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CFB7982C-2965-4527-B9DA-28A26EBB7F79}"/>
                </a:ext>
              </a:extLst>
            </p:cNvPr>
            <p:cNvSpPr/>
            <p:nvPr/>
          </p:nvSpPr>
          <p:spPr>
            <a:xfrm>
              <a:off x="8618151" y="1959826"/>
              <a:ext cx="3328195" cy="160043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6AC346"/>
                </a:buClr>
                <a:buSzPct val="70000"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27” Widescreen Display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6AC346"/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Near-Edgeless 27” IPS Screen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6AC346"/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1920x1080 FHD Resolution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6AC346"/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lang="en-US" sz="1400">
                  <a:solidFill>
                    <a:prstClr val="black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100 </a:t>
              </a:r>
              <a:r>
                <a:rPr lang="en-US" sz="1400" err="1">
                  <a:solidFill>
                    <a:prstClr val="black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hz</a:t>
              </a: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endParaRP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6AC346"/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VGA &amp; HDMI Video Inputs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6AC346"/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Tilting Stand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6AC346"/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VESA Mount</a:t>
              </a:r>
            </a:p>
          </p:txBody>
        </p:sp>
        <p:pic>
          <p:nvPicPr>
            <p:cNvPr id="50" name="Picture 49"/>
            <p:cNvPicPr>
              <a:picLocks noChangeAspect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42450" y="3129146"/>
              <a:ext cx="790367" cy="355615"/>
            </a:xfrm>
            <a:prstGeom prst="rect">
              <a:avLst/>
            </a:prstGeom>
          </p:spPr>
        </p:pic>
        <p:pic>
          <p:nvPicPr>
            <p:cNvPr id="10" name="Picture 9" descr="A picture containing text, dark, picture frame&#10;&#10;Description automatically generated">
              <a:extLst>
                <a:ext uri="{FF2B5EF4-FFF2-40B4-BE49-F238E27FC236}">
                  <a16:creationId xmlns:a16="http://schemas.microsoft.com/office/drawing/2014/main" id="{FE02B11A-ECA5-4479-9091-7551233267C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0240700" y="812811"/>
              <a:ext cx="1921764" cy="157813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6435197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71015A25-F91F-462B-B98B-6D8DB4AD981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Accessories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58176B2-696F-4C72-8E95-CAF9C8D04DF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72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95292196"/>
      </p:ext>
    </p:extLst>
  </p:cSld>
  <p:clrMapOvr>
    <a:masterClrMapping/>
  </p:clrMapOvr>
  <p:transition spd="med"/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3DEA366-41CE-422C-B7F7-160549E944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Laptop Accessories: Travel Hubs, Docks, Power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ED0D0F6-ED1D-40C7-849F-47F2886250D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ctr" defTabSz="1218987" rtl="0" eaLnBrk="1" latinLnBrk="0" hangingPunct="1">
              <a:defRPr sz="1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0949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1898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28480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43797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04746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656960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26645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87594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73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80B173EF-EE3B-43F9-89F7-9F73F656DB1E}"/>
              </a:ext>
            </a:extLst>
          </p:cNvPr>
          <p:cNvGraphicFramePr>
            <a:graphicFrameLocks noGrp="1"/>
          </p:cNvGraphicFramePr>
          <p:nvPr/>
        </p:nvGraphicFramePr>
        <p:xfrm>
          <a:off x="323983" y="1392979"/>
          <a:ext cx="7195679" cy="1526356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30710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2265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0628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6084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17645">
                  <a:extLst>
                    <a:ext uri="{9D8B030D-6E8A-4147-A177-3AD203B41FA5}">
                      <a16:colId xmlns:a16="http://schemas.microsoft.com/office/drawing/2014/main" val="862688208"/>
                    </a:ext>
                  </a:extLst>
                </a:gridCol>
                <a:gridCol w="34077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1340363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</a:tblGrid>
              <a:tr h="256059">
                <a:tc rowSpan="4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r>
                        <a:rPr lang="en-US" sz="1500" b="0" kern="1200">
                          <a:solidFill>
                            <a:schemeClr val="bg1"/>
                          </a:solidFill>
                          <a:latin typeface="+mn-lt"/>
                          <a:ea typeface="Helvetica Neue"/>
                          <a:cs typeface="Arial"/>
                        </a:rPr>
                        <a:t>Hubs</a:t>
                      </a:r>
                    </a:p>
                  </a:txBody>
                  <a:tcPr marL="0" marR="0" marT="91416" marB="0" vert="vert270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$104.99</a:t>
                      </a:r>
                    </a:p>
                  </a:txBody>
                  <a:tcPr marL="91416" marR="12696" marT="0" marB="0" anchor="b"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$64.99</a:t>
                      </a:r>
                    </a:p>
                  </a:txBody>
                  <a:tcPr marL="91416" marR="12696" marT="0" marB="0" anchor="b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$29.99</a:t>
                      </a:r>
                    </a:p>
                  </a:txBody>
                  <a:tcPr marL="91416" marR="12696" marT="0" marB="0" anchor="b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$69.99</a:t>
                      </a:r>
                    </a:p>
                  </a:txBody>
                  <a:tcPr marL="91416" marR="12696" marT="0" marB="0" anchor="b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4"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5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Privacy Filter</a:t>
                      </a:r>
                    </a:p>
                  </a:txBody>
                  <a:tcPr marL="0" marR="0" marT="91416" marB="0" vert="vert270" anchor="ctr">
                    <a:lnL>
                      <a:noFill/>
                    </a:lnL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$49.99</a:t>
                      </a:r>
                    </a:p>
                  </a:txBody>
                  <a:tcPr marL="91416" marR="12696" marT="0" marB="0" anchor="b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340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endParaRPr lang="en-US" sz="1500">
                        <a:solidFill>
                          <a:schemeClr val="bg1"/>
                        </a:solidFill>
                      </a:endParaRPr>
                    </a:p>
                  </a:txBody>
                  <a:tcPr marL="0" marR="12700" marT="0" marB="0" vert="vert270" anchor="ctr">
                    <a:solidFill>
                      <a:schemeClr val="tx2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sng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  <a:hlinkClick r:id="rId2"/>
                        </a:rPr>
                        <a:t>USB-C Powered Travel Hub</a:t>
                      </a:r>
                      <a:endParaRPr kumimoji="0" lang="en-US" sz="800" b="0" i="0" u="sng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12696" marT="0" marB="0" anchor="ctr">
                    <a:solidFill>
                      <a:srgbClr val="E2E3E2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sng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  <a:hlinkClick r:id="rId3"/>
                        </a:rPr>
                        <a:t>USB-C 7-in-1 Hub</a:t>
                      </a:r>
                      <a:endParaRPr kumimoji="0" lang="en-US" sz="800" b="0" i="0" u="sng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12696" marT="0" marB="0" anchor="ctr">
                    <a:solidFill>
                      <a:srgbClr val="F3F2F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sng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  <a:hlinkClick r:id="rId4"/>
                        </a:rPr>
                        <a:t>4 Port USB-A Hub</a:t>
                      </a:r>
                      <a:endParaRPr kumimoji="0" lang="en-US" sz="800" b="0" i="0" u="sng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12696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E2E3E2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sng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  <a:hlinkClick r:id="rId5"/>
                        </a:rPr>
                        <a:t>USB-C Travel Hub Gen 2</a:t>
                      </a:r>
                      <a:endParaRPr kumimoji="0" lang="en-US" sz="800" b="0" i="0" u="sng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12696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  <a:hlinkClick r:id="" action="ppaction://noaction"/>
                        </a:rPr>
                        <a:t>14.0W </a:t>
                      </a: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R="12699" marT="0" marB="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719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  <a:hlinkClick r:id="rId6"/>
                        </a:rPr>
                        <a:t>14.0W </a:t>
                      </a:r>
                      <a:endParaRPr kumimoji="0" lang="en-US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12696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9912622"/>
                  </a:ext>
                </a:extLst>
              </a:tr>
              <a:tr h="1006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/>
                        </a:rPr>
                        <a:t>4X90S92381</a:t>
                      </a:r>
                    </a:p>
                    <a:p>
                      <a:pPr marL="171450" indent="-171450" algn="l" fontAlgn="b">
                        <a:buFont typeface="Arial" panose="020B0604020202020204" pitchFamily="34" charset="0"/>
                        <a:buChar char="•"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1 External Display</a:t>
                      </a:r>
                    </a:p>
                    <a:p>
                      <a:pPr marL="171450" indent="-171450" algn="l" fontAlgn="b">
                        <a:buFont typeface="Arial" panose="020B0604020202020204" pitchFamily="34" charset="0"/>
                        <a:buChar char="•"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Video ports: HDMI &amp; VGA</a:t>
                      </a:r>
                    </a:p>
                  </a:txBody>
                  <a:tcPr marL="91416" marR="12696" marT="0" marB="0">
                    <a:lnB>
                      <a:noFill/>
                    </a:lnB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/>
                        </a:rPr>
                        <a:t>4X90V55523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  <a:p>
                      <a:pPr marL="171450" indent="-171450" algn="l" fontAlgn="b">
                        <a:buFont typeface="Arial" panose="020B0604020202020204" pitchFamily="34" charset="0"/>
                        <a:buChar char="•"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1 External Display</a:t>
                      </a:r>
                    </a:p>
                    <a:p>
                      <a:pPr marL="171450" indent="-171450" algn="l" fontAlgn="b">
                        <a:buFont typeface="Arial" panose="020B0604020202020204" pitchFamily="34" charset="0"/>
                        <a:buChar char="•"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HDMI Video Port</a:t>
                      </a:r>
                    </a:p>
                  </a:txBody>
                  <a:tcPr marL="91416" marR="12696" marT="0" marB="0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4X90X21427</a:t>
                      </a:r>
                    </a:p>
                    <a:p>
                      <a:pPr marL="171450" indent="-171450" algn="l" fontAlgn="b">
                        <a:buFont typeface="Arial" panose="020B0604020202020204" pitchFamily="34" charset="0"/>
                        <a:buChar char="•"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Additional 4 USB-A ports </a:t>
                      </a:r>
                    </a:p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91416" marR="12696" marT="0" marB="0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/>
                        </a:rPr>
                        <a:t>4X91A30366</a:t>
                      </a:r>
                    </a:p>
                    <a:p>
                      <a:pPr marL="171450" indent="-171450" algn="l" fontAlgn="b">
                        <a:buFont typeface="Arial" panose="020B0604020202020204" pitchFamily="34" charset="0"/>
                        <a:buChar char="•"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/>
                        </a:rPr>
                        <a:t>1 External Display</a:t>
                      </a:r>
                    </a:p>
                    <a:p>
                      <a:pPr marL="171450" indent="-171450" algn="l" fontAlgn="b">
                        <a:buFont typeface="Arial" panose="020B0604020202020204" pitchFamily="34" charset="0"/>
                        <a:buChar char="•"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/>
                        </a:rPr>
                        <a:t>HDMI / VGA Video Ports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cs typeface="Arial"/>
                      </a:endParaRPr>
                    </a:p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91416" marR="12696" marT="0" marB="0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>
                      <a:noFill/>
                    </a:ln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0A61769</a:t>
                      </a:r>
                    </a:p>
                    <a:p>
                      <a:pPr marL="171450" indent="-171450" algn="l" fontAlgn="b">
                        <a:buFont typeface="Arial" panose="020B0604020202020204" pitchFamily="34" charset="0"/>
                        <a:buChar char="•"/>
                      </a:pPr>
                      <a:r>
                        <a:rPr lang="en-US" sz="10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Reversible Solution</a:t>
                      </a:r>
                    </a:p>
                  </a:txBody>
                  <a:tcPr marL="91416" marR="12696" marT="0" marB="0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75173288"/>
                  </a:ext>
                </a:extLst>
              </a:tr>
            </a:tbl>
          </a:graphicData>
        </a:graphic>
      </p:graphicFrame>
      <p:pic>
        <p:nvPicPr>
          <p:cNvPr id="6" name="Picture 5" descr="A close up of electronics&#10;&#10;Description automatically generated">
            <a:extLst>
              <a:ext uri="{FF2B5EF4-FFF2-40B4-BE49-F238E27FC236}">
                <a16:creationId xmlns:a16="http://schemas.microsoft.com/office/drawing/2014/main" id="{FB6C672C-2E81-4AD3-B1B0-F527B49E1DCE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50054" y="2576926"/>
            <a:ext cx="1240702" cy="1240702"/>
          </a:xfrm>
          <a:prstGeom prst="rect">
            <a:avLst/>
          </a:prstGeom>
        </p:spPr>
      </p:pic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CA33C50E-978F-4837-A7B6-4AC8AC129458}"/>
              </a:ext>
            </a:extLst>
          </p:cNvPr>
          <p:cNvGraphicFramePr>
            <a:graphicFrameLocks noGrp="1"/>
          </p:cNvGraphicFramePr>
          <p:nvPr/>
        </p:nvGraphicFramePr>
        <p:xfrm>
          <a:off x="325016" y="3792742"/>
          <a:ext cx="5322922" cy="1602199"/>
        </p:xfrm>
        <a:graphic>
          <a:graphicData uri="http://schemas.openxmlformats.org/drawingml/2006/table">
            <a:tbl>
              <a:tblPr firstRow="1" bandRow="1">
                <a:tableStyleId>{D7AC3CCA-C797-4891-BE02-D94E43425B78}</a:tableStyleId>
              </a:tblPr>
              <a:tblGrid>
                <a:gridCol w="631909">
                  <a:extLst>
                    <a:ext uri="{9D8B030D-6E8A-4147-A177-3AD203B41FA5}">
                      <a16:colId xmlns:a16="http://schemas.microsoft.com/office/drawing/2014/main" val="3010592920"/>
                    </a:ext>
                  </a:extLst>
                </a:gridCol>
                <a:gridCol w="2282974">
                  <a:extLst>
                    <a:ext uri="{9D8B030D-6E8A-4147-A177-3AD203B41FA5}">
                      <a16:colId xmlns:a16="http://schemas.microsoft.com/office/drawing/2014/main" val="1585626574"/>
                    </a:ext>
                  </a:extLst>
                </a:gridCol>
                <a:gridCol w="2408039">
                  <a:extLst>
                    <a:ext uri="{9D8B030D-6E8A-4147-A177-3AD203B41FA5}">
                      <a16:colId xmlns:a16="http://schemas.microsoft.com/office/drawing/2014/main" val="3233750083"/>
                    </a:ext>
                  </a:extLst>
                </a:gridCol>
              </a:tblGrid>
              <a:tr h="350813">
                <a:tc rowSpan="3">
                  <a:txBody>
                    <a:bodyPr/>
                    <a:lstStyle/>
                    <a:p>
                      <a:pPr algn="ctr"/>
                      <a:r>
                        <a:rPr lang="en-US" sz="1800" b="0">
                          <a:solidFill>
                            <a:schemeClr val="bg1">
                              <a:lumMod val="95000"/>
                            </a:schemeClr>
                          </a:solidFill>
                        </a:rPr>
                        <a:t>Docks</a:t>
                      </a:r>
                    </a:p>
                  </a:txBody>
                  <a:tcPr marL="91416" marR="91416" marT="45708" marB="45708" vert="vert270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$159.99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$199.99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86146787"/>
                  </a:ext>
                </a:extLst>
              </a:tr>
              <a:tr h="24557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4AC0E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  <a:hlinkClick r:id="rId8"/>
                        </a:rPr>
                        <a:t>USB-C Mini Dock</a:t>
                      </a:r>
                      <a:endParaRPr kumimoji="0" lang="en-US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4AC0E0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>
                          <a:hlinkClick r:id="rId9"/>
                        </a:rPr>
                        <a:t>Universal USB-C Business Dock</a:t>
                      </a:r>
                      <a:endParaRPr lang="en-US" sz="800" b="0"/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02860706"/>
                  </a:ext>
                </a:extLst>
              </a:tr>
              <a:tr h="100557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b="1"/>
                        <a:t>40AU0065US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1000" b="0"/>
                        <a:t>1 External Display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1000" b="0"/>
                        <a:t>Power Pass Through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1000" b="0"/>
                        <a:t>Video Ports: HDMI &amp; VGA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endParaRPr lang="en-US" sz="1000" b="0"/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endParaRPr lang="en-US" sz="1000" b="0"/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00" b="1"/>
                        <a:t>40B30090US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1000" b="0"/>
                        <a:t>2 External Displays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1000" b="0"/>
                        <a:t>10Gbps Data Rate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1000" b="0"/>
                        <a:t>Video Ports: HDMI &amp; DP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75401244"/>
                  </a:ext>
                </a:extLst>
              </a:tr>
            </a:tbl>
          </a:graphicData>
        </a:graphic>
      </p:graphicFrame>
      <p:graphicFrame>
        <p:nvGraphicFramePr>
          <p:cNvPr id="8" name="Table 18">
            <a:extLst>
              <a:ext uri="{FF2B5EF4-FFF2-40B4-BE49-F238E27FC236}">
                <a16:creationId xmlns:a16="http://schemas.microsoft.com/office/drawing/2014/main" id="{88FEF884-CCC7-449A-8307-EEFD50F28975}"/>
              </a:ext>
            </a:extLst>
          </p:cNvPr>
          <p:cNvGraphicFramePr>
            <a:graphicFrameLocks noGrp="1"/>
          </p:cNvGraphicFramePr>
          <p:nvPr/>
        </p:nvGraphicFramePr>
        <p:xfrm>
          <a:off x="5647940" y="3792741"/>
          <a:ext cx="6284696" cy="1594465"/>
        </p:xfrm>
        <a:graphic>
          <a:graphicData uri="http://schemas.openxmlformats.org/drawingml/2006/table">
            <a:tbl>
              <a:tblPr firstRow="1" bandRow="1">
                <a:tableStyleId>{D7AC3CCA-C797-4891-BE02-D94E43425B78}</a:tableStyleId>
              </a:tblPr>
              <a:tblGrid>
                <a:gridCol w="305745">
                  <a:extLst>
                    <a:ext uri="{9D8B030D-6E8A-4147-A177-3AD203B41FA5}">
                      <a16:colId xmlns:a16="http://schemas.microsoft.com/office/drawing/2014/main" val="1708317087"/>
                    </a:ext>
                  </a:extLst>
                </a:gridCol>
                <a:gridCol w="803780">
                  <a:extLst>
                    <a:ext uri="{9D8B030D-6E8A-4147-A177-3AD203B41FA5}">
                      <a16:colId xmlns:a16="http://schemas.microsoft.com/office/drawing/2014/main" val="3598386839"/>
                    </a:ext>
                  </a:extLst>
                </a:gridCol>
                <a:gridCol w="957722">
                  <a:extLst>
                    <a:ext uri="{9D8B030D-6E8A-4147-A177-3AD203B41FA5}">
                      <a16:colId xmlns:a16="http://schemas.microsoft.com/office/drawing/2014/main" val="1213922113"/>
                    </a:ext>
                  </a:extLst>
                </a:gridCol>
                <a:gridCol w="950783">
                  <a:extLst>
                    <a:ext uri="{9D8B030D-6E8A-4147-A177-3AD203B41FA5}">
                      <a16:colId xmlns:a16="http://schemas.microsoft.com/office/drawing/2014/main" val="3114445237"/>
                    </a:ext>
                  </a:extLst>
                </a:gridCol>
                <a:gridCol w="801306">
                  <a:extLst>
                    <a:ext uri="{9D8B030D-6E8A-4147-A177-3AD203B41FA5}">
                      <a16:colId xmlns:a16="http://schemas.microsoft.com/office/drawing/2014/main" val="2758686496"/>
                    </a:ext>
                  </a:extLst>
                </a:gridCol>
                <a:gridCol w="824876">
                  <a:extLst>
                    <a:ext uri="{9D8B030D-6E8A-4147-A177-3AD203B41FA5}">
                      <a16:colId xmlns:a16="http://schemas.microsoft.com/office/drawing/2014/main" val="2547788738"/>
                    </a:ext>
                  </a:extLst>
                </a:gridCol>
                <a:gridCol w="786343">
                  <a:extLst>
                    <a:ext uri="{9D8B030D-6E8A-4147-A177-3AD203B41FA5}">
                      <a16:colId xmlns:a16="http://schemas.microsoft.com/office/drawing/2014/main" val="1766922454"/>
                    </a:ext>
                  </a:extLst>
                </a:gridCol>
                <a:gridCol w="854141">
                  <a:extLst>
                    <a:ext uri="{9D8B030D-6E8A-4147-A177-3AD203B41FA5}">
                      <a16:colId xmlns:a16="http://schemas.microsoft.com/office/drawing/2014/main" val="622789103"/>
                    </a:ext>
                  </a:extLst>
                </a:gridCol>
              </a:tblGrid>
              <a:tr h="514177">
                <a:tc rowSpan="3">
                  <a:txBody>
                    <a:bodyPr/>
                    <a:lstStyle/>
                    <a:p>
                      <a:r>
                        <a:rPr lang="en-US" sz="1400" b="0">
                          <a:solidFill>
                            <a:srgbClr val="FFFFFF"/>
                          </a:solidFill>
                        </a:rPr>
                        <a:t>Power Adapters</a:t>
                      </a:r>
                    </a:p>
                  </a:txBody>
                  <a:tcPr marL="91416" marR="91416" marT="45708" marB="45708" vert="vert270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$59.99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$49.99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$69.99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$134.99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noProof="0">
                          <a:solidFill>
                            <a:srgbClr val="FF0000"/>
                          </a:solidFill>
                        </a:rPr>
                        <a:t>$149.99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$69.99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$129.99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61483810"/>
                  </a:ext>
                </a:extLst>
              </a:tr>
              <a:tr h="5141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10"/>
                        </a:rPr>
                        <a:t>45W USB-C AC</a:t>
                      </a:r>
                      <a:endParaRPr lang="en-US" sz="80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11"/>
                        </a:rPr>
                        <a:t>65w USB-C GaN Adapter</a:t>
                      </a:r>
                      <a:endParaRPr lang="en-US" sz="80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12"/>
                        </a:rPr>
                        <a:t>65W USB-C Travel</a:t>
                      </a:r>
                      <a:endParaRPr lang="en-US" sz="80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13"/>
                        </a:rPr>
                        <a:t>170W AC Slim-tip</a:t>
                      </a:r>
                      <a:endParaRPr lang="en-US" sz="80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14"/>
                        </a:rPr>
                        <a:t>230W AC Slim-tip</a:t>
                      </a:r>
                      <a:endParaRPr lang="en-US" sz="80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15"/>
                        </a:rPr>
                        <a:t>65W USB-C Slim AC</a:t>
                      </a:r>
                      <a:endParaRPr lang="en-US" sz="80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>
                          <a:hlinkClick r:id="rId16"/>
                        </a:rPr>
                        <a:t>Lenovo Go USB-C Laptop Power Bank </a:t>
                      </a:r>
                      <a:endParaRPr lang="en-US" sz="70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5545179"/>
                  </a:ext>
                </a:extLst>
              </a:tr>
              <a:tr h="566111">
                <a:tc vMerge="1">
                  <a:txBody>
                    <a:bodyPr/>
                    <a:lstStyle/>
                    <a:p>
                      <a:endParaRPr lang="en-US" sz="1500"/>
                    </a:p>
                  </a:txBody>
                  <a:tcPr vert="vert27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700" b="1"/>
                        <a:t>4X20V07881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700" b="1"/>
                    </a:p>
                    <a:p>
                      <a:r>
                        <a:rPr lang="en-US" sz="700" b="1"/>
                        <a:t>40AWGC65WW</a:t>
                      </a:r>
                    </a:p>
                    <a:p>
                      <a:endParaRPr lang="en-US" sz="700" b="1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700" b="1"/>
                        <a:t>40AW0065WW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700" b="1"/>
                        <a:t>4X20S56697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700" b="1"/>
                        <a:t>4X20S56713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700" b="1"/>
                        <a:t>4X20V24674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700" b="1"/>
                        <a:t>40ALLG2WWW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4005942"/>
                  </a:ext>
                </a:extLst>
              </a:tr>
            </a:tbl>
          </a:graphicData>
        </a:graphic>
      </p:graphicFrame>
      <p:pic>
        <p:nvPicPr>
          <p:cNvPr id="11" name="Picture 4">
            <a:extLst>
              <a:ext uri="{FF2B5EF4-FFF2-40B4-BE49-F238E27FC236}">
                <a16:creationId xmlns:a16="http://schemas.microsoft.com/office/drawing/2014/main" id="{22E52DCE-95FE-44EB-B1F7-4CE02DFAAF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353531" y="5290232"/>
            <a:ext cx="1193046" cy="11930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8">
            <a:extLst>
              <a:ext uri="{FF2B5EF4-FFF2-40B4-BE49-F238E27FC236}">
                <a16:creationId xmlns:a16="http://schemas.microsoft.com/office/drawing/2014/main" id="{1931F901-2CF9-46B2-9FED-9DD5E739AD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943253" y="5495567"/>
            <a:ext cx="612147" cy="6121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2">
            <a:extLst>
              <a:ext uri="{FF2B5EF4-FFF2-40B4-BE49-F238E27FC236}">
                <a16:creationId xmlns:a16="http://schemas.microsoft.com/office/drawing/2014/main" id="{2A92D304-8145-48BA-AD4F-FDBB50D7FE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00100" y="2645548"/>
            <a:ext cx="1226926" cy="12269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4">
            <a:extLst>
              <a:ext uri="{FF2B5EF4-FFF2-40B4-BE49-F238E27FC236}">
                <a16:creationId xmlns:a16="http://schemas.microsoft.com/office/drawing/2014/main" id="{E0F79992-239E-4FD3-8E65-820F6A76AB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453097" y="2661139"/>
            <a:ext cx="1226927" cy="12269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6">
            <a:extLst>
              <a:ext uri="{FF2B5EF4-FFF2-40B4-BE49-F238E27FC236}">
                <a16:creationId xmlns:a16="http://schemas.microsoft.com/office/drawing/2014/main" id="{A4791C40-DD6C-43B4-8975-6CCD1FBAF7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917149" y="5326332"/>
            <a:ext cx="877757" cy="8777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8">
            <a:extLst>
              <a:ext uri="{FF2B5EF4-FFF2-40B4-BE49-F238E27FC236}">
                <a16:creationId xmlns:a16="http://schemas.microsoft.com/office/drawing/2014/main" id="{19330435-FAD4-43DC-849A-21921A0DA12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459092" y="5315832"/>
            <a:ext cx="827383" cy="8273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10">
            <a:extLst>
              <a:ext uri="{FF2B5EF4-FFF2-40B4-BE49-F238E27FC236}">
                <a16:creationId xmlns:a16="http://schemas.microsoft.com/office/drawing/2014/main" id="{19C50ACA-8541-45CD-8FC3-D49333A119C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659660" y="5358781"/>
            <a:ext cx="823899" cy="8238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Picture 12">
            <a:extLst>
              <a:ext uri="{FF2B5EF4-FFF2-40B4-BE49-F238E27FC236}">
                <a16:creationId xmlns:a16="http://schemas.microsoft.com/office/drawing/2014/main" id="{24658CA3-43A0-4F07-98B0-469184F800F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286477" y="5482529"/>
            <a:ext cx="741710" cy="7417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Picture 2">
            <a:extLst>
              <a:ext uri="{FF2B5EF4-FFF2-40B4-BE49-F238E27FC236}">
                <a16:creationId xmlns:a16="http://schemas.microsoft.com/office/drawing/2014/main" id="{815D410E-2256-45EC-9D5A-654FC3B918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602783" y="2740952"/>
            <a:ext cx="1346011" cy="10095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Picture 4">
            <a:extLst>
              <a:ext uri="{FF2B5EF4-FFF2-40B4-BE49-F238E27FC236}">
                <a16:creationId xmlns:a16="http://schemas.microsoft.com/office/drawing/2014/main" id="{1C6FE83C-2D34-4637-9208-EA285A35B74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796284" y="5547310"/>
            <a:ext cx="816195" cy="6121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" name="Picture 4">
            <a:extLst>
              <a:ext uri="{FF2B5EF4-FFF2-40B4-BE49-F238E27FC236}">
                <a16:creationId xmlns:a16="http://schemas.microsoft.com/office/drawing/2014/main" id="{9ECDE36E-E17B-40C1-A5D9-6469FCAB8C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1111480" y="5455651"/>
            <a:ext cx="685047" cy="6850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" name="Picture 22">
            <a:extLst>
              <a:ext uri="{FF2B5EF4-FFF2-40B4-BE49-F238E27FC236}">
                <a16:creationId xmlns:a16="http://schemas.microsoft.com/office/drawing/2014/main" id="{FC4420C1-D357-F61B-ADE2-937AB151A8C4}"/>
              </a:ext>
            </a:extLst>
          </p:cNvPr>
          <p:cNvPicPr>
            <a:picLocks noChangeAspect="1"/>
          </p:cNvPicPr>
          <p:nvPr/>
        </p:nvPicPr>
        <p:blipFill>
          <a:blip r:embed="rId28"/>
          <a:stretch>
            <a:fillRect/>
          </a:stretch>
        </p:blipFill>
        <p:spPr>
          <a:xfrm>
            <a:off x="3678720" y="5537510"/>
            <a:ext cx="1227285" cy="774569"/>
          </a:xfrm>
          <a:prstGeom prst="rect">
            <a:avLst/>
          </a:prstGeom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8E52702E-F9CF-98D5-E1C1-9B1E4D8616C0}"/>
              </a:ext>
            </a:extLst>
          </p:cNvPr>
          <p:cNvPicPr>
            <a:picLocks noChangeAspect="1"/>
          </p:cNvPicPr>
          <p:nvPr/>
        </p:nvPicPr>
        <p:blipFill>
          <a:blip r:embed="rId29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29270" y="2915446"/>
            <a:ext cx="985812" cy="6842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86487196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9A6D4E8-B5F9-4E26-AE0D-C9F634B2E71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Laptop Accessories: Audio </a:t>
            </a:r>
            <a:br>
              <a:rPr lang="en-US"/>
            </a:br>
            <a:r>
              <a:rPr lang="en-US"/>
              <a:t>(Headphones &amp; Speakerphones)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053BAEB-1CC2-4E40-B27A-E7F69F5BEB2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ctr" defTabSz="1218987" rtl="0" eaLnBrk="1" latinLnBrk="0" hangingPunct="1">
              <a:defRPr sz="1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0949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1898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28480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43797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04746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656960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26645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87594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74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7" name="Table 18">
            <a:extLst>
              <a:ext uri="{FF2B5EF4-FFF2-40B4-BE49-F238E27FC236}">
                <a16:creationId xmlns:a16="http://schemas.microsoft.com/office/drawing/2014/main" id="{571DB239-4CDD-4AFB-85A4-6B6063AB2400}"/>
              </a:ext>
            </a:extLst>
          </p:cNvPr>
          <p:cNvGraphicFramePr>
            <a:graphicFrameLocks noGrp="1"/>
          </p:cNvGraphicFramePr>
          <p:nvPr/>
        </p:nvGraphicFramePr>
        <p:xfrm>
          <a:off x="393673" y="4001773"/>
          <a:ext cx="11340433" cy="1835739"/>
        </p:xfrm>
        <a:graphic>
          <a:graphicData uri="http://schemas.openxmlformats.org/drawingml/2006/table">
            <a:tbl>
              <a:tblPr firstRow="1" bandRow="1">
                <a:tableStyleId>{D7AC3CCA-C797-4891-BE02-D94E43425B78}</a:tableStyleId>
              </a:tblPr>
              <a:tblGrid>
                <a:gridCol w="428136">
                  <a:extLst>
                    <a:ext uri="{9D8B030D-6E8A-4147-A177-3AD203B41FA5}">
                      <a16:colId xmlns:a16="http://schemas.microsoft.com/office/drawing/2014/main" val="1708317087"/>
                    </a:ext>
                  </a:extLst>
                </a:gridCol>
                <a:gridCol w="1712410">
                  <a:extLst>
                    <a:ext uri="{9D8B030D-6E8A-4147-A177-3AD203B41FA5}">
                      <a16:colId xmlns:a16="http://schemas.microsoft.com/office/drawing/2014/main" val="2151601019"/>
                    </a:ext>
                  </a:extLst>
                </a:gridCol>
                <a:gridCol w="473344">
                  <a:extLst>
                    <a:ext uri="{9D8B030D-6E8A-4147-A177-3AD203B41FA5}">
                      <a16:colId xmlns:a16="http://schemas.microsoft.com/office/drawing/2014/main" val="1213922113"/>
                    </a:ext>
                  </a:extLst>
                </a:gridCol>
                <a:gridCol w="1641411">
                  <a:extLst>
                    <a:ext uri="{9D8B030D-6E8A-4147-A177-3AD203B41FA5}">
                      <a16:colId xmlns:a16="http://schemas.microsoft.com/office/drawing/2014/main" val="3114445237"/>
                    </a:ext>
                  </a:extLst>
                </a:gridCol>
                <a:gridCol w="1641411">
                  <a:extLst>
                    <a:ext uri="{9D8B030D-6E8A-4147-A177-3AD203B41FA5}">
                      <a16:colId xmlns:a16="http://schemas.microsoft.com/office/drawing/2014/main" val="2758686496"/>
                    </a:ext>
                  </a:extLst>
                </a:gridCol>
                <a:gridCol w="1641411">
                  <a:extLst>
                    <a:ext uri="{9D8B030D-6E8A-4147-A177-3AD203B41FA5}">
                      <a16:colId xmlns:a16="http://schemas.microsoft.com/office/drawing/2014/main" val="4194093851"/>
                    </a:ext>
                  </a:extLst>
                </a:gridCol>
                <a:gridCol w="1641411">
                  <a:extLst>
                    <a:ext uri="{9D8B030D-6E8A-4147-A177-3AD203B41FA5}">
                      <a16:colId xmlns:a16="http://schemas.microsoft.com/office/drawing/2014/main" val="1615095089"/>
                    </a:ext>
                  </a:extLst>
                </a:gridCol>
                <a:gridCol w="416768">
                  <a:extLst>
                    <a:ext uri="{9D8B030D-6E8A-4147-A177-3AD203B41FA5}">
                      <a16:colId xmlns:a16="http://schemas.microsoft.com/office/drawing/2014/main" val="938231251"/>
                    </a:ext>
                  </a:extLst>
                </a:gridCol>
                <a:gridCol w="1744131">
                  <a:extLst>
                    <a:ext uri="{9D8B030D-6E8A-4147-A177-3AD203B41FA5}">
                      <a16:colId xmlns:a16="http://schemas.microsoft.com/office/drawing/2014/main" val="4127168411"/>
                    </a:ext>
                  </a:extLst>
                </a:gridCol>
              </a:tblGrid>
              <a:tr h="335419">
                <a:tc rowSpan="3">
                  <a:txBody>
                    <a:bodyPr/>
                    <a:lstStyle/>
                    <a:p>
                      <a:r>
                        <a:rPr lang="en-US" sz="1200" b="0">
                          <a:solidFill>
                            <a:srgbClr val="FFFFFF"/>
                          </a:solidFill>
                        </a:rPr>
                        <a:t>VOIP </a:t>
                      </a:r>
                    </a:p>
                  </a:txBody>
                  <a:tcPr marL="91416" marR="91416" marT="45708" marB="45708" vert="vert270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$54.99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>
                          <a:solidFill>
                            <a:srgbClr val="FFFFFF"/>
                          </a:solidFill>
                        </a:rPr>
                        <a:t>Entry</a:t>
                      </a:r>
                    </a:p>
                  </a:txBody>
                  <a:tcPr marL="91416" marR="91416" marT="45708" marB="45708" vert="vert270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$34.99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$24.99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Speakerphone</a:t>
                      </a:r>
                    </a:p>
                  </a:txBody>
                  <a:tcPr marL="91416" marR="91416" marT="45708" marB="45708" vert="vert270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$99.99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61483810"/>
                  </a:ext>
                </a:extLst>
              </a:tr>
              <a:tr h="40995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50"/>
                        <a:t>Lenovo Wired VoIP Headset (</a:t>
                      </a:r>
                      <a:r>
                        <a:rPr lang="en-US" sz="750">
                          <a:hlinkClick r:id="rId2"/>
                        </a:rPr>
                        <a:t>Teams</a:t>
                      </a:r>
                      <a:r>
                        <a:rPr lang="en-US" sz="750"/>
                        <a:t> or </a:t>
                      </a:r>
                      <a:r>
                        <a:rPr lang="en-US" sz="750">
                          <a:hlinkClick r:id="rId3"/>
                        </a:rPr>
                        <a:t>UC</a:t>
                      </a:r>
                      <a:r>
                        <a:rPr lang="en-US" sz="750"/>
                        <a:t>)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r>
                        <a:rPr lang="en-US" sz="750">
                          <a:hlinkClick r:id="" action="ppaction://noaction"/>
                        </a:rPr>
                        <a:t>ThinkPad Essential Plus 16” Backpack (Eco) </a:t>
                      </a:r>
                      <a:endParaRPr lang="en-US" sz="75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750" b="0">
                          <a:hlinkClick r:id="rId4"/>
                        </a:rPr>
                        <a:t>Lenovo USB-A Wired Stereo On-Ear Headset (with Control Box)</a:t>
                      </a:r>
                      <a:endParaRPr lang="en-US" sz="75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50">
                          <a:hlinkClick r:id="rId5"/>
                        </a:rPr>
                        <a:t>100 USB Headset</a:t>
                      </a:r>
                      <a:endParaRPr lang="en-US" sz="75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50">
                          <a:hlinkClick r:id="rId6"/>
                        </a:rPr>
                        <a:t>100 Mono USB Headset</a:t>
                      </a:r>
                      <a:endParaRPr lang="en-US" sz="75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50">
                          <a:hlinkClick r:id="rId7"/>
                        </a:rPr>
                        <a:t>Essential Stereo Analog Headset</a:t>
                      </a:r>
                      <a:endParaRPr lang="en-US" sz="75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75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50"/>
                        <a:t>Lenovo Go Wired Speakerphone (Teams) 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5545179"/>
                  </a:ext>
                </a:extLst>
              </a:tr>
              <a:tr h="1090364">
                <a:tc vMerge="1">
                  <a:txBody>
                    <a:bodyPr/>
                    <a:lstStyle/>
                    <a:p>
                      <a:endParaRPr lang="en-US" sz="1500"/>
                    </a:p>
                  </a:txBody>
                  <a:tcPr vert="vert27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750" b="1"/>
                        <a:t>4XD1M45626  (Teams)</a:t>
                      </a:r>
                    </a:p>
                    <a:p>
                      <a:pPr algn="l"/>
                      <a:r>
                        <a:rPr lang="en-US" sz="750" b="1"/>
                        <a:t>4XD1M39028 (UC)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Microsoft TEAMS or Zoom/UC Certified 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USB-C &amp; USB connectivity (USB-C to USB-A adapter included)</a:t>
                      </a:r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indent="0" algn="ctr">
                        <a:buFont typeface="Arial" panose="020B0604020202020204" pitchFamily="34" charset="0"/>
                        <a:buNone/>
                      </a:pPr>
                      <a:r>
                        <a:rPr lang="en-US" sz="750" b="1"/>
                        <a:t>4X41A30364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750" b="1"/>
                        <a:t>4XD1K18260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Leather and Memory Foam Earcups</a:t>
                      </a:r>
                    </a:p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50" b="0"/>
                        <a:t>Plug &amp; Play</a:t>
                      </a:r>
                    </a:p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50" b="0"/>
                        <a:t>In-line call control box</a:t>
                      </a:r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750" b="1"/>
                        <a:t>4XD0X88524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Leather and Memory Foam Earcups</a:t>
                      </a:r>
                    </a:p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50" b="0"/>
                        <a:t>Plug &amp; Play</a:t>
                      </a:r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750" b="1"/>
                        <a:t>4XD1B61617</a:t>
                      </a:r>
                    </a:p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50" b="0"/>
                        <a:t>Leather and Memory Foam Earcups</a:t>
                      </a:r>
                    </a:p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50" b="0"/>
                        <a:t>Plug &amp; Play</a:t>
                      </a:r>
                    </a:p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50" b="0"/>
                        <a:t>Chromebook Certified </a:t>
                      </a:r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750" b="1"/>
                        <a:t>4XD0K25030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Fits standard 3.5mm auxiliary port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Chromebook Certified</a:t>
                      </a:r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750" b="1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750" b="1"/>
                        <a:t>4XD1C82055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Microsoft TEAMS Certified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Omni-directional 2 mics, up to 1.5 M pick-up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USB-C &amp; USB connectivity (USB-C to USB-A adapter included)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LED call controls</a:t>
                      </a:r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4005942"/>
                  </a:ext>
                </a:extLst>
              </a:tr>
            </a:tbl>
          </a:graphicData>
        </a:graphic>
      </p:graphicFrame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35FFF9BF-690B-4DD2-84BA-B8178668E746}"/>
              </a:ext>
            </a:extLst>
          </p:cNvPr>
          <p:cNvGraphicFramePr>
            <a:graphicFrameLocks noGrp="1"/>
          </p:cNvGraphicFramePr>
          <p:nvPr/>
        </p:nvGraphicFramePr>
        <p:xfrm>
          <a:off x="393674" y="1358349"/>
          <a:ext cx="11356241" cy="2242395"/>
        </p:xfrm>
        <a:graphic>
          <a:graphicData uri="http://schemas.openxmlformats.org/drawingml/2006/table">
            <a:tbl>
              <a:tblPr firstRow="1" bandRow="1">
                <a:tableStyleId>{D7AC3CCA-C797-4891-BE02-D94E43425B78}</a:tableStyleId>
              </a:tblPr>
              <a:tblGrid>
                <a:gridCol w="489406">
                  <a:extLst>
                    <a:ext uri="{9D8B030D-6E8A-4147-A177-3AD203B41FA5}">
                      <a16:colId xmlns:a16="http://schemas.microsoft.com/office/drawing/2014/main" val="1420472604"/>
                    </a:ext>
                  </a:extLst>
                </a:gridCol>
                <a:gridCol w="1600898">
                  <a:extLst>
                    <a:ext uri="{9D8B030D-6E8A-4147-A177-3AD203B41FA5}">
                      <a16:colId xmlns:a16="http://schemas.microsoft.com/office/drawing/2014/main" val="2771983424"/>
                    </a:ext>
                  </a:extLst>
                </a:gridCol>
                <a:gridCol w="1600898">
                  <a:extLst>
                    <a:ext uri="{9D8B030D-6E8A-4147-A177-3AD203B41FA5}">
                      <a16:colId xmlns:a16="http://schemas.microsoft.com/office/drawing/2014/main" val="2214487832"/>
                    </a:ext>
                  </a:extLst>
                </a:gridCol>
                <a:gridCol w="1760309">
                  <a:extLst>
                    <a:ext uri="{9D8B030D-6E8A-4147-A177-3AD203B41FA5}">
                      <a16:colId xmlns:a16="http://schemas.microsoft.com/office/drawing/2014/main" val="2520849779"/>
                    </a:ext>
                  </a:extLst>
                </a:gridCol>
                <a:gridCol w="417348">
                  <a:extLst>
                    <a:ext uri="{9D8B030D-6E8A-4147-A177-3AD203B41FA5}">
                      <a16:colId xmlns:a16="http://schemas.microsoft.com/office/drawing/2014/main" val="816171116"/>
                    </a:ext>
                  </a:extLst>
                </a:gridCol>
                <a:gridCol w="1709883">
                  <a:extLst>
                    <a:ext uri="{9D8B030D-6E8A-4147-A177-3AD203B41FA5}">
                      <a16:colId xmlns:a16="http://schemas.microsoft.com/office/drawing/2014/main" val="3319704170"/>
                    </a:ext>
                  </a:extLst>
                </a:gridCol>
                <a:gridCol w="1709883">
                  <a:extLst>
                    <a:ext uri="{9D8B030D-6E8A-4147-A177-3AD203B41FA5}">
                      <a16:colId xmlns:a16="http://schemas.microsoft.com/office/drawing/2014/main" val="618381815"/>
                    </a:ext>
                  </a:extLst>
                </a:gridCol>
                <a:gridCol w="452339">
                  <a:extLst>
                    <a:ext uri="{9D8B030D-6E8A-4147-A177-3AD203B41FA5}">
                      <a16:colId xmlns:a16="http://schemas.microsoft.com/office/drawing/2014/main" val="48498686"/>
                    </a:ext>
                  </a:extLst>
                </a:gridCol>
                <a:gridCol w="1615277">
                  <a:extLst>
                    <a:ext uri="{9D8B030D-6E8A-4147-A177-3AD203B41FA5}">
                      <a16:colId xmlns:a16="http://schemas.microsoft.com/office/drawing/2014/main" val="3102654194"/>
                    </a:ext>
                  </a:extLst>
                </a:gridCol>
              </a:tblGrid>
              <a:tr h="357466"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FEFEF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Active Noise Cancelling (ANC)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FEFEF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 Wireless On-Ear</a:t>
                      </a:r>
                    </a:p>
                  </a:txBody>
                  <a:tcPr marL="91416" marR="91416" marT="45708" marB="45708" vert="vert270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$179.99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5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$209.99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$149.99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FEFEF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ANC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FEFEF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 Wired On-Ear</a:t>
                      </a:r>
                    </a:p>
                  </a:txBody>
                  <a:tcPr marL="91416" marR="91416" marT="45708" marB="45708" vert="vert270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$129.99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$129.99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 </a:t>
                      </a: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FEFEF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ANC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Wired In-Ear</a:t>
                      </a:r>
                    </a:p>
                  </a:txBody>
                  <a:tcPr marL="91416" marR="91416" marT="45708" marB="45708" vert="vert27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$69.99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1866647"/>
                  </a:ext>
                </a:extLst>
              </a:tr>
              <a:tr h="61746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50">
                          <a:hlinkClick r:id="rId8"/>
                        </a:rPr>
                        <a:t>Lenovo Go Wireless ANC Headset (Teams)</a:t>
                      </a:r>
                      <a:endParaRPr lang="en-US" sz="75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50">
                          <a:hlinkClick r:id="rId9"/>
                        </a:rPr>
                        <a:t>Lenovo Go Wireless ANC Headset + Charging Stand (Teams)</a:t>
                      </a:r>
                      <a:endParaRPr lang="en-US" sz="75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50">
                          <a:hlinkClick r:id="rId10"/>
                        </a:rPr>
                        <a:t>ThinkPad X1 ANC Headphones</a:t>
                      </a:r>
                      <a:endParaRPr lang="en-US" sz="75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80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50">
                          <a:hlinkClick r:id="rId11"/>
                        </a:rPr>
                        <a:t>Lenovo Go Wired ANC Headset (Teams)</a:t>
                      </a:r>
                      <a:endParaRPr lang="en-US" sz="75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50"/>
                        <a:t>Lenovo Wired ANC Headset Gen 2 (</a:t>
                      </a:r>
                      <a:r>
                        <a:rPr lang="en-US" sz="750">
                          <a:hlinkClick r:id="rId12"/>
                        </a:rPr>
                        <a:t>Teams</a:t>
                      </a:r>
                      <a:r>
                        <a:rPr lang="en-US" sz="750"/>
                        <a:t> or </a:t>
                      </a:r>
                      <a:r>
                        <a:rPr lang="en-US" sz="750">
                          <a:hlinkClick r:id="rId13"/>
                        </a:rPr>
                        <a:t>UC</a:t>
                      </a:r>
                      <a:r>
                        <a:rPr lang="en-US" sz="750"/>
                        <a:t>)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750"/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50">
                          <a:hlinkClick r:id="rId14"/>
                        </a:rPr>
                        <a:t>Lenovo Go Wired ANC In-Ear Headphones (Teams) </a:t>
                      </a:r>
                      <a:endParaRPr lang="en-US" sz="75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16499194"/>
                  </a:ext>
                </a:extLst>
              </a:tr>
              <a:tr h="126746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750" b="1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4XD1C99221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Microsoft TEAMS Certified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Active Noise Cancelling (ANC)</a:t>
                      </a:r>
                    </a:p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50" b="0"/>
                        <a:t>35-hour battery</a:t>
                      </a:r>
                    </a:p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50" b="0"/>
                        <a:t>Dual Bluetooth &amp; USB </a:t>
                      </a:r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750" b="1"/>
                        <a:t>4XD1C99222</a:t>
                      </a:r>
                    </a:p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50" b="0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4XD1C99221 plus </a:t>
                      </a:r>
                      <a:r>
                        <a:rPr lang="en-US" sz="750" b="0"/>
                        <a:t>charging stand included (fully charge 1.5 hours)</a:t>
                      </a:r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750" b="1"/>
                        <a:t>4XD0U47635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14-hour battery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ANC</a:t>
                      </a:r>
                    </a:p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50" b="0"/>
                        <a:t>Dual Bluetooth</a:t>
                      </a:r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800" b="1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750" b="1"/>
                        <a:t>4XD1C99223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Microsoft TEAMS Certified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ANC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USB-C &amp; USB connectivity (USB-C to USB-A adapter included)</a:t>
                      </a:r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750" b="1"/>
                        <a:t>4XD1M45627 (Teams)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750" b="1"/>
                        <a:t>4XD1M39029 (UC)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Microsoft TEAMS or Zoom/UC Certified 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ANC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USB-C &amp; USB connectivity (USB-C to USB-A adapter included)</a:t>
                      </a:r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/>
                      <a:endParaRPr lang="en-US" sz="750" b="1"/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750" b="1"/>
                        <a:t>4XD1C99220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Microsoft TEAMS Certified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ANC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USB-C connection (able to switch to USB-A with adapter purchased separately:  4X91C99226)</a:t>
                      </a:r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9094800"/>
                  </a:ext>
                </a:extLst>
              </a:tr>
            </a:tbl>
          </a:graphicData>
        </a:graphic>
      </p:graphicFrame>
      <p:pic>
        <p:nvPicPr>
          <p:cNvPr id="36" name="Picture 2">
            <a:extLst>
              <a:ext uri="{FF2B5EF4-FFF2-40B4-BE49-F238E27FC236}">
                <a16:creationId xmlns:a16="http://schemas.microsoft.com/office/drawing/2014/main" id="{A4D79E7C-5E57-5705-0D70-CB7763D0709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1012828" y="5614354"/>
            <a:ext cx="579707" cy="5797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9" name="Picture 4">
            <a:extLst>
              <a:ext uri="{FF2B5EF4-FFF2-40B4-BE49-F238E27FC236}">
                <a16:creationId xmlns:a16="http://schemas.microsoft.com/office/drawing/2014/main" id="{92E28937-DB29-B4D6-0375-15F0537491F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814151" y="2825127"/>
            <a:ext cx="1078349" cy="10783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" name="Picture 6">
            <a:extLst>
              <a:ext uri="{FF2B5EF4-FFF2-40B4-BE49-F238E27FC236}">
                <a16:creationId xmlns:a16="http://schemas.microsoft.com/office/drawing/2014/main" id="{197154A0-9EF8-096F-FEE1-76D9C50AEA7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7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3234"/>
          <a:stretch/>
        </p:blipFill>
        <p:spPr bwMode="auto">
          <a:xfrm>
            <a:off x="1266055" y="3081306"/>
            <a:ext cx="890897" cy="8620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" name="Picture 8">
            <a:extLst>
              <a:ext uri="{FF2B5EF4-FFF2-40B4-BE49-F238E27FC236}">
                <a16:creationId xmlns:a16="http://schemas.microsoft.com/office/drawing/2014/main" id="{AA4E5FEE-1674-07BC-C480-C5EB6EB6668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8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634173" y="2947736"/>
            <a:ext cx="1024165" cy="10241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2" name="Picture 10">
            <a:extLst>
              <a:ext uri="{FF2B5EF4-FFF2-40B4-BE49-F238E27FC236}">
                <a16:creationId xmlns:a16="http://schemas.microsoft.com/office/drawing/2014/main" id="{CD321895-AAEF-F9BF-9106-4FBF519B472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9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574238" y="3034624"/>
            <a:ext cx="1273940" cy="9554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A8045D0C-62D0-8AB3-96C6-79B8BC28FFD6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5388507" y="5233595"/>
            <a:ext cx="919341" cy="912376"/>
          </a:xfrm>
          <a:prstGeom prst="rect">
            <a:avLst/>
          </a:prstGeom>
        </p:spPr>
      </p:pic>
      <p:pic>
        <p:nvPicPr>
          <p:cNvPr id="5" name="Picture 8">
            <a:extLst>
              <a:ext uri="{FF2B5EF4-FFF2-40B4-BE49-F238E27FC236}">
                <a16:creationId xmlns:a16="http://schemas.microsoft.com/office/drawing/2014/main" id="{051069A4-31FB-BC3F-001A-D6F31920298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488841" y="5374831"/>
            <a:ext cx="689506" cy="6895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10">
            <a:extLst>
              <a:ext uri="{FF2B5EF4-FFF2-40B4-BE49-F238E27FC236}">
                <a16:creationId xmlns:a16="http://schemas.microsoft.com/office/drawing/2014/main" id="{AA02F558-9F49-2F8C-A6B3-1F215684FD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737578" y="5278332"/>
            <a:ext cx="891803" cy="8918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2">
            <a:extLst>
              <a:ext uri="{FF2B5EF4-FFF2-40B4-BE49-F238E27FC236}">
                <a16:creationId xmlns:a16="http://schemas.microsoft.com/office/drawing/2014/main" id="{47C159B4-6190-6B37-255B-104515EEB62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3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740721" y="2939249"/>
            <a:ext cx="1229264" cy="12292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>
            <a:extLst>
              <a:ext uri="{FF2B5EF4-FFF2-40B4-BE49-F238E27FC236}">
                <a16:creationId xmlns:a16="http://schemas.microsoft.com/office/drawing/2014/main" id="{A37E4921-D06E-00BE-2C80-C121396160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4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552566" y="3208742"/>
            <a:ext cx="855338" cy="8946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4" name="Picture 6">
            <a:extLst>
              <a:ext uri="{FF2B5EF4-FFF2-40B4-BE49-F238E27FC236}">
                <a16:creationId xmlns:a16="http://schemas.microsoft.com/office/drawing/2014/main" id="{7E56ECCA-FECA-7AE5-C038-0F9F910DC58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5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347597" y="5494437"/>
            <a:ext cx="809355" cy="9421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6" name="Picture 8">
            <a:extLst>
              <a:ext uri="{FF2B5EF4-FFF2-40B4-BE49-F238E27FC236}">
                <a16:creationId xmlns:a16="http://schemas.microsoft.com/office/drawing/2014/main" id="{8046BE7F-DDAD-DE96-2A3C-5B634F9737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6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531690" y="5374831"/>
            <a:ext cx="1042547" cy="7819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03100930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9A6D4E8-B5F9-4E26-AE0D-C9F634B2E71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Laptop Accessories: Video (Webcams)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053BAEB-1CC2-4E40-B27A-E7F69F5BEB2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ctr" defTabSz="1218987" rtl="0" eaLnBrk="1" latinLnBrk="0" hangingPunct="1">
              <a:defRPr sz="1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0949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1898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28480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43797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04746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656960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26645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87594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75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35FFF9BF-690B-4DD2-84BA-B8178668E746}"/>
              </a:ext>
            </a:extLst>
          </p:cNvPr>
          <p:cNvGraphicFramePr>
            <a:graphicFrameLocks noGrp="1"/>
          </p:cNvGraphicFramePr>
          <p:nvPr/>
        </p:nvGraphicFramePr>
        <p:xfrm>
          <a:off x="740307" y="1501162"/>
          <a:ext cx="5230071" cy="2697184"/>
        </p:xfrm>
        <a:graphic>
          <a:graphicData uri="http://schemas.openxmlformats.org/drawingml/2006/table">
            <a:tbl>
              <a:tblPr firstRow="1" bandRow="1">
                <a:tableStyleId>{D7AC3CCA-C797-4891-BE02-D94E43425B78}</a:tableStyleId>
              </a:tblPr>
              <a:tblGrid>
                <a:gridCol w="693441">
                  <a:extLst>
                    <a:ext uri="{9D8B030D-6E8A-4147-A177-3AD203B41FA5}">
                      <a16:colId xmlns:a16="http://schemas.microsoft.com/office/drawing/2014/main" val="1420472604"/>
                    </a:ext>
                  </a:extLst>
                </a:gridCol>
                <a:gridCol w="2268315">
                  <a:extLst>
                    <a:ext uri="{9D8B030D-6E8A-4147-A177-3AD203B41FA5}">
                      <a16:colId xmlns:a16="http://schemas.microsoft.com/office/drawing/2014/main" val="2771983424"/>
                    </a:ext>
                  </a:extLst>
                </a:gridCol>
                <a:gridCol w="2268315">
                  <a:extLst>
                    <a:ext uri="{9D8B030D-6E8A-4147-A177-3AD203B41FA5}">
                      <a16:colId xmlns:a16="http://schemas.microsoft.com/office/drawing/2014/main" val="2214487832"/>
                    </a:ext>
                  </a:extLst>
                </a:gridCol>
              </a:tblGrid>
              <a:tr h="429964"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FEFEF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Webcams</a:t>
                      </a:r>
                    </a:p>
                    <a:p>
                      <a:pPr algn="ctr"/>
                      <a:endParaRPr lang="en-US" sz="1800" b="0">
                        <a:solidFill>
                          <a:srgbClr val="EFEFEF"/>
                        </a:solidFill>
                      </a:endParaRPr>
                    </a:p>
                  </a:txBody>
                  <a:tcPr marL="91416" marR="91416" marT="45708" marB="45708" vert="vert270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$54.99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1866647"/>
                  </a:ext>
                </a:extLst>
              </a:tr>
              <a:tr h="74269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Font typeface="Arial" panose="020B0604020202020204" pitchFamily="34" charset="0"/>
                        <a:buNone/>
                      </a:pPr>
                      <a:r>
                        <a:rPr lang="en-US" sz="1100" b="0">
                          <a:hlinkClick r:id="rId2"/>
                        </a:rPr>
                        <a:t>Lenovo Performance Webcam</a:t>
                      </a:r>
                      <a:endParaRPr lang="en-US" sz="1100" b="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0">
                          <a:hlinkClick r:id="rId3"/>
                        </a:rPr>
                        <a:t>Lenovo Essential Webcam</a:t>
                      </a:r>
                      <a:endParaRPr lang="en-US" sz="1100" b="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16499194"/>
                  </a:ext>
                </a:extLst>
              </a:tr>
              <a:tr h="152452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 algn="l">
                        <a:buFont typeface="Arial" panose="020B0604020202020204" pitchFamily="34" charset="0"/>
                        <a:buNone/>
                      </a:pPr>
                      <a:r>
                        <a:rPr lang="en-US" sz="1000" b="1"/>
                        <a:t>4XC1D66055</a:t>
                      </a:r>
                    </a:p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1000" b="0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FHD video camera with two omni-directional mics</a:t>
                      </a:r>
                    </a:p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1000" b="0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Privacy shutter</a:t>
                      </a:r>
                    </a:p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1000" b="0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USB plug &amp; play</a:t>
                      </a:r>
                    </a:p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1000" b="0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Windows &amp; Mac OS </a:t>
                      </a:r>
                    </a:p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1000" b="0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IR facial recognition</a:t>
                      </a:r>
                    </a:p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1000" b="0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Windows Hello compatible</a:t>
                      </a:r>
                    </a:p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1000" b="0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Long 1.8m replaceable cable</a:t>
                      </a:r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00" b="1"/>
                        <a:t>4XC1B34802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1000" b="0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FHD video with two integrated mics 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1000" b="0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External privacy shutter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1000" b="0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Plug-and-play USB connectivity for easy setup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1000" b="0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Easy to use mounting mechanism with fixed focus</a:t>
                      </a:r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9094800"/>
                  </a:ext>
                </a:extLst>
              </a:tr>
            </a:tbl>
          </a:graphicData>
        </a:graphic>
      </p:graphicFrame>
      <p:pic>
        <p:nvPicPr>
          <p:cNvPr id="3074" name="Picture 2">
            <a:extLst>
              <a:ext uri="{FF2B5EF4-FFF2-40B4-BE49-F238E27FC236}">
                <a16:creationId xmlns:a16="http://schemas.microsoft.com/office/drawing/2014/main" id="{B68B4EA2-921B-B251-F889-C14A76F6B5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07412" y="3954338"/>
            <a:ext cx="3168120" cy="23760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6" name="Picture 4">
            <a:extLst>
              <a:ext uri="{FF2B5EF4-FFF2-40B4-BE49-F238E27FC236}">
                <a16:creationId xmlns:a16="http://schemas.microsoft.com/office/drawing/2014/main" id="{A5B42658-1A03-11BB-2F39-DE34CAEC04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465194" y="4109912"/>
            <a:ext cx="2753254" cy="20649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244372302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00D831B-8E5F-4BE6-BE84-0BEE3A68295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Laptop Accessories: Keyboard and Mice Combos</a:t>
            </a:r>
            <a:br>
              <a:rPr lang="en-US"/>
            </a:br>
            <a:endParaRPr lang="en-US"/>
          </a:p>
        </p:txBody>
      </p:sp>
      <p:graphicFrame>
        <p:nvGraphicFramePr>
          <p:cNvPr id="7" name="Table 18">
            <a:extLst>
              <a:ext uri="{FF2B5EF4-FFF2-40B4-BE49-F238E27FC236}">
                <a16:creationId xmlns:a16="http://schemas.microsoft.com/office/drawing/2014/main" id="{20F796ED-E357-45CB-AA42-2CE022DB8CCA}"/>
              </a:ext>
            </a:extLst>
          </p:cNvPr>
          <p:cNvGraphicFramePr>
            <a:graphicFrameLocks noGrp="1"/>
          </p:cNvGraphicFramePr>
          <p:nvPr/>
        </p:nvGraphicFramePr>
        <p:xfrm>
          <a:off x="548640" y="1556105"/>
          <a:ext cx="10204705" cy="2729159"/>
        </p:xfrm>
        <a:graphic>
          <a:graphicData uri="http://schemas.openxmlformats.org/drawingml/2006/table">
            <a:tbl>
              <a:tblPr firstRow="1" bandRow="1">
                <a:tableStyleId>{D7AC3CCA-C797-4891-BE02-D94E43425B78}</a:tableStyleId>
              </a:tblPr>
              <a:tblGrid>
                <a:gridCol w="855341">
                  <a:extLst>
                    <a:ext uri="{9D8B030D-6E8A-4147-A177-3AD203B41FA5}">
                      <a16:colId xmlns:a16="http://schemas.microsoft.com/office/drawing/2014/main" val="1708317087"/>
                    </a:ext>
                  </a:extLst>
                </a:gridCol>
                <a:gridCol w="2337341">
                  <a:extLst>
                    <a:ext uri="{9D8B030D-6E8A-4147-A177-3AD203B41FA5}">
                      <a16:colId xmlns:a16="http://schemas.microsoft.com/office/drawing/2014/main" val="3598386839"/>
                    </a:ext>
                  </a:extLst>
                </a:gridCol>
                <a:gridCol w="2337341">
                  <a:extLst>
                    <a:ext uri="{9D8B030D-6E8A-4147-A177-3AD203B41FA5}">
                      <a16:colId xmlns:a16="http://schemas.microsoft.com/office/drawing/2014/main" val="1213922113"/>
                    </a:ext>
                  </a:extLst>
                </a:gridCol>
                <a:gridCol w="2337341">
                  <a:extLst>
                    <a:ext uri="{9D8B030D-6E8A-4147-A177-3AD203B41FA5}">
                      <a16:colId xmlns:a16="http://schemas.microsoft.com/office/drawing/2014/main" val="3114445237"/>
                    </a:ext>
                  </a:extLst>
                </a:gridCol>
                <a:gridCol w="2337341">
                  <a:extLst>
                    <a:ext uri="{9D8B030D-6E8A-4147-A177-3AD203B41FA5}">
                      <a16:colId xmlns:a16="http://schemas.microsoft.com/office/drawing/2014/main" val="2758686496"/>
                    </a:ext>
                  </a:extLst>
                </a:gridCol>
              </a:tblGrid>
              <a:tr h="462417">
                <a:tc rowSpan="3">
                  <a:txBody>
                    <a:bodyPr/>
                    <a:lstStyle/>
                    <a:p>
                      <a:r>
                        <a:rPr lang="en-US" sz="1500" b="0">
                          <a:solidFill>
                            <a:srgbClr val="FFFFFF"/>
                          </a:solidFill>
                        </a:rPr>
                        <a:t>Combos</a:t>
                      </a:r>
                    </a:p>
                  </a:txBody>
                  <a:tcPr marL="91416" marR="91416" marT="45708" marB="45708" vert="vert270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$44.99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$69.99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$99.99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61483810"/>
                  </a:ext>
                </a:extLst>
              </a:tr>
              <a:tr h="46844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2"/>
                        </a:rPr>
                        <a:t>Essential Wired Combo </a:t>
                      </a:r>
                      <a:endParaRPr lang="en-US" sz="80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3"/>
                        </a:rPr>
                        <a:t>Essential Wireless Combo</a:t>
                      </a:r>
                      <a:endParaRPr lang="en-US" sz="80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4"/>
                        </a:rPr>
                        <a:t>Professional Wireless Combo</a:t>
                      </a:r>
                      <a:endParaRPr lang="en-US" sz="80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5"/>
                        </a:rPr>
                        <a:t>Lenovo Professional Wireless Rechargeable Combo -US English</a:t>
                      </a:r>
                      <a:endParaRPr lang="en-US" sz="80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5545179"/>
                  </a:ext>
                </a:extLst>
              </a:tr>
              <a:tr h="700857">
                <a:tc vMerge="1">
                  <a:txBody>
                    <a:bodyPr/>
                    <a:lstStyle/>
                    <a:p>
                      <a:endParaRPr lang="en-US" sz="1500"/>
                    </a:p>
                  </a:txBody>
                  <a:tcPr vert="vert27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1"/>
                        <a:t>4X30L79883 (US English)</a:t>
                      </a:r>
                    </a:p>
                    <a:p>
                      <a:pPr marL="0" marR="0" lvl="0" indent="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1"/>
                        <a:t>4X30L79896 (CA French)</a:t>
                      </a:r>
                    </a:p>
                    <a:p>
                      <a:pPr algn="l"/>
                      <a:endParaRPr lang="en-US" sz="800" b="0"/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800" b="0"/>
                        <a:t>Wired: USB-A cable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800" b="0"/>
                        <a:t>2.5 section keyboard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800" b="0"/>
                        <a:t>2-way mouse scroll</a:t>
                      </a:r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1"/>
                        <a:t>4X30M39458 (US English)</a:t>
                      </a:r>
                    </a:p>
                    <a:p>
                      <a:pPr marL="0" marR="0" lvl="0" indent="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1"/>
                        <a:t>4X30M39471 (CA French)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sz="800" b="0"/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800" b="0"/>
                        <a:t>Wireless: USB-A Dongle Only (No Bluetooth)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800" b="0"/>
                        <a:t>One nano receiver (not unified or re-pairable)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800" b="0"/>
                        <a:t>12-month battery, 2 AA Battery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800" b="0"/>
                        <a:t>2.5 section keyboard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800" b="0"/>
                        <a:t>2-way mouse scroll</a:t>
                      </a:r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1"/>
                        <a:t>4X30H56796 (US English)</a:t>
                      </a:r>
                    </a:p>
                    <a:p>
                      <a:pPr marL="0" marR="0" lvl="0" indent="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1"/>
                        <a:t>4X30H56808 (CA French)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endParaRPr lang="en-US" sz="800" b="0"/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800" b="0"/>
                        <a:t>Wireless: USB-A Dongle Only (No Bluetooth)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800" b="0"/>
                        <a:t>One nano receiver (re-pairable dongle if lost)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800" b="0"/>
                        <a:t>24 month battery, 2 AA Battery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800" b="0"/>
                        <a:t>Full size 3 section keyboard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800" b="0"/>
                        <a:t>2-way mouse scroll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endParaRPr lang="en-US" sz="800" b="0"/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1"/>
                        <a:t>4X31K03931 (US English)</a:t>
                      </a:r>
                    </a:p>
                    <a:p>
                      <a:pPr marL="0" marR="0" lvl="0" indent="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1"/>
                        <a:t>4X31K03943 (CA French 445)</a:t>
                      </a:r>
                    </a:p>
                    <a:p>
                      <a:pPr marL="0" marR="0" lvl="0" indent="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1"/>
                        <a:t>4X31K03944 (CA French 058)</a:t>
                      </a:r>
                    </a:p>
                    <a:p>
                      <a:pPr marL="0" marR="0" lvl="0" indent="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1"/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800" b="0"/>
                        <a:t>Wireless: Bluetooth (Dual) or USB-A Dongle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800" b="0"/>
                        <a:t>Re-pairable dongle if lost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800" b="0"/>
                        <a:t>Full size 3 section keyboard (slim low profile)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800" b="0"/>
                        <a:t>4-way mouse scroll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800" b="0"/>
                        <a:t>Silent keyboard type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800" b="0"/>
                        <a:t>Rechargeable (USB-C) – no need for batteries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sz="800" b="1"/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4005942"/>
                  </a:ext>
                </a:extLst>
              </a:tr>
            </a:tbl>
          </a:graphicData>
        </a:graphic>
      </p:graphicFrame>
      <p:pic>
        <p:nvPicPr>
          <p:cNvPr id="20" name="Picture 2">
            <a:extLst>
              <a:ext uri="{FF2B5EF4-FFF2-40B4-BE49-F238E27FC236}">
                <a16:creationId xmlns:a16="http://schemas.microsoft.com/office/drawing/2014/main" id="{A6F00E49-01C8-4A54-942B-B8614C26577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912832" y="4369341"/>
            <a:ext cx="950908" cy="9509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图片 9" descr="电脑键盘&#10;&#10;描述已自动生成">
            <a:extLst>
              <a:ext uri="{FF2B5EF4-FFF2-40B4-BE49-F238E27FC236}">
                <a16:creationId xmlns:a16="http://schemas.microsoft.com/office/drawing/2014/main" id="{4F14AAD8-4BE0-81F3-D909-E22014EAC78E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29600" r="4914" b="31787"/>
          <a:stretch/>
        </p:blipFill>
        <p:spPr>
          <a:xfrm>
            <a:off x="8770809" y="4562547"/>
            <a:ext cx="1701069" cy="518070"/>
          </a:xfrm>
          <a:prstGeom prst="rect">
            <a:avLst/>
          </a:prstGeom>
        </p:spPr>
      </p:pic>
      <p:pic>
        <p:nvPicPr>
          <p:cNvPr id="30" name="Picture 6">
            <a:extLst>
              <a:ext uri="{FF2B5EF4-FFF2-40B4-BE49-F238E27FC236}">
                <a16:creationId xmlns:a16="http://schemas.microsoft.com/office/drawing/2014/main" id="{59F1E35F-C755-C3EA-40EB-8F3300F0951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20920" b="31305"/>
          <a:stretch/>
        </p:blipFill>
        <p:spPr bwMode="auto">
          <a:xfrm>
            <a:off x="6502711" y="4478981"/>
            <a:ext cx="1513384" cy="7230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" name="Picture 14">
            <a:extLst>
              <a:ext uri="{FF2B5EF4-FFF2-40B4-BE49-F238E27FC236}">
                <a16:creationId xmlns:a16="http://schemas.microsoft.com/office/drawing/2014/main" id="{0870E850-FCC4-0FA0-EAF2-4A9EBBAB77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 cstate="email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0000" b="90000" l="3467" r="96533">
                        <a14:foregroundMark x1="7600" y1="26800" x2="7600" y2="26800"/>
                        <a14:foregroundMark x1="4600" y1="62500" x2="2500" y2="55550"/>
                        <a14:foregroundMark x1="2500" y1="55550" x2="3467" y2="29100"/>
                        <a14:foregroundMark x1="3467" y1="29100" x2="5067" y2="25100"/>
                        <a14:foregroundMark x1="91233" y1="40500" x2="91900" y2="55000"/>
                        <a14:foregroundMark x1="91900" y1="55000" x2="90700" y2="40200"/>
                        <a14:foregroundMark x1="96533" y1="40050" x2="96533" y2="4005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169665" y="4388288"/>
            <a:ext cx="1447634" cy="9650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12163723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00D831B-8E5F-4BE6-BE84-0BEE3A68295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Laptop Accessories: Standalone Keyboards and Mice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B8AB178-6243-4278-A731-DD22E1FFD19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ctr" defTabSz="1218987" rtl="0" eaLnBrk="1" latinLnBrk="0" hangingPunct="1">
              <a:defRPr sz="1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0949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1898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28480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43797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04746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656960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26645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87594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77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D9FAF34-3F45-4AA2-94F0-41228A3C53DE}"/>
              </a:ext>
            </a:extLst>
          </p:cNvPr>
          <p:cNvSpPr/>
          <p:nvPr/>
        </p:nvSpPr>
        <p:spPr>
          <a:xfrm>
            <a:off x="1052797" y="1033615"/>
            <a:ext cx="742318" cy="23077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" charset="0"/>
                <a:cs typeface="Arial" charset="0"/>
              </a:rPr>
              <a:t>[  3 OF 4  ]</a:t>
            </a:r>
            <a:endParaRPr kumimoji="0" lang="en-US" sz="9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 charset="0"/>
              <a:cs typeface="Arial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AFAACC4-30E2-49BC-841A-5659FBBFCFEC}"/>
              </a:ext>
            </a:extLst>
          </p:cNvPr>
          <p:cNvSpPr txBox="1"/>
          <p:nvPr/>
        </p:nvSpPr>
        <p:spPr>
          <a:xfrm>
            <a:off x="8659660" y="1023492"/>
            <a:ext cx="2794344" cy="2307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 charset="0"/>
                <a:cs typeface="Arial" charset="0"/>
              </a:rPr>
              <a:t>Prices shown do not include rebate (if available).</a:t>
            </a: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FF6A00"/>
              </a:solidFill>
              <a:effectLst/>
              <a:uLnTx/>
              <a:uFillTx/>
              <a:latin typeface="Arial"/>
              <a:ea typeface="Arial" charset="0"/>
              <a:cs typeface="Arial" charset="0"/>
            </a:endParaRPr>
          </a:p>
        </p:txBody>
      </p:sp>
      <p:graphicFrame>
        <p:nvGraphicFramePr>
          <p:cNvPr id="7" name="Table 18">
            <a:extLst>
              <a:ext uri="{FF2B5EF4-FFF2-40B4-BE49-F238E27FC236}">
                <a16:creationId xmlns:a16="http://schemas.microsoft.com/office/drawing/2014/main" id="{20F796ED-E357-45CB-AA42-2CE022DB8CCA}"/>
              </a:ext>
            </a:extLst>
          </p:cNvPr>
          <p:cNvGraphicFramePr>
            <a:graphicFrameLocks noGrp="1"/>
          </p:cNvGraphicFramePr>
          <p:nvPr/>
        </p:nvGraphicFramePr>
        <p:xfrm>
          <a:off x="233504" y="3829820"/>
          <a:ext cx="11516407" cy="2214969"/>
        </p:xfrm>
        <a:graphic>
          <a:graphicData uri="http://schemas.openxmlformats.org/drawingml/2006/table">
            <a:tbl>
              <a:tblPr firstRow="1" bandRow="1">
                <a:tableStyleId>{D7AC3CCA-C797-4891-BE02-D94E43425B78}</a:tableStyleId>
              </a:tblPr>
              <a:tblGrid>
                <a:gridCol w="370371">
                  <a:extLst>
                    <a:ext uri="{9D8B030D-6E8A-4147-A177-3AD203B41FA5}">
                      <a16:colId xmlns:a16="http://schemas.microsoft.com/office/drawing/2014/main" val="1708317087"/>
                    </a:ext>
                  </a:extLst>
                </a:gridCol>
                <a:gridCol w="1013276">
                  <a:extLst>
                    <a:ext uri="{9D8B030D-6E8A-4147-A177-3AD203B41FA5}">
                      <a16:colId xmlns:a16="http://schemas.microsoft.com/office/drawing/2014/main" val="3598386839"/>
                    </a:ext>
                  </a:extLst>
                </a:gridCol>
                <a:gridCol w="1013276">
                  <a:extLst>
                    <a:ext uri="{9D8B030D-6E8A-4147-A177-3AD203B41FA5}">
                      <a16:colId xmlns:a16="http://schemas.microsoft.com/office/drawing/2014/main" val="1213922113"/>
                    </a:ext>
                  </a:extLst>
                </a:gridCol>
                <a:gridCol w="1013276">
                  <a:extLst>
                    <a:ext uri="{9D8B030D-6E8A-4147-A177-3AD203B41FA5}">
                      <a16:colId xmlns:a16="http://schemas.microsoft.com/office/drawing/2014/main" val="3031021986"/>
                    </a:ext>
                  </a:extLst>
                </a:gridCol>
                <a:gridCol w="1013276">
                  <a:extLst>
                    <a:ext uri="{9D8B030D-6E8A-4147-A177-3AD203B41FA5}">
                      <a16:colId xmlns:a16="http://schemas.microsoft.com/office/drawing/2014/main" val="2758686496"/>
                    </a:ext>
                  </a:extLst>
                </a:gridCol>
                <a:gridCol w="1013276">
                  <a:extLst>
                    <a:ext uri="{9D8B030D-6E8A-4147-A177-3AD203B41FA5}">
                      <a16:colId xmlns:a16="http://schemas.microsoft.com/office/drawing/2014/main" val="2547788738"/>
                    </a:ext>
                  </a:extLst>
                </a:gridCol>
                <a:gridCol w="1013276">
                  <a:extLst>
                    <a:ext uri="{9D8B030D-6E8A-4147-A177-3AD203B41FA5}">
                      <a16:colId xmlns:a16="http://schemas.microsoft.com/office/drawing/2014/main" val="1766922454"/>
                    </a:ext>
                  </a:extLst>
                </a:gridCol>
                <a:gridCol w="1013276">
                  <a:extLst>
                    <a:ext uri="{9D8B030D-6E8A-4147-A177-3AD203B41FA5}">
                      <a16:colId xmlns:a16="http://schemas.microsoft.com/office/drawing/2014/main" val="2974532546"/>
                    </a:ext>
                  </a:extLst>
                </a:gridCol>
                <a:gridCol w="1013276">
                  <a:extLst>
                    <a:ext uri="{9D8B030D-6E8A-4147-A177-3AD203B41FA5}">
                      <a16:colId xmlns:a16="http://schemas.microsoft.com/office/drawing/2014/main" val="2042894361"/>
                    </a:ext>
                  </a:extLst>
                </a:gridCol>
                <a:gridCol w="1013276">
                  <a:extLst>
                    <a:ext uri="{9D8B030D-6E8A-4147-A177-3AD203B41FA5}">
                      <a16:colId xmlns:a16="http://schemas.microsoft.com/office/drawing/2014/main" val="3861474212"/>
                    </a:ext>
                  </a:extLst>
                </a:gridCol>
                <a:gridCol w="1013276">
                  <a:extLst>
                    <a:ext uri="{9D8B030D-6E8A-4147-A177-3AD203B41FA5}">
                      <a16:colId xmlns:a16="http://schemas.microsoft.com/office/drawing/2014/main" val="4038767160"/>
                    </a:ext>
                  </a:extLst>
                </a:gridCol>
                <a:gridCol w="1013276">
                  <a:extLst>
                    <a:ext uri="{9D8B030D-6E8A-4147-A177-3AD203B41FA5}">
                      <a16:colId xmlns:a16="http://schemas.microsoft.com/office/drawing/2014/main" val="1406769877"/>
                    </a:ext>
                  </a:extLst>
                </a:gridCol>
              </a:tblGrid>
              <a:tr h="462417">
                <a:tc rowSpan="3">
                  <a:txBody>
                    <a:bodyPr/>
                    <a:lstStyle/>
                    <a:p>
                      <a:r>
                        <a:rPr lang="en-US" sz="1500" b="0">
                          <a:solidFill>
                            <a:srgbClr val="FFFFFF"/>
                          </a:solidFill>
                        </a:rPr>
                        <a:t>Mice</a:t>
                      </a:r>
                    </a:p>
                  </a:txBody>
                  <a:tcPr marL="91416" marR="91416" marT="45708" marB="45708" vert="vert270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$39.99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$39.99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$39.99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$49.99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$59.99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$74.99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61483810"/>
                  </a:ext>
                </a:extLst>
              </a:tr>
              <a:tr h="46844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2"/>
                        </a:rPr>
                        <a:t>Lenovo Basic Wired Mouse</a:t>
                      </a:r>
                      <a:endParaRPr lang="en-US" sz="800"/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3"/>
                        </a:rPr>
                        <a:t>ThinkPad USB-C Compact Wired Mouse </a:t>
                      </a:r>
                      <a:endParaRPr lang="en-US" sz="80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4"/>
                        </a:rPr>
                        <a:t>Lenovo Essential Compact Wireless Mouse</a:t>
                      </a:r>
                      <a:endParaRPr lang="en-US" sz="800"/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5"/>
                        </a:rPr>
                        <a:t>ThinkPad USB-C Compact Wireless Mouse</a:t>
                      </a:r>
                      <a:endParaRPr lang="en-US" sz="80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6"/>
                        </a:rPr>
                        <a:t>ThinkBook Multimedia Mouse</a:t>
                      </a:r>
                      <a:endParaRPr lang="en-US" sz="800"/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7"/>
                        </a:rPr>
                        <a:t>ThinkPad / ThinkBook Silent Mouse</a:t>
                      </a:r>
                      <a:endParaRPr lang="en-US" sz="80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8"/>
                        </a:rPr>
                        <a:t>Lenovo Professional Bluetooth Rechargeable Mouse</a:t>
                      </a:r>
                      <a:endParaRPr lang="en-US" sz="80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>
                          <a:hlinkClick r:id="rId9"/>
                        </a:rPr>
                        <a:t>Lenovo Go USB-C Wireless Mouse (Thunder Black)</a:t>
                      </a:r>
                      <a:endParaRPr lang="en-US" sz="80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10"/>
                        </a:rPr>
                        <a:t>Lenovo Go Wireless Vertical Mouse</a:t>
                      </a:r>
                      <a:endParaRPr lang="en-US" sz="800"/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11"/>
                        </a:rPr>
                        <a:t>Lenovo Go Wireless Multi-Device Mouse (Thunder Black)</a:t>
                      </a:r>
                      <a:endParaRPr lang="en-US" sz="800"/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12"/>
                        </a:rPr>
                        <a:t>ThinkPad X1 Presenter Mouse</a:t>
                      </a:r>
                      <a:endParaRPr lang="en-US" sz="800"/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5545179"/>
                  </a:ext>
                </a:extLst>
              </a:tr>
              <a:tr h="700857">
                <a:tc vMerge="1">
                  <a:txBody>
                    <a:bodyPr/>
                    <a:lstStyle/>
                    <a:p>
                      <a:endParaRPr lang="en-US" sz="1500"/>
                    </a:p>
                  </a:txBody>
                  <a:tcPr vert="vert27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lang="en-US" sz="700" b="1"/>
                        <a:t>4Y51C68693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00" b="0"/>
                        <a:t>Ambidextrous design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00" b="0"/>
                        <a:t>Wired USB-A connection, 1.7 m cable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700" b="1"/>
                        <a:t>4Y51D20850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00" b="0"/>
                        <a:t>Compact and portable design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00" b="0"/>
                        <a:t>USB-A or USB-C Wired connection</a:t>
                      </a:r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700" b="1"/>
                        <a:t>4Y50R20864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00" b="0"/>
                        <a:t>Compact and portable design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00" b="0"/>
                        <a:t>USB-A Dongle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00" b="0"/>
                        <a:t>Optical sensor with 1000 DPI resolution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700" b="1"/>
                        <a:t>4Y51D20848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00" b="0"/>
                        <a:t>Compact and portable design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00" b="0"/>
                        <a:t>USB-C Dongle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00" b="0"/>
                        <a:t>On-the-fly DPI switch (800, 1600, 2400)</a:t>
                      </a:r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700" b="1"/>
                        <a:t>4Y50V81591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00"/>
                        <a:t>6 buttons for enhanced productivity 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700" b="1"/>
                        <a:t>4Y50X88822</a:t>
                      </a:r>
                      <a:r>
                        <a:rPr lang="en-US" sz="700" b="0"/>
                        <a:t> (ThinkPad)</a:t>
                      </a:r>
                    </a:p>
                    <a:p>
                      <a:pPr marL="0" marR="0" lvl="0" indent="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700" b="1"/>
                        <a:t>4Y50X88824</a:t>
                      </a:r>
                      <a:r>
                        <a:rPr lang="en-US" sz="700" b="0"/>
                        <a:t> (ThinkBook)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00" b="0"/>
                        <a:t>Dual-host BT 5.0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00" b="0"/>
                        <a:t>Silent Buttons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00" b="0"/>
                        <a:t>1 Year Battery</a:t>
                      </a:r>
                    </a:p>
                    <a:p>
                      <a:pPr algn="l"/>
                      <a:endParaRPr lang="en-US" sz="700" b="0"/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>
                        <a:buFont typeface="Arial" panose="020B0604020202020204" pitchFamily="34" charset="0"/>
                        <a:buNone/>
                      </a:pPr>
                      <a:r>
                        <a:rPr lang="en-US" sz="700" b="1"/>
                        <a:t>4Y51J62544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00" b="0"/>
                        <a:t>Ergonomic Full Size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00" b="0"/>
                        <a:t>On-the-fly DPI adjustable up to 4000 DPI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00" b="0"/>
                        <a:t>3 Year Warranty</a:t>
                      </a:r>
                    </a:p>
                    <a:p>
                      <a:pPr marL="0" indent="0" algn="l">
                        <a:buFont typeface="Arial" panose="020B0604020202020204" pitchFamily="34" charset="0"/>
                        <a:buNone/>
                      </a:pPr>
                      <a:endParaRPr lang="en-US" sz="700" b="1"/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lang="en-US" sz="700" b="1"/>
                        <a:t>4Y51C21216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00" b="0"/>
                        <a:t>Rechargeable: 2 - 3 months use, 1.5 - 2 hours to fully charge (may vary based on usage)</a:t>
                      </a:r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lang="en-US" sz="700" b="1"/>
                        <a:t>4Y51C33792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00" b="0"/>
                        <a:t>Ergonomic Full Size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00" b="0"/>
                        <a:t>Unified USB dongle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00" b="0"/>
                        <a:t>On-the-fly DPI adjustable up to 2400 DPI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lang="en-US" sz="700" b="1"/>
                        <a:t>4Y51C21217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00" b="0"/>
                        <a:t>Wireless and connects to up to 3 devices: 1 x USB-C dongle, 2 x Bluetooth 5.0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700" b="1"/>
                        <a:t>4Y50U45359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00" b="0"/>
                        <a:t>Twist Hinge design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00" b="0"/>
                        <a:t>2.4G wireless or BT 5.0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00" b="0"/>
                        <a:t>2 Month Battery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00" b="0"/>
                        <a:t>Presenter and Mouse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4005942"/>
                  </a:ext>
                </a:extLst>
              </a:tr>
            </a:tbl>
          </a:graphicData>
        </a:graphic>
      </p:graphicFrame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D60E88A0-A241-4D5A-A111-CE746794A923}"/>
              </a:ext>
            </a:extLst>
          </p:cNvPr>
          <p:cNvGraphicFramePr>
            <a:graphicFrameLocks noGrp="1"/>
          </p:cNvGraphicFramePr>
          <p:nvPr/>
        </p:nvGraphicFramePr>
        <p:xfrm>
          <a:off x="233504" y="1284725"/>
          <a:ext cx="11516410" cy="1829683"/>
        </p:xfrm>
        <a:graphic>
          <a:graphicData uri="http://schemas.openxmlformats.org/drawingml/2006/table">
            <a:tbl>
              <a:tblPr firstRow="1" bandRow="1">
                <a:tableStyleId>{D7AC3CCA-C797-4891-BE02-D94E43425B78}</a:tableStyleId>
              </a:tblPr>
              <a:tblGrid>
                <a:gridCol w="370000">
                  <a:extLst>
                    <a:ext uri="{9D8B030D-6E8A-4147-A177-3AD203B41FA5}">
                      <a16:colId xmlns:a16="http://schemas.microsoft.com/office/drawing/2014/main" val="1420472604"/>
                    </a:ext>
                  </a:extLst>
                </a:gridCol>
                <a:gridCol w="1857735">
                  <a:extLst>
                    <a:ext uri="{9D8B030D-6E8A-4147-A177-3AD203B41FA5}">
                      <a16:colId xmlns:a16="http://schemas.microsoft.com/office/drawing/2014/main" val="2214487832"/>
                    </a:ext>
                  </a:extLst>
                </a:gridCol>
                <a:gridCol w="1857735">
                  <a:extLst>
                    <a:ext uri="{9D8B030D-6E8A-4147-A177-3AD203B41FA5}">
                      <a16:colId xmlns:a16="http://schemas.microsoft.com/office/drawing/2014/main" val="2520849779"/>
                    </a:ext>
                  </a:extLst>
                </a:gridCol>
                <a:gridCol w="1857735">
                  <a:extLst>
                    <a:ext uri="{9D8B030D-6E8A-4147-A177-3AD203B41FA5}">
                      <a16:colId xmlns:a16="http://schemas.microsoft.com/office/drawing/2014/main" val="1906586290"/>
                    </a:ext>
                  </a:extLst>
                </a:gridCol>
                <a:gridCol w="1857735">
                  <a:extLst>
                    <a:ext uri="{9D8B030D-6E8A-4147-A177-3AD203B41FA5}">
                      <a16:colId xmlns:a16="http://schemas.microsoft.com/office/drawing/2014/main" val="1881144787"/>
                    </a:ext>
                  </a:extLst>
                </a:gridCol>
                <a:gridCol w="1857735">
                  <a:extLst>
                    <a:ext uri="{9D8B030D-6E8A-4147-A177-3AD203B41FA5}">
                      <a16:colId xmlns:a16="http://schemas.microsoft.com/office/drawing/2014/main" val="1284808210"/>
                    </a:ext>
                  </a:extLst>
                </a:gridCol>
                <a:gridCol w="1857735">
                  <a:extLst>
                    <a:ext uri="{9D8B030D-6E8A-4147-A177-3AD203B41FA5}">
                      <a16:colId xmlns:a16="http://schemas.microsoft.com/office/drawing/2014/main" val="662221721"/>
                    </a:ext>
                  </a:extLst>
                </a:gridCol>
              </a:tblGrid>
              <a:tr h="306080">
                <a:tc rowSpan="3">
                  <a:txBody>
                    <a:bodyPr/>
                    <a:lstStyle/>
                    <a:p>
                      <a:r>
                        <a:rPr lang="en-US" sz="1500" b="0">
                          <a:solidFill>
                            <a:srgbClr val="EFEFEF"/>
                          </a:solidFill>
                        </a:rPr>
                        <a:t>Keyboards</a:t>
                      </a:r>
                    </a:p>
                  </a:txBody>
                  <a:tcPr marL="91416" marR="91416" marT="45708" marB="45708" vert="vert270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$19.99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$49.99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$59.99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$59.99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$99.99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$99.99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1866647"/>
                  </a:ext>
                </a:extLst>
              </a:tr>
              <a:tr h="45708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13"/>
                        </a:rPr>
                        <a:t>Lenovo Essential Wired Keyboard </a:t>
                      </a:r>
                      <a:endParaRPr lang="en-US" sz="800"/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14"/>
                        </a:rPr>
                        <a:t>Lenovo Smartcard Wired Keyboard II</a:t>
                      </a:r>
                      <a:endParaRPr lang="en-US" sz="800"/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15"/>
                        </a:rPr>
                        <a:t>Lenovo Go Wireless Numeric Keypad</a:t>
                      </a:r>
                      <a:endParaRPr lang="en-US" sz="800"/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16"/>
                        </a:rPr>
                        <a:t>Lenovo Professional Wireless Rechargeable Keyboard</a:t>
                      </a:r>
                      <a:endParaRPr lang="en-US" sz="800"/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17"/>
                        </a:rPr>
                        <a:t>ThinkPad TrackPoint Keyboard II</a:t>
                      </a:r>
                      <a:endParaRPr lang="en-US" sz="800"/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18"/>
                        </a:rPr>
                        <a:t>Lenovo Go Wireless Split Keyboard</a:t>
                      </a:r>
                      <a:endParaRPr lang="en-US" sz="800"/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16499194"/>
                  </a:ext>
                </a:extLst>
              </a:tr>
              <a:tr h="106652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R w="12700" cmpd="sng">
                      <a:noFill/>
                    </a:lnR>
                    <a:lnT w="12700" cmpd="sng">
                      <a:noFill/>
                    </a:lnT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lang="en-US" sz="750" b="1"/>
                        <a:t>4Y41C68642 (US English)</a:t>
                      </a: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lang="en-US" sz="750" b="1"/>
                        <a:t>4Y41C68655 (CA French)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Wired USB-A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Durable with to 10 M clicks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Spill resistant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lang="en-US" sz="750" b="1"/>
                        <a:t>4Y41B69353 (US English)</a:t>
                      </a: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lang="en-US" sz="750" b="1"/>
                        <a:t>4Y41B69371 (CA French)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Wired USB-A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Easy access 30-degree vertical smartcard insertion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Smartcard 16/32/64KB support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750" b="1"/>
                        <a:t>4Y41C33791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50"/>
                        <a:t>Wireless Unified USB dongle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50"/>
                        <a:t>Rechargeable USB-C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50"/>
                        <a:t>1 Year Warranty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750" b="1"/>
                        <a:t>4Y41K04031 (US English)</a:t>
                      </a:r>
                    </a:p>
                    <a:p>
                      <a:pPr algn="l"/>
                      <a:r>
                        <a:rPr lang="en-US" sz="750" b="1"/>
                        <a:t>4Y41K04043 (CA French 445)</a:t>
                      </a:r>
                    </a:p>
                    <a:p>
                      <a:pPr algn="l"/>
                      <a:r>
                        <a:rPr lang="en-US" sz="750" b="1"/>
                        <a:t>4Y41K04044 (CA French 058)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50"/>
                        <a:t>Wireless Bluetooth or Unified USB dongle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50"/>
                        <a:t>Rechargeable USB-C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50"/>
                        <a:t>Full size, slim profile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50"/>
                        <a:t>3 Year Warranty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750" b="1"/>
                        <a:t>4Y40X49493 (US English)</a:t>
                      </a:r>
                    </a:p>
                    <a:p>
                      <a:r>
                        <a:rPr lang="en-US" sz="750" b="1"/>
                        <a:t>4Y40X49498 (CA French)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50"/>
                        <a:t>Wireless Bluetooth or Nano USB dongle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50"/>
                        <a:t>Rechargeable USB-C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50"/>
                        <a:t>Compact size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50"/>
                        <a:t>1 Year Warranty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750" b="1"/>
                        <a:t>4Y41C33748 (US English)</a:t>
                      </a:r>
                    </a:p>
                    <a:p>
                      <a:r>
                        <a:rPr lang="en-US" sz="750" b="1"/>
                        <a:t>4Y41C33760 (CA French)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50"/>
                        <a:t>Wireless Unified USB dongle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50"/>
                        <a:t>Ergonomic full size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50"/>
                        <a:t>1 Year Warranty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1901238"/>
                  </a:ext>
                </a:extLst>
              </a:tr>
            </a:tbl>
          </a:graphicData>
        </a:graphic>
      </p:graphicFrame>
      <p:pic>
        <p:nvPicPr>
          <p:cNvPr id="16" name="Picture 15">
            <a:extLst>
              <a:ext uri="{FF2B5EF4-FFF2-40B4-BE49-F238E27FC236}">
                <a16:creationId xmlns:a16="http://schemas.microsoft.com/office/drawing/2014/main" id="{60192EA6-E8D1-4989-9BF3-923A407F7A1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503003" y="3069135"/>
            <a:ext cx="772746" cy="7727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5" name="Picture 2">
            <a:extLst>
              <a:ext uri="{FF2B5EF4-FFF2-40B4-BE49-F238E27FC236}">
                <a16:creationId xmlns:a16="http://schemas.microsoft.com/office/drawing/2014/main" id="{B9139CCA-9C37-4854-8B4B-96D83F3FA7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045082" y="3069135"/>
            <a:ext cx="939917" cy="7049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" name="Picture 2">
            <a:extLst>
              <a:ext uri="{FF2B5EF4-FFF2-40B4-BE49-F238E27FC236}">
                <a16:creationId xmlns:a16="http://schemas.microsoft.com/office/drawing/2014/main" id="{138564C3-6E0D-483C-A7EB-2D6C8FB94B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07449" y="2970127"/>
            <a:ext cx="1116061" cy="837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2">
            <a:extLst>
              <a:ext uri="{FF2B5EF4-FFF2-40B4-BE49-F238E27FC236}">
                <a16:creationId xmlns:a16="http://schemas.microsoft.com/office/drawing/2014/main" id="{1D790660-DA9D-D975-E684-11C36CD9AB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2" cstate="email"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rightnessContrast brigh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409812" y="2913490"/>
            <a:ext cx="1392587" cy="9283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>
            <a:extLst>
              <a:ext uri="{FF2B5EF4-FFF2-40B4-BE49-F238E27FC236}">
                <a16:creationId xmlns:a16="http://schemas.microsoft.com/office/drawing/2014/main" id="{38CF9ACB-D1E4-8570-0E7D-4BDBA1688B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244873" y="2727095"/>
            <a:ext cx="1209131" cy="12091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2" name="Picture 8">
            <a:extLst>
              <a:ext uri="{FF2B5EF4-FFF2-40B4-BE49-F238E27FC236}">
                <a16:creationId xmlns:a16="http://schemas.microsoft.com/office/drawing/2014/main" id="{230D6368-45F5-682A-DD66-6BAFFDCF0B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026683" y="3081624"/>
            <a:ext cx="554714" cy="5547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4">
            <a:extLst>
              <a:ext uri="{FF2B5EF4-FFF2-40B4-BE49-F238E27FC236}">
                <a16:creationId xmlns:a16="http://schemas.microsoft.com/office/drawing/2014/main" id="{8BF2FFB2-799D-FEF3-F9DD-572019CE77E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84461" y="5573275"/>
            <a:ext cx="704055" cy="9387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" name="Picture 4">
            <a:extLst>
              <a:ext uri="{FF2B5EF4-FFF2-40B4-BE49-F238E27FC236}">
                <a16:creationId xmlns:a16="http://schemas.microsoft.com/office/drawing/2014/main" id="{6C28E622-2011-CDD1-7565-AF04E6DAF6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765246" y="5908286"/>
            <a:ext cx="638710" cy="6387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" name="Picture 6">
            <a:extLst>
              <a:ext uri="{FF2B5EF4-FFF2-40B4-BE49-F238E27FC236}">
                <a16:creationId xmlns:a16="http://schemas.microsoft.com/office/drawing/2014/main" id="{25423436-AB46-6A60-8301-5321FC3207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914424" y="5917011"/>
            <a:ext cx="660897" cy="6608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2" name="Picture 10">
            <a:extLst>
              <a:ext uri="{FF2B5EF4-FFF2-40B4-BE49-F238E27FC236}">
                <a16:creationId xmlns:a16="http://schemas.microsoft.com/office/drawing/2014/main" id="{EAD00C4E-0F8B-59E3-33DF-CB0835F624E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854556" y="5621359"/>
            <a:ext cx="1085485" cy="10854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3" name="Picture 2">
            <a:extLst>
              <a:ext uri="{FF2B5EF4-FFF2-40B4-BE49-F238E27FC236}">
                <a16:creationId xmlns:a16="http://schemas.microsoft.com/office/drawing/2014/main" id="{5487753B-B830-8C9B-9073-536BA873AB5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645046" y="5785897"/>
            <a:ext cx="774353" cy="7743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4" name="Picture 14">
            <a:extLst>
              <a:ext uri="{FF2B5EF4-FFF2-40B4-BE49-F238E27FC236}">
                <a16:creationId xmlns:a16="http://schemas.microsoft.com/office/drawing/2014/main" id="{3C2CACCF-BBEA-9BDB-7160-28A5D8A489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677137" y="5881752"/>
            <a:ext cx="793299" cy="7932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6" name="Picture 16">
            <a:extLst>
              <a:ext uri="{FF2B5EF4-FFF2-40B4-BE49-F238E27FC236}">
                <a16:creationId xmlns:a16="http://schemas.microsoft.com/office/drawing/2014/main" id="{9F006B5D-A922-81FD-D7C7-1553F0BF0C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491304" y="5731459"/>
            <a:ext cx="1020314" cy="10203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7" name="Picture 4">
            <a:extLst>
              <a:ext uri="{FF2B5EF4-FFF2-40B4-BE49-F238E27FC236}">
                <a16:creationId xmlns:a16="http://schemas.microsoft.com/office/drawing/2014/main" id="{0D033877-3295-8F84-79EA-379F109BC6F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058792" y="5721106"/>
            <a:ext cx="900246" cy="9002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4" name="Picture 10">
            <a:extLst>
              <a:ext uri="{FF2B5EF4-FFF2-40B4-BE49-F238E27FC236}">
                <a16:creationId xmlns:a16="http://schemas.microsoft.com/office/drawing/2014/main" id="{42C71BEB-06D9-6326-DE8F-C6165612B87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620178" y="5717893"/>
            <a:ext cx="671652" cy="10074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6" name="Picture 12">
            <a:extLst>
              <a:ext uri="{FF2B5EF4-FFF2-40B4-BE49-F238E27FC236}">
                <a16:creationId xmlns:a16="http://schemas.microsoft.com/office/drawing/2014/main" id="{F981AA75-4A6B-7BCA-C5EB-7A33322F96A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661092" y="5908286"/>
            <a:ext cx="774352" cy="5807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8" name="Picture 14">
            <a:extLst>
              <a:ext uri="{FF2B5EF4-FFF2-40B4-BE49-F238E27FC236}">
                <a16:creationId xmlns:a16="http://schemas.microsoft.com/office/drawing/2014/main" id="{C9949131-D9EB-02D5-6E74-A30BE23398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850043" y="5899245"/>
            <a:ext cx="683045" cy="9107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40" name="Picture 16">
            <a:extLst>
              <a:ext uri="{FF2B5EF4-FFF2-40B4-BE49-F238E27FC236}">
                <a16:creationId xmlns:a16="http://schemas.microsoft.com/office/drawing/2014/main" id="{C0D45F9F-0316-765B-0DAE-8746EB5189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844626" y="5959326"/>
            <a:ext cx="790563" cy="790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667725721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9A6D4E8-B5F9-4E26-AE0D-C9F634B2E71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Laptop Accessories: Cases and Bags</a:t>
            </a:r>
          </a:p>
        </p:txBody>
      </p:sp>
      <p:graphicFrame>
        <p:nvGraphicFramePr>
          <p:cNvPr id="7" name="Table 18">
            <a:extLst>
              <a:ext uri="{FF2B5EF4-FFF2-40B4-BE49-F238E27FC236}">
                <a16:creationId xmlns:a16="http://schemas.microsoft.com/office/drawing/2014/main" id="{571DB239-4CDD-4AFB-85A4-6B6063AB2400}"/>
              </a:ext>
            </a:extLst>
          </p:cNvPr>
          <p:cNvGraphicFramePr>
            <a:graphicFrameLocks noGrp="1"/>
          </p:cNvGraphicFramePr>
          <p:nvPr/>
        </p:nvGraphicFramePr>
        <p:xfrm>
          <a:off x="316717" y="3552140"/>
          <a:ext cx="7523615" cy="1228746"/>
        </p:xfrm>
        <a:graphic>
          <a:graphicData uri="http://schemas.openxmlformats.org/drawingml/2006/table">
            <a:tbl>
              <a:tblPr firstRow="1" bandRow="1">
                <a:tableStyleId>{D7AC3CCA-C797-4891-BE02-D94E43425B78}</a:tableStyleId>
              </a:tblPr>
              <a:tblGrid>
                <a:gridCol w="464120">
                  <a:extLst>
                    <a:ext uri="{9D8B030D-6E8A-4147-A177-3AD203B41FA5}">
                      <a16:colId xmlns:a16="http://schemas.microsoft.com/office/drawing/2014/main" val="1708317087"/>
                    </a:ext>
                  </a:extLst>
                </a:gridCol>
                <a:gridCol w="1379942">
                  <a:extLst>
                    <a:ext uri="{9D8B030D-6E8A-4147-A177-3AD203B41FA5}">
                      <a16:colId xmlns:a16="http://schemas.microsoft.com/office/drawing/2014/main" val="2151601019"/>
                    </a:ext>
                  </a:extLst>
                </a:gridCol>
                <a:gridCol w="1379942">
                  <a:extLst>
                    <a:ext uri="{9D8B030D-6E8A-4147-A177-3AD203B41FA5}">
                      <a16:colId xmlns:a16="http://schemas.microsoft.com/office/drawing/2014/main" val="3598386839"/>
                    </a:ext>
                  </a:extLst>
                </a:gridCol>
                <a:gridCol w="1335070">
                  <a:extLst>
                    <a:ext uri="{9D8B030D-6E8A-4147-A177-3AD203B41FA5}">
                      <a16:colId xmlns:a16="http://schemas.microsoft.com/office/drawing/2014/main" val="1213922113"/>
                    </a:ext>
                  </a:extLst>
                </a:gridCol>
                <a:gridCol w="1488816">
                  <a:extLst>
                    <a:ext uri="{9D8B030D-6E8A-4147-A177-3AD203B41FA5}">
                      <a16:colId xmlns:a16="http://schemas.microsoft.com/office/drawing/2014/main" val="3114445237"/>
                    </a:ext>
                  </a:extLst>
                </a:gridCol>
                <a:gridCol w="1475725">
                  <a:extLst>
                    <a:ext uri="{9D8B030D-6E8A-4147-A177-3AD203B41FA5}">
                      <a16:colId xmlns:a16="http://schemas.microsoft.com/office/drawing/2014/main" val="2758686496"/>
                    </a:ext>
                  </a:extLst>
                </a:gridCol>
              </a:tblGrid>
              <a:tr h="328447">
                <a:tc rowSpan="3">
                  <a:txBody>
                    <a:bodyPr/>
                    <a:lstStyle/>
                    <a:p>
                      <a:r>
                        <a:rPr lang="en-US" sz="1500" b="0">
                          <a:solidFill>
                            <a:srgbClr val="FFFFFF"/>
                          </a:solidFill>
                        </a:rPr>
                        <a:t>Backpacks</a:t>
                      </a:r>
                    </a:p>
                  </a:txBody>
                  <a:tcPr marL="91416" marR="91416" marT="45708" marB="45708" vert="vert270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$24.99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$34.99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$49.99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$69.99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$79.99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61483810"/>
                  </a:ext>
                </a:extLst>
              </a:tr>
              <a:tr h="40144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2"/>
                        </a:rPr>
                        <a:t>ThinkPad 16” Basic Backpack</a:t>
                      </a:r>
                      <a:endParaRPr lang="en-US" sz="80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3"/>
                        </a:rPr>
                        <a:t>ThinkPad Essential 16” Backpack (Eco)</a:t>
                      </a:r>
                      <a:endParaRPr lang="en-US" sz="80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4"/>
                        </a:rPr>
                        <a:t>ThinkPad Essential Plus 16” Backpack (Eco) </a:t>
                      </a:r>
                      <a:endParaRPr lang="en-US" sz="80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5"/>
                        </a:rPr>
                        <a:t>ThinkPad 16” Professional Backpack Gen 2 (Eco)</a:t>
                      </a:r>
                      <a:endParaRPr lang="en-US" sz="80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6"/>
                        </a:rPr>
                        <a:t>ThinkBook Plus Gen 3 Sling Backpack</a:t>
                      </a:r>
                      <a:endParaRPr lang="en-US" sz="80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5545179"/>
                  </a:ext>
                </a:extLst>
              </a:tr>
              <a:tr h="498857">
                <a:tc vMerge="1">
                  <a:txBody>
                    <a:bodyPr/>
                    <a:lstStyle/>
                    <a:p>
                      <a:endParaRPr lang="en-US" sz="1500"/>
                    </a:p>
                  </a:txBody>
                  <a:tcPr vert="vert27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Font typeface="Arial" panose="020B0604020202020204" pitchFamily="34" charset="0"/>
                        <a:buNone/>
                      </a:pPr>
                      <a:r>
                        <a:rPr lang="en-US" sz="800" b="1"/>
                        <a:t>4X40K09936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1"/>
                        <a:t>4X1C12468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Font typeface="Arial" panose="020B0604020202020204" pitchFamily="34" charset="0"/>
                        <a:buNone/>
                      </a:pPr>
                      <a:r>
                        <a:rPr lang="en-US" sz="800" b="1"/>
                        <a:t>4X41A30364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tx1"/>
                          </a:solidFill>
                        </a:rPr>
                        <a:t>4X41M69794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1"/>
                        <a:t>4X41J35812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4005942"/>
                  </a:ext>
                </a:extLst>
              </a:tr>
            </a:tbl>
          </a:graphicData>
        </a:graphic>
      </p:graphicFrame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35FFF9BF-690B-4DD2-84BA-B8178668E746}"/>
              </a:ext>
            </a:extLst>
          </p:cNvPr>
          <p:cNvGraphicFramePr>
            <a:graphicFrameLocks noGrp="1"/>
          </p:cNvGraphicFramePr>
          <p:nvPr/>
        </p:nvGraphicFramePr>
        <p:xfrm>
          <a:off x="316717" y="1241604"/>
          <a:ext cx="11231817" cy="1387771"/>
        </p:xfrm>
        <a:graphic>
          <a:graphicData uri="http://schemas.openxmlformats.org/drawingml/2006/table">
            <a:tbl>
              <a:tblPr firstRow="1" bandRow="1">
                <a:tableStyleId>{D7AC3CCA-C797-4891-BE02-D94E43425B78}</a:tableStyleId>
              </a:tblPr>
              <a:tblGrid>
                <a:gridCol w="353601">
                  <a:extLst>
                    <a:ext uri="{9D8B030D-6E8A-4147-A177-3AD203B41FA5}">
                      <a16:colId xmlns:a16="http://schemas.microsoft.com/office/drawing/2014/main" val="1420472604"/>
                    </a:ext>
                  </a:extLst>
                </a:gridCol>
                <a:gridCol w="1008936">
                  <a:extLst>
                    <a:ext uri="{9D8B030D-6E8A-4147-A177-3AD203B41FA5}">
                      <a16:colId xmlns:a16="http://schemas.microsoft.com/office/drawing/2014/main" val="2771983424"/>
                    </a:ext>
                  </a:extLst>
                </a:gridCol>
                <a:gridCol w="1008936">
                  <a:extLst>
                    <a:ext uri="{9D8B030D-6E8A-4147-A177-3AD203B41FA5}">
                      <a16:colId xmlns:a16="http://schemas.microsoft.com/office/drawing/2014/main" val="2214487832"/>
                    </a:ext>
                  </a:extLst>
                </a:gridCol>
                <a:gridCol w="1008936">
                  <a:extLst>
                    <a:ext uri="{9D8B030D-6E8A-4147-A177-3AD203B41FA5}">
                      <a16:colId xmlns:a16="http://schemas.microsoft.com/office/drawing/2014/main" val="2520849779"/>
                    </a:ext>
                  </a:extLst>
                </a:gridCol>
                <a:gridCol w="1008936">
                  <a:extLst>
                    <a:ext uri="{9D8B030D-6E8A-4147-A177-3AD203B41FA5}">
                      <a16:colId xmlns:a16="http://schemas.microsoft.com/office/drawing/2014/main" val="1906586290"/>
                    </a:ext>
                  </a:extLst>
                </a:gridCol>
                <a:gridCol w="1008936">
                  <a:extLst>
                    <a:ext uri="{9D8B030D-6E8A-4147-A177-3AD203B41FA5}">
                      <a16:colId xmlns:a16="http://schemas.microsoft.com/office/drawing/2014/main" val="4140194010"/>
                    </a:ext>
                  </a:extLst>
                </a:gridCol>
                <a:gridCol w="1008936">
                  <a:extLst>
                    <a:ext uri="{9D8B030D-6E8A-4147-A177-3AD203B41FA5}">
                      <a16:colId xmlns:a16="http://schemas.microsoft.com/office/drawing/2014/main" val="3327885764"/>
                    </a:ext>
                  </a:extLst>
                </a:gridCol>
                <a:gridCol w="375416">
                  <a:extLst>
                    <a:ext uri="{9D8B030D-6E8A-4147-A177-3AD203B41FA5}">
                      <a16:colId xmlns:a16="http://schemas.microsoft.com/office/drawing/2014/main" val="816171116"/>
                    </a:ext>
                  </a:extLst>
                </a:gridCol>
                <a:gridCol w="1112296">
                  <a:extLst>
                    <a:ext uri="{9D8B030D-6E8A-4147-A177-3AD203B41FA5}">
                      <a16:colId xmlns:a16="http://schemas.microsoft.com/office/drawing/2014/main" val="3319704170"/>
                    </a:ext>
                  </a:extLst>
                </a:gridCol>
                <a:gridCol w="1112296">
                  <a:extLst>
                    <a:ext uri="{9D8B030D-6E8A-4147-A177-3AD203B41FA5}">
                      <a16:colId xmlns:a16="http://schemas.microsoft.com/office/drawing/2014/main" val="618381815"/>
                    </a:ext>
                  </a:extLst>
                </a:gridCol>
                <a:gridCol w="1112296">
                  <a:extLst>
                    <a:ext uri="{9D8B030D-6E8A-4147-A177-3AD203B41FA5}">
                      <a16:colId xmlns:a16="http://schemas.microsoft.com/office/drawing/2014/main" val="3102654194"/>
                    </a:ext>
                  </a:extLst>
                </a:gridCol>
                <a:gridCol w="1112296">
                  <a:extLst>
                    <a:ext uri="{9D8B030D-6E8A-4147-A177-3AD203B41FA5}">
                      <a16:colId xmlns:a16="http://schemas.microsoft.com/office/drawing/2014/main" val="3716488921"/>
                    </a:ext>
                  </a:extLst>
                </a:gridCol>
              </a:tblGrid>
              <a:tr h="274249">
                <a:tc rowSpan="3">
                  <a:txBody>
                    <a:bodyPr/>
                    <a:lstStyle/>
                    <a:p>
                      <a:r>
                        <a:rPr lang="en-US" sz="1500" b="0">
                          <a:solidFill>
                            <a:srgbClr val="EFEFEF"/>
                          </a:solidFill>
                        </a:rPr>
                        <a:t>Toploads</a:t>
                      </a:r>
                    </a:p>
                  </a:txBody>
                  <a:tcPr marL="91416" marR="91416" marT="45708" marB="45708" vert="vert270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$19.99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$29.99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$29.99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$39.99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$59.99</a:t>
                      </a:r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$69.99</a:t>
                      </a:r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FEFEF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Sleeves</a:t>
                      </a:r>
                    </a:p>
                  </a:txBody>
                  <a:tcPr marL="91416" marR="91416" marT="45708" marB="45708" vert="vert270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$21.99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$21.99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$27.99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$29.99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1866647"/>
                  </a:ext>
                </a:extLst>
              </a:tr>
              <a:tr h="33519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7"/>
                        </a:rPr>
                        <a:t>ThinkPad 16” Basic Topload</a:t>
                      </a:r>
                      <a:endParaRPr lang="en-US" sz="800"/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8"/>
                        </a:rPr>
                        <a:t>ThinkPad 16” Essential Messenger</a:t>
                      </a:r>
                      <a:endParaRPr lang="en-US" sz="800"/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>
                          <a:hlinkClick r:id="rId9"/>
                        </a:rPr>
                        <a:t>ThinkPad Essential 16” Topload (Eco)</a:t>
                      </a:r>
                      <a:endParaRPr lang="en-US" sz="800"/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>
                          <a:hlinkClick r:id="rId10"/>
                        </a:rPr>
                        <a:t>ThinkPad Essential Plus 16” Topload (Eco)</a:t>
                      </a:r>
                      <a:endParaRPr lang="en-US" sz="800"/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>
                          <a:hlinkClick r:id="rId11"/>
                        </a:rPr>
                        <a:t>ThinkPad 14” Professional Topload Gen 2 (Eco)</a:t>
                      </a:r>
                      <a:endParaRPr lang="en-US" sz="800"/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>
                          <a:hlinkClick r:id="rId12"/>
                        </a:rPr>
                        <a:t>ThinkPad 16” Professional Topload Gen 2 (Eco)</a:t>
                      </a:r>
                      <a:endParaRPr lang="en-US" sz="800"/>
                    </a:p>
                    <a:p>
                      <a:pPr algn="ctr"/>
                      <a:endParaRPr lang="en-US" sz="800"/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80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13"/>
                        </a:rPr>
                        <a:t>ThinkPad 12" Sleeve/Slipcase</a:t>
                      </a:r>
                      <a:endParaRPr lang="en-US" sz="800"/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14"/>
                        </a:rPr>
                        <a:t>ThinkPad 13" Sleeve/Slipcase</a:t>
                      </a:r>
                      <a:endParaRPr lang="en-US" sz="800"/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15"/>
                        </a:rPr>
                        <a:t>ThinkPad 14" Sleeve/Slipcase</a:t>
                      </a:r>
                      <a:endParaRPr lang="en-US" sz="800"/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>
                          <a:hlinkClick r:id="rId16"/>
                        </a:rPr>
                        <a:t>ThinkPad 15-16" Sleeve/Slipcase</a:t>
                      </a:r>
                      <a:endParaRPr lang="en-US" sz="800"/>
                    </a:p>
                    <a:p>
                      <a:pPr algn="ctr"/>
                      <a:endParaRPr lang="en-US" sz="800"/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16499194"/>
                  </a:ext>
                </a:extLst>
              </a:tr>
              <a:tr h="41245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 algn="ctr">
                        <a:buFont typeface="Arial" panose="020B0604020202020204" pitchFamily="34" charset="0"/>
                        <a:buNone/>
                      </a:pPr>
                      <a:r>
                        <a:rPr lang="en-US" sz="800" b="1"/>
                        <a:t>4X40Y95214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800" b="1">
                          <a:solidFill>
                            <a:schemeClr val="tx1"/>
                          </a:solidFill>
                        </a:rPr>
                        <a:t>4X40Y92515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1">
                          <a:solidFill>
                            <a:schemeClr val="tx1"/>
                          </a:solidFill>
                        </a:rPr>
                        <a:t>4X41C12469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Font typeface="Arial" panose="020B0604020202020204" pitchFamily="34" charset="0"/>
                        <a:buNone/>
                      </a:pPr>
                      <a:r>
                        <a:rPr lang="en-US" sz="800" b="1"/>
                        <a:t>4X41A30365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800" b="1"/>
                        <a:t>4X41M69796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800" b="1"/>
                        <a:t>4X41M69795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800" b="1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1"/>
                        <a:t>4X40N18007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1"/>
                        <a:t>4X40N18008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1"/>
                        <a:t>4X40N18009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1"/>
                        <a:t>4X40N18010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9094800"/>
                  </a:ext>
                </a:extLst>
              </a:tr>
            </a:tbl>
          </a:graphicData>
        </a:graphic>
      </p:graphicFrame>
      <p:pic>
        <p:nvPicPr>
          <p:cNvPr id="13" name="Picture 2">
            <a:extLst>
              <a:ext uri="{FF2B5EF4-FFF2-40B4-BE49-F238E27FC236}">
                <a16:creationId xmlns:a16="http://schemas.microsoft.com/office/drawing/2014/main" id="{7CFB0E98-C242-456A-8FF3-7E12F3749C4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2185" y="2365914"/>
            <a:ext cx="1026162" cy="102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2">
            <a:extLst>
              <a:ext uri="{FF2B5EF4-FFF2-40B4-BE49-F238E27FC236}">
                <a16:creationId xmlns:a16="http://schemas.microsoft.com/office/drawing/2014/main" id="{3B18AC59-ED57-CE82-4B64-06D62EA6C8E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667971" y="4861608"/>
            <a:ext cx="769623" cy="10261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2" name="Picture 8">
            <a:extLst>
              <a:ext uri="{FF2B5EF4-FFF2-40B4-BE49-F238E27FC236}">
                <a16:creationId xmlns:a16="http://schemas.microsoft.com/office/drawing/2014/main" id="{1DCB783B-C5CA-1C7B-62D2-867D9AB20DC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671796" y="2540946"/>
            <a:ext cx="1050343" cy="7002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6" name="Picture 12">
            <a:extLst>
              <a:ext uri="{FF2B5EF4-FFF2-40B4-BE49-F238E27FC236}">
                <a16:creationId xmlns:a16="http://schemas.microsoft.com/office/drawing/2014/main" id="{6497FDB0-589E-EE24-41D8-837E1539DAD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354290" y="4685721"/>
            <a:ext cx="918311" cy="12244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8" name="Picture 14">
            <a:extLst>
              <a:ext uri="{FF2B5EF4-FFF2-40B4-BE49-F238E27FC236}">
                <a16:creationId xmlns:a16="http://schemas.microsoft.com/office/drawing/2014/main" id="{0B0F6AF9-067F-FE38-3B3F-9F55C1E92F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1" cstate="email"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ackgroundRemoval t="4889" b="90000" l="9877" r="89815">
                        <a14:foregroundMark x1="42901" y1="8222" x2="42901" y2="8222"/>
                        <a14:foregroundMark x1="47531" y1="4889" x2="47531" y2="4889"/>
                        <a14:foregroundMark x1="46605" y1="68667" x2="46605" y2="6866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73817" y="4659325"/>
            <a:ext cx="988108" cy="13723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A1CBCF07-2C5A-C921-64B7-FBE3204CB072}"/>
              </a:ext>
            </a:extLst>
          </p:cNvPr>
          <p:cNvSpPr txBox="1"/>
          <p:nvPr/>
        </p:nvSpPr>
        <p:spPr>
          <a:xfrm>
            <a:off x="4195955" y="6583140"/>
            <a:ext cx="6094476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*All cases shown on this page include Limited Lifetime Warranty Protection </a:t>
            </a:r>
          </a:p>
        </p:txBody>
      </p:sp>
      <p:pic>
        <p:nvPicPr>
          <p:cNvPr id="4098" name="Picture 2">
            <a:extLst>
              <a:ext uri="{FF2B5EF4-FFF2-40B4-BE49-F238E27FC236}">
                <a16:creationId xmlns:a16="http://schemas.microsoft.com/office/drawing/2014/main" id="{1FD0AAF4-C4FC-E680-8DE7-88EC175DE70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3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758115" y="2557539"/>
            <a:ext cx="1013348" cy="7600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D4E09678-3907-D831-40FF-1DC9172FEC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4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736980" y="2492285"/>
            <a:ext cx="1108277" cy="8312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0" name="Picture 4">
            <a:extLst>
              <a:ext uri="{FF2B5EF4-FFF2-40B4-BE49-F238E27FC236}">
                <a16:creationId xmlns:a16="http://schemas.microsoft.com/office/drawing/2014/main" id="{4724E7E5-6C3C-A0D5-17C6-84EC4B6C58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5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045438" y="4685721"/>
            <a:ext cx="988109" cy="13174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2" name="Picture 6">
            <a:extLst>
              <a:ext uri="{FF2B5EF4-FFF2-40B4-BE49-F238E27FC236}">
                <a16:creationId xmlns:a16="http://schemas.microsoft.com/office/drawing/2014/main" id="{0807FB95-0B7F-3B61-87A7-3B098CEA82C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6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327528" y="2520895"/>
            <a:ext cx="595199" cy="5951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6" name="Picture 10">
            <a:extLst>
              <a:ext uri="{FF2B5EF4-FFF2-40B4-BE49-F238E27FC236}">
                <a16:creationId xmlns:a16="http://schemas.microsoft.com/office/drawing/2014/main" id="{156836F6-0CAD-EE1C-FA1D-122F7603C6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7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294379" y="2374120"/>
            <a:ext cx="1064492" cy="10644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8" name="Picture 12">
            <a:extLst>
              <a:ext uri="{FF2B5EF4-FFF2-40B4-BE49-F238E27FC236}">
                <a16:creationId xmlns:a16="http://schemas.microsoft.com/office/drawing/2014/main" id="{91FA6552-91B3-F1AD-1130-F84D8F1BBDA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8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405391" y="2520895"/>
            <a:ext cx="908105" cy="9081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6">
            <a:extLst>
              <a:ext uri="{FF2B5EF4-FFF2-40B4-BE49-F238E27FC236}">
                <a16:creationId xmlns:a16="http://schemas.microsoft.com/office/drawing/2014/main" id="{445AC020-0712-B4AB-DDF2-FBF6FBE4F98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9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566855" y="2474796"/>
            <a:ext cx="908105" cy="9081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10" name="Picture 14">
            <a:extLst>
              <a:ext uri="{FF2B5EF4-FFF2-40B4-BE49-F238E27FC236}">
                <a16:creationId xmlns:a16="http://schemas.microsoft.com/office/drawing/2014/main" id="{3F85CD98-4A3F-DF88-3EA5-9D674A0F27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0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717113" y="2374120"/>
            <a:ext cx="1026161" cy="10261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12" name="Picture 16">
            <a:extLst>
              <a:ext uri="{FF2B5EF4-FFF2-40B4-BE49-F238E27FC236}">
                <a16:creationId xmlns:a16="http://schemas.microsoft.com/office/drawing/2014/main" id="{69F468D5-F7DC-0C04-BAAF-5B1470E7E2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1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703279" y="2510803"/>
            <a:ext cx="973829" cy="7303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14" name="Picture 18">
            <a:extLst>
              <a:ext uri="{FF2B5EF4-FFF2-40B4-BE49-F238E27FC236}">
                <a16:creationId xmlns:a16="http://schemas.microsoft.com/office/drawing/2014/main" id="{A83AEEF6-8D46-9D8B-C1DB-3A830E31E0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2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839209" y="4826039"/>
            <a:ext cx="837899" cy="11171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663672426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0D0FD53-90EA-4ED5-B864-CF47D3EF3C7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Services &amp; Software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98D2350-8EB6-49EF-BC3A-C603DDF5C6B4}"/>
              </a:ext>
            </a:extLst>
          </p:cNvPr>
          <p:cNvSpPr>
            <a:spLocks noGrp="1"/>
          </p:cNvSpPr>
          <p:nvPr>
            <p:ph sz="half" idx="1"/>
          </p:nvPr>
        </p:nvSpPr>
        <p:spPr/>
        <p:txBody>
          <a:bodyPr/>
          <a:lstStyle/>
          <a:p>
            <a:pPr marL="0" indent="0" algn="ctr">
              <a:buNone/>
            </a:pPr>
            <a:r>
              <a:rPr lang="en-US" sz="2400" b="1" i="1"/>
              <a:t>Looking for the latest Services and Software information? </a:t>
            </a:r>
          </a:p>
          <a:p>
            <a:pPr marL="0" indent="0" algn="ctr">
              <a:buNone/>
            </a:pPr>
            <a:endParaRPr lang="en-US"/>
          </a:p>
          <a:p>
            <a:pPr marL="0" indent="0" algn="ctr">
              <a:buNone/>
            </a:pPr>
            <a:r>
              <a:rPr lang="en-US"/>
              <a:t>Check out SmartFind for compatible Services &amp; Software for EDU, ThinkPad, ThinkCentre, ThinkStation models</a:t>
            </a:r>
          </a:p>
          <a:p>
            <a:pPr marL="0" indent="0" algn="ctr">
              <a:buNone/>
            </a:pPr>
            <a:endParaRPr lang="en-US"/>
          </a:p>
          <a:p>
            <a:pPr marL="0" indent="0" algn="ctr">
              <a:buNone/>
            </a:pPr>
            <a:r>
              <a:rPr lang="en-US">
                <a:hlinkClick r:id="rId2"/>
              </a:rPr>
              <a:t>https://smartfind.lenovo.com/#/</a:t>
            </a:r>
            <a:endParaRPr lang="en-US"/>
          </a:p>
          <a:p>
            <a:pPr marL="0" indent="0" algn="ctr">
              <a:buNone/>
            </a:pP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3F1D047-6E88-48F3-807A-0429608BB5B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79</a:t>
            </a:fld>
            <a:endParaRPr lang="en-US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011061CB-4B9F-4221-B4B6-396225598D42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79905" y="3326704"/>
            <a:ext cx="5629013" cy="31135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51464684"/>
      </p:ext>
    </p:extLst>
  </p:cSld>
  <p:clrMapOvr>
    <a:masterClrMapping/>
  </p:clrMapOvr>
  <p:transition spd="med"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7B34BC7-0ED2-48E1-9705-8567543B8A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Premium ThinkPad AMD Series</a:t>
            </a:r>
            <a:br>
              <a:rPr lang="en-US"/>
            </a:b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58176B2-696F-4C72-8E95-CAF9C8D04DF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7" name="Picture 6" descr="A picture containing laptop, monitor, screen, sitting&#10;&#10;Description automatically generated">
            <a:extLst>
              <a:ext uri="{FF2B5EF4-FFF2-40B4-BE49-F238E27FC236}">
                <a16:creationId xmlns:a16="http://schemas.microsoft.com/office/drawing/2014/main" id="{8F82C7BA-AD69-469A-A8FC-30E89E5F6D81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3"/>
              </a:ext>
            </a:extLst>
          </a:blip>
          <a:stretch>
            <a:fillRect/>
          </a:stretch>
        </p:blipFill>
        <p:spPr>
          <a:xfrm>
            <a:off x="6794550" y="132263"/>
            <a:ext cx="2058619" cy="792569"/>
          </a:xfrm>
          <a:prstGeom prst="rect">
            <a:avLst/>
          </a:prstGeom>
        </p:spPr>
      </p:pic>
      <p:pic>
        <p:nvPicPr>
          <p:cNvPr id="8" name="Picture 7" descr="A picture containing photo, sitting, man, green&#10;&#10;Description automatically generated">
            <a:extLst>
              <a:ext uri="{FF2B5EF4-FFF2-40B4-BE49-F238E27FC236}">
                <a16:creationId xmlns:a16="http://schemas.microsoft.com/office/drawing/2014/main" id="{F240DC83-81C7-4DB5-813B-4C13CD32FA13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5"/>
              </a:ext>
            </a:extLst>
          </a:blip>
          <a:stretch>
            <a:fillRect/>
          </a:stretch>
        </p:blipFill>
        <p:spPr>
          <a:xfrm>
            <a:off x="9115840" y="35169"/>
            <a:ext cx="1687491" cy="889663"/>
          </a:xfrm>
          <a:prstGeom prst="rect">
            <a:avLst/>
          </a:prstGeom>
        </p:spPr>
      </p:pic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741EFB04-2648-0E63-E803-E3D9215EFD6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41941386"/>
              </p:ext>
            </p:extLst>
          </p:nvPr>
        </p:nvGraphicFramePr>
        <p:xfrm>
          <a:off x="4136751" y="1027906"/>
          <a:ext cx="2280982" cy="2593107"/>
        </p:xfrm>
        <a:graphic>
          <a:graphicData uri="http://schemas.openxmlformats.org/drawingml/2006/table">
            <a:tbl>
              <a:tblPr firstRow="1"/>
              <a:tblGrid>
                <a:gridCol w="30575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5058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246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23799">
                <a:tc rowSpan="11"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T16 G2 (AMD)</a:t>
                      </a:r>
                    </a:p>
                  </a:txBody>
                  <a:tcPr marL="0" marR="0" marT="80661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$</a:t>
                      </a:r>
                      <a:r>
                        <a:rPr lang="en-US" sz="11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965</a:t>
                      </a:r>
                      <a:endParaRPr kumimoji="0" lang="en-US" sz="11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$</a:t>
                      </a:r>
                      <a:r>
                        <a:rPr lang="en-US" sz="11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1232</a:t>
                      </a:r>
                      <a:endParaRPr kumimoji="0" lang="en-US" sz="1100" b="0" i="0" u="none" strike="noStrike" kern="1200" cap="none" spc="0" normalizeH="0" baseline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455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0661" marR="11203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0661" marR="11203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6090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 b="0">
                        <a:solidFill>
                          <a:srgbClr val="E2231A"/>
                        </a:solidFill>
                        <a:latin typeface="+mn-lt"/>
                        <a:cs typeface="Arial"/>
                      </a:endParaRPr>
                    </a:p>
                  </a:txBody>
                  <a:tcPr marL="12700" marR="12700" marT="0" marB="0" vert="vert27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6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21K7005FUS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6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21K70008US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015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Ryzen 5 PRO 7545U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Ryzen 7 PRO 7840U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015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61623984"/>
                  </a:ext>
                </a:extLst>
              </a:tr>
              <a:tr h="19582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256GB PCIe SSD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65823785"/>
                  </a:ext>
                </a:extLst>
              </a:tr>
              <a:tr h="39164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14" HD + Cam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14" FHD + </a:t>
                      </a:r>
                      <a:r>
                        <a:rPr kumimoji="0" lang="en-US" sz="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Touch</a:t>
                      </a:r>
                      <a:r>
                        <a:rPr kumimoji="0" lang="en-US" sz="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 </a:t>
                      </a:r>
                      <a:r>
                        <a:rPr kumimoji="0" 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+</a:t>
                      </a:r>
                      <a:r>
                        <a:rPr 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  </a:t>
                      </a:r>
                      <a:r>
                        <a:rPr kumimoji="0" 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IR Cam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07058777"/>
                  </a:ext>
                </a:extLst>
              </a:tr>
              <a:tr h="59398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/>
                        <a:t>Camera, Backlit Keyboard, FPR,</a:t>
                      </a:r>
                      <a:r>
                        <a:rPr lang="en-US" sz="600" b="0" baseline="0"/>
                        <a:t> </a:t>
                      </a:r>
                      <a:r>
                        <a:rPr lang="en-US" sz="600" b="0"/>
                        <a:t>Wi-Fi 6E, 11ax, 2x2 + BT5.2</a:t>
                      </a:r>
                    </a:p>
                  </a:txBody>
                  <a:tcPr marL="80661" marR="80661" marT="40330" marB="4033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/>
                        <a:t>5MP IR Camera, BL Keyboard, FPR,</a:t>
                      </a:r>
                      <a:r>
                        <a:rPr lang="en-US" sz="600" b="0" baseline="0"/>
                        <a:t> </a:t>
                      </a:r>
                      <a:r>
                        <a:rPr lang="en-US" sz="600" b="0"/>
                        <a:t>Wi-Fi 6E, 11ax, 2x2 + BT5.2</a:t>
                      </a:r>
                    </a:p>
                  </a:txBody>
                  <a:tcPr marL="80661" marR="80661" marT="40330" marB="4033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35902132"/>
                  </a:ext>
                </a:extLst>
              </a:tr>
              <a:tr h="19582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600" b="0" i="0" u="none" strike="noStrike" err="1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Integrated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 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52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Wh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600" b="0" i="0" u="none" strike="noStrike" err="1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Integrated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 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52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Wh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0523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3054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1 Year Depot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3 Year Depot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F930B67D-1F5B-BEF0-9048-D7C0C242754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89462091"/>
              </p:ext>
            </p:extLst>
          </p:nvPr>
        </p:nvGraphicFramePr>
        <p:xfrm>
          <a:off x="4473905" y="3801435"/>
          <a:ext cx="1291895" cy="2593107"/>
        </p:xfrm>
        <a:graphic>
          <a:graphicData uri="http://schemas.openxmlformats.org/drawingml/2006/table">
            <a:tbl>
              <a:tblPr firstRow="1"/>
              <a:tblGrid>
                <a:gridCol w="31037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8151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23799">
                <a:tc rowSpan="11"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X13 G4 (AMD)</a:t>
                      </a:r>
                    </a:p>
                  </a:txBody>
                  <a:tcPr marL="0" marR="0" marT="80661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$</a:t>
                      </a:r>
                      <a:r>
                        <a:rPr lang="en-US" sz="11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1259</a:t>
                      </a:r>
                      <a:endParaRPr kumimoji="0" lang="en-US" sz="1100" b="0" i="0" u="none" strike="noStrike" kern="1200" cap="none" spc="0" normalizeH="0" baseline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455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0661" marR="11203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6090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 b="0">
                        <a:solidFill>
                          <a:srgbClr val="E2231A"/>
                        </a:solidFill>
                        <a:latin typeface="+mn-lt"/>
                        <a:cs typeface="Arial"/>
                      </a:endParaRPr>
                    </a:p>
                  </a:txBody>
                  <a:tcPr marL="12700" marR="12700" marT="0" marB="0" vert="vert27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600" b="1" i="0" u="none" strike="noStrike" kern="120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21J30007US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015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Ryzen 7 PRO 7840U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015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61623984"/>
                  </a:ext>
                </a:extLst>
              </a:tr>
              <a:tr h="19582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65823785"/>
                  </a:ext>
                </a:extLst>
              </a:tr>
              <a:tr h="39164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13" FHD + 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Touch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 </a:t>
                      </a: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+</a:t>
                      </a:r>
                      <a:r>
                        <a:rPr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    </a:t>
                      </a: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 5MP IR Cam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07058777"/>
                  </a:ext>
                </a:extLst>
              </a:tr>
              <a:tr h="59398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/>
                        <a:t>5MP IR Camera, BL Keyboard, FPR,</a:t>
                      </a:r>
                      <a:r>
                        <a:rPr lang="en-US" sz="600" b="0" baseline="0"/>
                        <a:t> </a:t>
                      </a:r>
                      <a:r>
                        <a:rPr lang="en-US" sz="600" b="0"/>
                        <a:t>Wi-Fi 6E, 11ax, 2x2 + BT5.2</a:t>
                      </a:r>
                    </a:p>
                  </a:txBody>
                  <a:tcPr marL="80661" marR="80661" marT="40330" marB="4033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35902132"/>
                  </a:ext>
                </a:extLst>
              </a:tr>
              <a:tr h="19582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600" b="0" i="0" u="none" strike="noStrike" err="1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Integrated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 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41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Wh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0523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3054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3 Year Depot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75A96F72-01F1-78E8-8438-33E990D9453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1238837"/>
              </p:ext>
            </p:extLst>
          </p:nvPr>
        </p:nvGraphicFramePr>
        <p:xfrm>
          <a:off x="164378" y="1027906"/>
          <a:ext cx="3298551" cy="2593107"/>
        </p:xfrm>
        <a:graphic>
          <a:graphicData uri="http://schemas.openxmlformats.org/drawingml/2006/table">
            <a:tbl>
              <a:tblPr firstRow="1"/>
              <a:tblGrid>
                <a:gridCol w="3066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1773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0065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73486">
                  <a:extLst>
                    <a:ext uri="{9D8B030D-6E8A-4147-A177-3AD203B41FA5}">
                      <a16:colId xmlns:a16="http://schemas.microsoft.com/office/drawing/2014/main" val="400086118"/>
                    </a:ext>
                  </a:extLst>
                </a:gridCol>
              </a:tblGrid>
              <a:tr h="276820">
                <a:tc rowSpan="11"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T14 G5 (AMD)</a:t>
                      </a:r>
                    </a:p>
                  </a:txBody>
                  <a:tcPr marL="0" marR="0" marT="80661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$</a:t>
                      </a:r>
                      <a:r>
                        <a:rPr lang="en-US" sz="11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1029</a:t>
                      </a:r>
                      <a:endParaRPr kumimoji="0" lang="en-US" dirty="0"/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$</a:t>
                      </a:r>
                      <a:r>
                        <a:rPr lang="en-US" sz="11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1121</a:t>
                      </a:r>
                      <a:endParaRPr kumimoji="0" lang="en-US" sz="1100" b="0" i="0" u="none" strike="noStrike" kern="1200" cap="none" spc="0" normalizeH="0" baseline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$</a:t>
                      </a:r>
                      <a:r>
                        <a:rPr lang="en-US" sz="11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1278</a:t>
                      </a:r>
                      <a:endParaRPr kumimoji="0" lang="en-US" sz="11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001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0661" marR="11203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0661" marR="11203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0661" marR="11203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3450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 b="0">
                        <a:solidFill>
                          <a:srgbClr val="E2231A"/>
                        </a:solidFill>
                        <a:latin typeface="+mn-lt"/>
                        <a:cs typeface="Arial"/>
                      </a:endParaRPr>
                    </a:p>
                  </a:txBody>
                  <a:tcPr marL="12700" marR="12700" marT="0" marB="0" vert="vert27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6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21MC000NUS - Grey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6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21MC000CUS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6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21MC004YUS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708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Ryzen 5 PRO 8540U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Ryzen 7 PRO 8840U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Ryzen 7 PRO 8840U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708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32GB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61623984"/>
                  </a:ext>
                </a:extLst>
              </a:tr>
              <a:tr h="19228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256GB PCIe SSD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65823785"/>
                  </a:ext>
                </a:extLst>
              </a:tr>
              <a:tr h="38457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14" FHD + IR Cam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14" FHD + IR Cam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14" FHD + </a:t>
                      </a:r>
                      <a:r>
                        <a:rPr kumimoji="0" lang="en-US" sz="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Touch</a:t>
                      </a:r>
                      <a:r>
                        <a:rPr kumimoji="0" lang="en-US" sz="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 </a:t>
                      </a:r>
                      <a:r>
                        <a:rPr kumimoji="0" 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+</a:t>
                      </a:r>
                      <a:r>
                        <a:rPr 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 </a:t>
                      </a:r>
                      <a:r>
                        <a:rPr kumimoji="0" 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IR Cam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07058777"/>
                  </a:ext>
                </a:extLst>
              </a:tr>
              <a:tr h="58324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/>
                        <a:t>Camera, Backlit Keyboard, FPR,</a:t>
                      </a:r>
                      <a:r>
                        <a:rPr lang="en-US" sz="600" b="0" baseline="0"/>
                        <a:t> </a:t>
                      </a:r>
                      <a:r>
                        <a:rPr lang="en-US" sz="600" b="0"/>
                        <a:t>Wi-Fi 6E, 11ax, 2x2 + BT5.2</a:t>
                      </a:r>
                    </a:p>
                  </a:txBody>
                  <a:tcPr marL="80661" marR="80661" marT="40330" marB="4033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/>
                        <a:t>IR Camera, Backlit Keyboard, FPR,</a:t>
                      </a:r>
                      <a:r>
                        <a:rPr lang="en-US" sz="600" b="0" baseline="0"/>
                        <a:t> </a:t>
                      </a:r>
                      <a:r>
                        <a:rPr lang="en-US" sz="600" b="0"/>
                        <a:t>Wi-Fi 6E, 11ax, 2x2 + BT5.2</a:t>
                      </a:r>
                    </a:p>
                  </a:txBody>
                  <a:tcPr marL="80661" marR="80661" marT="40330" marB="4033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/>
                        <a:t>5MP IR Camera, BL Keyboard, FPR,</a:t>
                      </a:r>
                      <a:r>
                        <a:rPr lang="en-US" sz="600" b="0" baseline="0"/>
                        <a:t> </a:t>
                      </a:r>
                      <a:r>
                        <a:rPr lang="en-US" sz="600" b="0"/>
                        <a:t>Wi-Fi 6E, 11ax, 2x2 + BT5.2</a:t>
                      </a:r>
                    </a:p>
                  </a:txBody>
                  <a:tcPr marL="80661" marR="80661" marT="40330" marB="4033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35902132"/>
                  </a:ext>
                </a:extLst>
              </a:tr>
              <a:tr h="19228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Integrated </a:t>
                      </a:r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52</a:t>
                      </a:r>
                      <a:r>
                        <a:rPr lang="cs-C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Wh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Integrated </a:t>
                      </a:r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52</a:t>
                      </a:r>
                      <a:r>
                        <a:rPr lang="cs-C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Wh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Integrated </a:t>
                      </a:r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52</a:t>
                      </a:r>
                      <a:r>
                        <a:rPr lang="cs-C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Wh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6176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2819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1 Year Depot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1 Year Depot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1 Year Depot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F4591D9E-3B60-AC07-B82D-2469D447CC55}"/>
              </a:ext>
            </a:extLst>
          </p:cNvPr>
          <p:cNvGraphicFramePr>
            <a:graphicFrameLocks noGrp="1"/>
          </p:cNvGraphicFramePr>
          <p:nvPr/>
        </p:nvGraphicFramePr>
        <p:xfrm>
          <a:off x="164378" y="3801435"/>
          <a:ext cx="3298551" cy="2593107"/>
        </p:xfrm>
        <a:graphic>
          <a:graphicData uri="http://schemas.openxmlformats.org/drawingml/2006/table">
            <a:tbl>
              <a:tblPr firstRow="1"/>
              <a:tblGrid>
                <a:gridCol w="3066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1773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0065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73486">
                  <a:extLst>
                    <a:ext uri="{9D8B030D-6E8A-4147-A177-3AD203B41FA5}">
                      <a16:colId xmlns:a16="http://schemas.microsoft.com/office/drawing/2014/main" val="400086118"/>
                    </a:ext>
                  </a:extLst>
                </a:gridCol>
              </a:tblGrid>
              <a:tr h="276820">
                <a:tc rowSpan="11"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T14S G4 (AMD)</a:t>
                      </a:r>
                    </a:p>
                  </a:txBody>
                  <a:tcPr marL="0" marR="0" marT="80661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$</a:t>
                      </a:r>
                      <a:r>
                        <a:rPr lang="en-US" sz="11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1103</a:t>
                      </a:r>
                      <a:endParaRPr kumimoji="0" lang="en-US" sz="1100" b="0" i="0" u="none" strike="noStrike" kern="1200" cap="none" spc="0" normalizeH="0" baseline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$</a:t>
                      </a:r>
                      <a:r>
                        <a:rPr lang="en-US" sz="11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1186</a:t>
                      </a:r>
                      <a:endParaRPr kumimoji="0" lang="en-US" sz="1100" b="0" i="0" u="none" strike="noStrike" kern="1200" cap="none" spc="0" normalizeH="0" baseline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$</a:t>
                      </a:r>
                      <a:r>
                        <a:rPr lang="en-US" sz="11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1287</a:t>
                      </a:r>
                      <a:endParaRPr kumimoji="0" lang="en-US" sz="1100" b="0" i="0" u="none" strike="noStrike" kern="1200" cap="none" spc="0" normalizeH="0" baseline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001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0661" marR="11203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0661" marR="11203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0661" marR="11203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3450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 b="0">
                        <a:solidFill>
                          <a:srgbClr val="E2231A"/>
                        </a:solidFill>
                        <a:latin typeface="+mn-lt"/>
                        <a:cs typeface="Arial"/>
                      </a:endParaRPr>
                    </a:p>
                  </a:txBody>
                  <a:tcPr marL="12700" marR="12700" marT="0" marB="0" vert="vert27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600" b="1" i="0" u="none" strike="noStrike" kern="120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21F8004KUS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600" b="1" i="0" u="none" strike="noStrike" kern="120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21F80049US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600" b="1" i="0" u="none" strike="noStrike" kern="120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21F8004AUS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708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Ryzen 5 PRO 7540U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Ryzen 5 PRO 7540U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Ryzen 7 PRO 7840U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708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61623984"/>
                  </a:ext>
                </a:extLst>
              </a:tr>
              <a:tr h="19228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256GB PCIe SSD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65823785"/>
                  </a:ext>
                </a:extLst>
              </a:tr>
              <a:tr h="38457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14" FHD + Cam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14" FHD + 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Touch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 </a:t>
                      </a: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+</a:t>
                      </a:r>
                      <a:r>
                        <a:rPr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       </a:t>
                      </a: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 Cam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14" FHD + 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Touch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 </a:t>
                      </a: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+</a:t>
                      </a:r>
                      <a:r>
                        <a:rPr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  </a:t>
                      </a: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 5MP IR Cam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07058777"/>
                  </a:ext>
                </a:extLst>
              </a:tr>
              <a:tr h="58324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/>
                        <a:t>Camera, Backlit Keyboard, FPR,</a:t>
                      </a:r>
                      <a:r>
                        <a:rPr lang="en-US" sz="600" b="0" baseline="0"/>
                        <a:t> </a:t>
                      </a:r>
                      <a:r>
                        <a:rPr lang="en-US" sz="600" b="0"/>
                        <a:t>Wi-Fi 6E, 11ax, 2x2 + BT5.2</a:t>
                      </a:r>
                    </a:p>
                  </a:txBody>
                  <a:tcPr marL="80661" marR="80661" marT="40330" marB="4033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/>
                        <a:t>IR Camera, Backlit Keyboard, FPR,</a:t>
                      </a:r>
                      <a:r>
                        <a:rPr lang="en-US" sz="600" b="0" baseline="0"/>
                        <a:t> </a:t>
                      </a:r>
                      <a:r>
                        <a:rPr lang="en-US" sz="600" b="0"/>
                        <a:t>Wi-Fi 6E, 11ax, 2x2 + BT5.2</a:t>
                      </a:r>
                    </a:p>
                  </a:txBody>
                  <a:tcPr marL="80661" marR="80661" marT="40330" marB="4033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/>
                        <a:t>5MP IR Camera, BL Keyboard, FPR,</a:t>
                      </a:r>
                      <a:r>
                        <a:rPr lang="en-US" sz="600" b="0" baseline="0"/>
                        <a:t> </a:t>
                      </a:r>
                      <a:r>
                        <a:rPr lang="en-US" sz="600" b="0"/>
                        <a:t>Wi-Fi 6E, 11ax, 2x2 + BT5.2</a:t>
                      </a:r>
                    </a:p>
                  </a:txBody>
                  <a:tcPr marL="80661" marR="80661" marT="40330" marB="4033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35902132"/>
                  </a:ext>
                </a:extLst>
              </a:tr>
              <a:tr h="19228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600" b="0" i="0" u="none" strike="noStrike" err="1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Integrated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 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57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Wh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600" b="0" i="0" u="none" strike="noStrike" err="1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Integrated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 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57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Wh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600" b="0" i="0" u="none" strike="noStrike" err="1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Integrated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 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57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Wh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6176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2819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3 Year Depot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3 Year Depot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3 Year Depot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42624666"/>
      </p:ext>
    </p:extLst>
  </p:cSld>
  <p:clrMapOvr>
    <a:masterClrMapping/>
  </p:clrMapOvr>
  <p:transition spd="med"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99D34D4-84DC-4B69-8C7E-0BBB0DF495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VELOCITY THINKPAD</a:t>
            </a:r>
            <a:br>
              <a:rPr lang="en-US"/>
            </a:b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5BAEC2C-9F4B-4A4A-831B-699ACA795F1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7BB701E3-D698-4643-9264-AD69B882BE33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26954" y="1984915"/>
            <a:ext cx="541948" cy="541948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742DA6E2-498E-4750-B2EE-A9A7D6A90ADE}"/>
              </a:ext>
            </a:extLst>
          </p:cNvPr>
          <p:cNvSpPr txBox="1"/>
          <p:nvPr/>
        </p:nvSpPr>
        <p:spPr>
          <a:xfrm>
            <a:off x="6353281" y="2120082"/>
            <a:ext cx="1644724" cy="2716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65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E14 (Intel / AMD)</a:t>
            </a:r>
          </a:p>
        </p:txBody>
      </p:sp>
      <p:pic>
        <p:nvPicPr>
          <p:cNvPr id="19" name="图片 13" descr="电脑的屏幕&#10;&#10;中度可信度描述已自动生成">
            <a:extLst>
              <a:ext uri="{FF2B5EF4-FFF2-40B4-BE49-F238E27FC236}">
                <a16:creationId xmlns:a16="http://schemas.microsoft.com/office/drawing/2014/main" id="{3754F4F6-0A6C-0E58-0CBD-FEDAC44C0385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172" b="11227"/>
          <a:stretch/>
        </p:blipFill>
        <p:spPr>
          <a:xfrm>
            <a:off x="501417" y="1440897"/>
            <a:ext cx="5851864" cy="3976206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63558CBC-7FA7-4E31-AC7D-D9A0394917E7}"/>
              </a:ext>
            </a:extLst>
          </p:cNvPr>
          <p:cNvSpPr txBox="1"/>
          <p:nvPr/>
        </p:nvSpPr>
        <p:spPr>
          <a:xfrm>
            <a:off x="839812" y="3065546"/>
            <a:ext cx="1644724" cy="2716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65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E16 (Intel/AMD)</a:t>
            </a:r>
          </a:p>
        </p:txBody>
      </p:sp>
      <p:pic>
        <p:nvPicPr>
          <p:cNvPr id="7" name="圖片 5" descr="一張含有 電腦, 膝上型電腦, 鍵盤 的圖片&#10;&#10;自動產生的描述">
            <a:extLst>
              <a:ext uri="{FF2B5EF4-FFF2-40B4-BE49-F238E27FC236}">
                <a16:creationId xmlns:a16="http://schemas.microsoft.com/office/drawing/2014/main" id="{9AE35C4C-798E-16BB-6D41-ABF5A210BE1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44289" y="778002"/>
            <a:ext cx="4177735" cy="53019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83972597"/>
      </p:ext>
    </p:extLst>
  </p:cSld>
  <p:clrMapOvr>
    <a:masterClrMapping/>
  </p:clrMapOvr>
  <p:transition spd="med"/>
</p:sld>
</file>

<file path=ppt/theme/theme1.xml><?xml version="1.0" encoding="utf-8"?>
<a:theme xmlns:a="http://schemas.openxmlformats.org/drawingml/2006/main" name="Lenovo Master">
  <a:themeElements>
    <a:clrScheme name="Lenovo Colors">
      <a:dk1>
        <a:srgbClr val="000000"/>
      </a:dk1>
      <a:lt1>
        <a:sysClr val="window" lastClr="FFFFFF"/>
      </a:lt1>
      <a:dk2>
        <a:srgbClr val="8246AF"/>
      </a:dk2>
      <a:lt2>
        <a:srgbClr val="333F48"/>
      </a:lt2>
      <a:accent1>
        <a:srgbClr val="E1140A"/>
      </a:accent1>
      <a:accent2>
        <a:srgbClr val="FF6A00"/>
      </a:accent2>
      <a:accent3>
        <a:srgbClr val="F04187"/>
      </a:accent3>
      <a:accent4>
        <a:srgbClr val="3E8DDD"/>
      </a:accent4>
      <a:accent5>
        <a:srgbClr val="46C8E1"/>
      </a:accent5>
      <a:accent6>
        <a:srgbClr val="6AC346"/>
      </a:accent6>
      <a:hlink>
        <a:srgbClr val="4AC0E0"/>
      </a:hlink>
      <a:folHlink>
        <a:srgbClr val="4AC0E0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6F7170"/>
        </a:solidFill>
        <a:ln>
          <a:noFill/>
        </a:ln>
      </a:spPr>
      <a:bodyPr lIns="182880" tIns="182880" rIns="182880" bIns="182880" rtlCol="0" anchor="t"/>
      <a:lstStyle>
        <a:defPPr algn="l">
          <a:defRPr sz="1600" dirty="0" err="1" smtClean="0">
            <a:solidFill>
              <a:prstClr val="white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>
          <a:defRPr dirty="0" smtClean="0">
            <a:latin typeface="Arial" pitchFamily="34" charset="0"/>
            <a:cs typeface="Arial" pitchFamily="34" charset="0"/>
          </a:defRPr>
        </a:defPPr>
      </a:lstStyle>
    </a:txDef>
  </a:objectDefaults>
  <a:extraClrSchemeLst/>
</a:theme>
</file>

<file path=ppt/theme/theme10.xml><?xml version="1.0" encoding="utf-8"?>
<a:theme xmlns:a="http://schemas.openxmlformats.org/drawingml/2006/main" name="6_Lenovo Master">
  <a:themeElements>
    <a:clrScheme name="Custom 2">
      <a:dk1>
        <a:srgbClr val="000000"/>
      </a:dk1>
      <a:lt1>
        <a:sysClr val="window" lastClr="FFFFFF"/>
      </a:lt1>
      <a:dk2>
        <a:srgbClr val="F26A52"/>
      </a:dk2>
      <a:lt2>
        <a:srgbClr val="4E444E"/>
      </a:lt2>
      <a:accent1>
        <a:srgbClr val="E1251B"/>
      </a:accent1>
      <a:accent2>
        <a:srgbClr val="871C23"/>
      </a:accent2>
      <a:accent3>
        <a:srgbClr val="D9C1D8"/>
      </a:accent3>
      <a:accent4>
        <a:srgbClr val="4D144A"/>
      </a:accent4>
      <a:accent5>
        <a:srgbClr val="C9D0F0"/>
      </a:accent5>
      <a:accent6>
        <a:srgbClr val="11184F"/>
      </a:accent6>
      <a:hlink>
        <a:srgbClr val="3046AD"/>
      </a:hlink>
      <a:folHlink>
        <a:srgbClr val="3046AD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B8252E"/>
        </a:solidFill>
        <a:ln>
          <a:noFill/>
        </a:ln>
      </a:spPr>
      <a:bodyPr lIns="182880" tIns="182880" rIns="182880" bIns="182880" rtlCol="0" anchor="t"/>
      <a:lstStyle>
        <a:defPPr algn="l">
          <a:defRPr sz="1600" dirty="0" err="1">
            <a:solidFill>
              <a:prstClr val="white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tx1"/>
          </a:solidFill>
          <a:miter lim="800000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rtlCol="0">
        <a:spAutoFit/>
      </a:bodyPr>
      <a:lstStyle>
        <a:defPPr algn="l">
          <a:defRPr sz="1800" dirty="0" err="1" smtClean="0">
            <a:latin typeface="Arial" pitchFamily="34" charset="0"/>
            <a:cs typeface="Arial" pitchFamily="34" charset="0"/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resentation1" id="{2F65D00F-543C-4EA3-AB4F-A8FFF00EEA2C}" vid="{3B65E472-2AD6-4176-9EF6-397D86762CA9}"/>
    </a:ext>
  </a:extLst>
</a:theme>
</file>

<file path=ppt/theme/theme11.xml><?xml version="1.0" encoding="utf-8"?>
<a:theme xmlns:a="http://schemas.openxmlformats.org/drawingml/2006/main" name="OneLenovo">
  <a:themeElements>
    <a:clrScheme name="Custom 2">
      <a:dk1>
        <a:srgbClr val="000000"/>
      </a:dk1>
      <a:lt1>
        <a:sysClr val="window" lastClr="FFFFFF"/>
      </a:lt1>
      <a:dk2>
        <a:srgbClr val="F26A52"/>
      </a:dk2>
      <a:lt2>
        <a:srgbClr val="4E444E"/>
      </a:lt2>
      <a:accent1>
        <a:srgbClr val="E1251B"/>
      </a:accent1>
      <a:accent2>
        <a:srgbClr val="871C23"/>
      </a:accent2>
      <a:accent3>
        <a:srgbClr val="D9C1D8"/>
      </a:accent3>
      <a:accent4>
        <a:srgbClr val="4D144A"/>
      </a:accent4>
      <a:accent5>
        <a:srgbClr val="C9D0F0"/>
      </a:accent5>
      <a:accent6>
        <a:srgbClr val="11184F"/>
      </a:accent6>
      <a:hlink>
        <a:srgbClr val="3046AD"/>
      </a:hlink>
      <a:folHlink>
        <a:srgbClr val="3046AD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B8252E"/>
        </a:solidFill>
        <a:ln>
          <a:noFill/>
        </a:ln>
      </a:spPr>
      <a:bodyPr lIns="182880" tIns="182880" rIns="182880" bIns="182880" rtlCol="0" anchor="t"/>
      <a:lstStyle>
        <a:defPPr algn="l">
          <a:defRPr sz="1600" dirty="0" err="1">
            <a:solidFill>
              <a:prstClr val="white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tx1"/>
          </a:solidFill>
          <a:miter lim="800000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rtlCol="0">
        <a:spAutoFit/>
      </a:bodyPr>
      <a:lstStyle>
        <a:defPPr algn="l">
          <a:defRPr sz="1800" dirty="0" err="1" smtClean="0">
            <a:latin typeface="Arial" pitchFamily="34" charset="0"/>
            <a:cs typeface="Arial" pitchFamily="34" charset="0"/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OneLenovo" id="{DB165093-D410-4077-B8A3-609F232C0D52}" vid="{CE4C04C5-BC5C-4616-B395-80DC25B19EF3}"/>
    </a:ext>
  </a:extLst>
</a:theme>
</file>

<file path=ppt/theme/theme1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Custom Design">
  <a:themeElements>
    <a:clrScheme name="presentation">
      <a:dk1>
        <a:srgbClr val="000000"/>
      </a:dk1>
      <a:lt1>
        <a:srgbClr val="FFFFFF"/>
      </a:lt1>
      <a:dk2>
        <a:srgbClr val="6F7170"/>
      </a:dk2>
      <a:lt2>
        <a:srgbClr val="C4BEB6"/>
      </a:lt2>
      <a:accent1>
        <a:srgbClr val="E2231A"/>
      </a:accent1>
      <a:accent2>
        <a:srgbClr val="FF6A00"/>
      </a:accent2>
      <a:accent3>
        <a:srgbClr val="E96BAF"/>
      </a:accent3>
      <a:accent4>
        <a:srgbClr val="3E8DDD"/>
      </a:accent4>
      <a:accent5>
        <a:srgbClr val="4AC0E0"/>
      </a:accent5>
      <a:accent6>
        <a:srgbClr val="6ABF4A"/>
      </a:accent6>
      <a:hlink>
        <a:srgbClr val="4AC0E0"/>
      </a:hlink>
      <a:folHlink>
        <a:srgbClr val="4AC0E0"/>
      </a:folHlink>
    </a:clrScheme>
    <a:fontScheme name="Arial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1_Lenovo Master">
  <a:themeElements>
    <a:clrScheme name="Custom 2">
      <a:dk1>
        <a:srgbClr val="000000"/>
      </a:dk1>
      <a:lt1>
        <a:sysClr val="window" lastClr="FFFFFF"/>
      </a:lt1>
      <a:dk2>
        <a:srgbClr val="F26A52"/>
      </a:dk2>
      <a:lt2>
        <a:srgbClr val="4E444E"/>
      </a:lt2>
      <a:accent1>
        <a:srgbClr val="E1251B"/>
      </a:accent1>
      <a:accent2>
        <a:srgbClr val="871C23"/>
      </a:accent2>
      <a:accent3>
        <a:srgbClr val="D9C1D8"/>
      </a:accent3>
      <a:accent4>
        <a:srgbClr val="4D144A"/>
      </a:accent4>
      <a:accent5>
        <a:srgbClr val="C9D0F0"/>
      </a:accent5>
      <a:accent6>
        <a:srgbClr val="11184F"/>
      </a:accent6>
      <a:hlink>
        <a:srgbClr val="3046AD"/>
      </a:hlink>
      <a:folHlink>
        <a:srgbClr val="3046AD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B8252E"/>
        </a:solidFill>
        <a:ln>
          <a:noFill/>
        </a:ln>
      </a:spPr>
      <a:bodyPr lIns="182880" tIns="182880" rIns="182880" bIns="182880" rtlCol="0" anchor="t"/>
      <a:lstStyle>
        <a:defPPr algn="l">
          <a:defRPr sz="1600" dirty="0" err="1">
            <a:solidFill>
              <a:prstClr val="white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tx1"/>
          </a:solidFill>
          <a:miter lim="800000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rtlCol="0">
        <a:spAutoFit/>
      </a:bodyPr>
      <a:lstStyle>
        <a:defPPr algn="l">
          <a:defRPr sz="1800" dirty="0" err="1" smtClean="0">
            <a:latin typeface="Arial" pitchFamily="34" charset="0"/>
            <a:cs typeface="Arial" pitchFamily="34" charset="0"/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resentation7" id="{1F652287-FB41-41FD-9169-D865D523EFF1}" vid="{56E9668C-54CA-465F-A460-8A92F2944175}"/>
    </a:ext>
  </a:extLst>
</a:theme>
</file>

<file path=ppt/theme/theme4.xml><?xml version="1.0" encoding="utf-8"?>
<a:theme xmlns:a="http://schemas.openxmlformats.org/drawingml/2006/main" name="2_Lenovo Master">
  <a:themeElements>
    <a:clrScheme name="Lenovo Colors">
      <a:dk1>
        <a:srgbClr val="000000"/>
      </a:dk1>
      <a:lt1>
        <a:sysClr val="window" lastClr="FFFFFF"/>
      </a:lt1>
      <a:dk2>
        <a:srgbClr val="8246AF"/>
      </a:dk2>
      <a:lt2>
        <a:srgbClr val="333F48"/>
      </a:lt2>
      <a:accent1>
        <a:srgbClr val="E1140A"/>
      </a:accent1>
      <a:accent2>
        <a:srgbClr val="FF6A00"/>
      </a:accent2>
      <a:accent3>
        <a:srgbClr val="F04187"/>
      </a:accent3>
      <a:accent4>
        <a:srgbClr val="3E8DDD"/>
      </a:accent4>
      <a:accent5>
        <a:srgbClr val="46C8E1"/>
      </a:accent5>
      <a:accent6>
        <a:srgbClr val="6AC346"/>
      </a:accent6>
      <a:hlink>
        <a:srgbClr val="4AC0E0"/>
      </a:hlink>
      <a:folHlink>
        <a:srgbClr val="4AC0E0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6F7170"/>
        </a:solidFill>
        <a:ln>
          <a:noFill/>
        </a:ln>
      </a:spPr>
      <a:bodyPr lIns="182880" tIns="182880" rIns="182880" bIns="182880" rtlCol="0" anchor="t"/>
      <a:lstStyle>
        <a:defPPr algn="l">
          <a:defRPr sz="1600" dirty="0" err="1" smtClean="0">
            <a:solidFill>
              <a:prstClr val="white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>
          <a:defRPr dirty="0" smtClean="0">
            <a:latin typeface="Arial" pitchFamily="34" charset="0"/>
            <a:cs typeface="Arial" pitchFamily="34" charset="0"/>
          </a:defRPr>
        </a:defPPr>
      </a:lstStyle>
    </a:txDef>
  </a:objectDefaults>
  <a:extraClrSchemeLst/>
</a:theme>
</file>

<file path=ppt/theme/theme5.xml><?xml version="1.0" encoding="utf-8"?>
<a:theme xmlns:a="http://schemas.openxmlformats.org/drawingml/2006/main" name="3_Lenovo Master">
  <a:themeElements>
    <a:clrScheme name="Lenovo Colors">
      <a:dk1>
        <a:srgbClr val="000000"/>
      </a:dk1>
      <a:lt1>
        <a:sysClr val="window" lastClr="FFFFFF"/>
      </a:lt1>
      <a:dk2>
        <a:srgbClr val="8246AF"/>
      </a:dk2>
      <a:lt2>
        <a:srgbClr val="333F48"/>
      </a:lt2>
      <a:accent1>
        <a:srgbClr val="E1140A"/>
      </a:accent1>
      <a:accent2>
        <a:srgbClr val="FF6A00"/>
      </a:accent2>
      <a:accent3>
        <a:srgbClr val="F04187"/>
      </a:accent3>
      <a:accent4>
        <a:srgbClr val="3E8DDD"/>
      </a:accent4>
      <a:accent5>
        <a:srgbClr val="46C8E1"/>
      </a:accent5>
      <a:accent6>
        <a:srgbClr val="6AC346"/>
      </a:accent6>
      <a:hlink>
        <a:srgbClr val="4AC0E0"/>
      </a:hlink>
      <a:folHlink>
        <a:srgbClr val="4AC0E0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6F7170"/>
        </a:solidFill>
        <a:ln>
          <a:noFill/>
        </a:ln>
      </a:spPr>
      <a:bodyPr lIns="182880" tIns="182880" rIns="182880" bIns="182880" rtlCol="0" anchor="t"/>
      <a:lstStyle>
        <a:defPPr algn="l">
          <a:defRPr sz="1600" dirty="0" err="1" smtClean="0">
            <a:solidFill>
              <a:prstClr val="white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>
          <a:defRPr dirty="0" smtClean="0">
            <a:latin typeface="Arial" pitchFamily="34" charset="0"/>
            <a:cs typeface="Arial" pitchFamily="34" charset="0"/>
          </a:defRPr>
        </a:defPPr>
      </a:lstStyle>
    </a:txDef>
  </a:objectDefaults>
  <a:extraClrSchemeLst/>
</a:theme>
</file>

<file path=ppt/theme/theme6.xml><?xml version="1.0" encoding="utf-8"?>
<a:theme xmlns:a="http://schemas.openxmlformats.org/drawingml/2006/main" name="2_Custom Design">
  <a:themeElements>
    <a:clrScheme name="presentation">
      <a:dk1>
        <a:srgbClr val="000000"/>
      </a:dk1>
      <a:lt1>
        <a:srgbClr val="FFFFFF"/>
      </a:lt1>
      <a:dk2>
        <a:srgbClr val="6F7170"/>
      </a:dk2>
      <a:lt2>
        <a:srgbClr val="C4BEB6"/>
      </a:lt2>
      <a:accent1>
        <a:srgbClr val="E2231A"/>
      </a:accent1>
      <a:accent2>
        <a:srgbClr val="FF6A00"/>
      </a:accent2>
      <a:accent3>
        <a:srgbClr val="E96BAF"/>
      </a:accent3>
      <a:accent4>
        <a:srgbClr val="3E8DDD"/>
      </a:accent4>
      <a:accent5>
        <a:srgbClr val="4AC0E0"/>
      </a:accent5>
      <a:accent6>
        <a:srgbClr val="6ABF4A"/>
      </a:accent6>
      <a:hlink>
        <a:srgbClr val="4AC0E0"/>
      </a:hlink>
      <a:folHlink>
        <a:srgbClr val="4AC0E0"/>
      </a:folHlink>
    </a:clrScheme>
    <a:fontScheme name="Arial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4_Lenovo Master">
  <a:themeElements>
    <a:clrScheme name="Custom 2">
      <a:dk1>
        <a:srgbClr val="000000"/>
      </a:dk1>
      <a:lt1>
        <a:sysClr val="window" lastClr="FFFFFF"/>
      </a:lt1>
      <a:dk2>
        <a:srgbClr val="F26A52"/>
      </a:dk2>
      <a:lt2>
        <a:srgbClr val="4E444E"/>
      </a:lt2>
      <a:accent1>
        <a:srgbClr val="E1251B"/>
      </a:accent1>
      <a:accent2>
        <a:srgbClr val="871C23"/>
      </a:accent2>
      <a:accent3>
        <a:srgbClr val="D9C1D8"/>
      </a:accent3>
      <a:accent4>
        <a:srgbClr val="4D144A"/>
      </a:accent4>
      <a:accent5>
        <a:srgbClr val="C9D0F0"/>
      </a:accent5>
      <a:accent6>
        <a:srgbClr val="11184F"/>
      </a:accent6>
      <a:hlink>
        <a:srgbClr val="3046AD"/>
      </a:hlink>
      <a:folHlink>
        <a:srgbClr val="3046AD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B8252E"/>
        </a:solidFill>
        <a:ln>
          <a:noFill/>
        </a:ln>
      </a:spPr>
      <a:bodyPr lIns="182880" tIns="182880" rIns="182880" bIns="182880" rtlCol="0" anchor="t"/>
      <a:lstStyle>
        <a:defPPr algn="l">
          <a:defRPr sz="1600" dirty="0" err="1">
            <a:solidFill>
              <a:prstClr val="white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tx1"/>
          </a:solidFill>
          <a:miter lim="800000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rtlCol="0">
        <a:spAutoFit/>
      </a:bodyPr>
      <a:lstStyle>
        <a:defPPr algn="l">
          <a:defRPr sz="1800" dirty="0" err="1" smtClean="0">
            <a:latin typeface="Arial" pitchFamily="34" charset="0"/>
            <a:cs typeface="Arial" pitchFamily="34" charset="0"/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resentation1" id="{2F65D00F-543C-4EA3-AB4F-A8FFF00EEA2C}" vid="{3B65E472-2AD6-4176-9EF6-397D86762CA9}"/>
    </a:ext>
  </a:extLst>
</a:theme>
</file>

<file path=ppt/theme/theme8.xml><?xml version="1.0" encoding="utf-8"?>
<a:theme xmlns:a="http://schemas.openxmlformats.org/drawingml/2006/main" name="自訂設計">
  <a:themeElements>
    <a:clrScheme name="自訂 3">
      <a:dk1>
        <a:srgbClr val="000000"/>
      </a:dk1>
      <a:lt1>
        <a:srgbClr val="FFFFFF"/>
      </a:lt1>
      <a:dk2>
        <a:srgbClr val="4D1349"/>
      </a:dk2>
      <a:lt2>
        <a:srgbClr val="63121E"/>
      </a:lt2>
      <a:accent1>
        <a:srgbClr val="FF2600"/>
      </a:accent1>
      <a:accent2>
        <a:srgbClr val="871C23"/>
      </a:accent2>
      <a:accent3>
        <a:srgbClr val="DCC0DD"/>
      </a:accent3>
      <a:accent4>
        <a:srgbClr val="B7252D"/>
      </a:accent4>
      <a:accent5>
        <a:srgbClr val="C9D0F0"/>
      </a:accent5>
      <a:accent6>
        <a:srgbClr val="F16951"/>
      </a:accent6>
      <a:hlink>
        <a:srgbClr val="3046AD"/>
      </a:hlink>
      <a:folHlink>
        <a:srgbClr val="3046AD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5_Lenovo Master">
  <a:themeElements>
    <a:clrScheme name="Custom 2">
      <a:dk1>
        <a:srgbClr val="000000"/>
      </a:dk1>
      <a:lt1>
        <a:sysClr val="window" lastClr="FFFFFF"/>
      </a:lt1>
      <a:dk2>
        <a:srgbClr val="F26A52"/>
      </a:dk2>
      <a:lt2>
        <a:srgbClr val="4E444E"/>
      </a:lt2>
      <a:accent1>
        <a:srgbClr val="E1251B"/>
      </a:accent1>
      <a:accent2>
        <a:srgbClr val="871C23"/>
      </a:accent2>
      <a:accent3>
        <a:srgbClr val="D9C1D8"/>
      </a:accent3>
      <a:accent4>
        <a:srgbClr val="4D144A"/>
      </a:accent4>
      <a:accent5>
        <a:srgbClr val="C9D0F0"/>
      </a:accent5>
      <a:accent6>
        <a:srgbClr val="11184F"/>
      </a:accent6>
      <a:hlink>
        <a:srgbClr val="3046AD"/>
      </a:hlink>
      <a:folHlink>
        <a:srgbClr val="3046AD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B8252E"/>
        </a:solidFill>
        <a:ln>
          <a:noFill/>
        </a:ln>
      </a:spPr>
      <a:bodyPr lIns="182880" tIns="182880" rIns="182880" bIns="182880" rtlCol="0" anchor="t"/>
      <a:lstStyle>
        <a:defPPr algn="l">
          <a:defRPr sz="1600" dirty="0" err="1">
            <a:solidFill>
              <a:prstClr val="white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tx1"/>
          </a:solidFill>
          <a:miter lim="800000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rtlCol="0">
        <a:spAutoFit/>
      </a:bodyPr>
      <a:lstStyle>
        <a:defPPr algn="l">
          <a:defRPr sz="1800" dirty="0" err="1" smtClean="0">
            <a:latin typeface="Arial" pitchFamily="34" charset="0"/>
            <a:cs typeface="Arial" pitchFamily="34" charset="0"/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JeffCon" id="{B14D33F6-21A6-46BC-9D9D-1D9C12AD4282}" vid="{E94E7506-0D7C-4880-8B73-E366D236DAF7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EA6CD5A23ED40042AECD06EF9868DB52" ma:contentTypeVersion="11" ma:contentTypeDescription="Create a new document." ma:contentTypeScope="" ma:versionID="3ae666e3f7c40072579630db392c9caf">
  <xsd:schema xmlns:xsd="http://www.w3.org/2001/XMLSchema" xmlns:xs="http://www.w3.org/2001/XMLSchema" xmlns:p="http://schemas.microsoft.com/office/2006/metadata/properties" xmlns:ns2="0b150edd-b318-463a-9f3d-ebe5042bc253" xmlns:ns3="2d67ac00-e96e-4a4a-8b7f-9f8fd8358461" targetNamespace="http://schemas.microsoft.com/office/2006/metadata/properties" ma:root="true" ma:fieldsID="647e6bec09acf0631b500b6c9d82a09c" ns2:_="" ns3:_="">
    <xsd:import namespace="0b150edd-b318-463a-9f3d-ebe5042bc253"/>
    <xsd:import namespace="2d67ac00-e96e-4a4a-8b7f-9f8fd8358461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KrisHolladay" minOccurs="0"/>
                <xsd:element ref="ns2:MediaServiceAutoTags" minOccurs="0"/>
                <xsd:element ref="ns2:MediaServiceOCR" minOccurs="0"/>
                <xsd:element ref="ns2:MediaServiceGenerationTime" minOccurs="0"/>
                <xsd:element ref="ns2:MediaServiceEventHashCode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0b150edd-b318-463a-9f3d-ebe5042bc253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KeyPoints" ma:index="12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3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KrisHolladay" ma:index="14" nillable="true" ma:displayName="Kris Holladay" ma:format="Dropdown" ma:list="UserInfo" ma:SharePointGroup="0" ma:internalName="KrisHolladay">
      <xsd:complexType>
        <xsd:complexContent>
          <xsd:extension base="dms:User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MediaServiceAutoTags" ma:index="15" nillable="true" ma:displayName="Tags" ma:internalName="MediaServiceAutoTags" ma:readOnly="true">
      <xsd:simpleType>
        <xsd:restriction base="dms:Text"/>
      </xsd:simpleType>
    </xsd:element>
    <xsd:element name="MediaServiceOCR" ma:index="16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7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8" nillable="true" ma:displayName="MediaServiceEventHashCode" ma:hidden="true" ma:internalName="MediaServiceEventHashCode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d67ac00-e96e-4a4a-8b7f-9f8fd8358461" elementFormDefault="qualified">
    <xsd:import namespace="http://schemas.microsoft.com/office/2006/documentManagement/types"/>
    <xsd:import namespace="http://schemas.microsoft.com/office/infopath/2007/PartnerControls"/>
    <xsd:element name="SharedWithUsers" ma:index="10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1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KrisHolladay xmlns="0b150edd-b318-463a-9f3d-ebe5042bc253">
      <UserInfo>
        <DisplayName/>
        <AccountId xsi:nil="true"/>
        <AccountType/>
      </UserInfo>
    </KrisHolladay>
  </documentManagement>
</p:properties>
</file>

<file path=customXml/itemProps1.xml><?xml version="1.0" encoding="utf-8"?>
<ds:datastoreItem xmlns:ds="http://schemas.openxmlformats.org/officeDocument/2006/customXml" ds:itemID="{6FC21428-AAC4-406C-A1E6-EF490175A5B9}">
  <ds:schemaRefs>
    <ds:schemaRef ds:uri="0b150edd-b318-463a-9f3d-ebe5042bc253"/>
    <ds:schemaRef ds:uri="2d67ac00-e96e-4a4a-8b7f-9f8fd8358461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</ds:schemaRefs>
</ds:datastoreItem>
</file>

<file path=customXml/itemProps2.xml><?xml version="1.0" encoding="utf-8"?>
<ds:datastoreItem xmlns:ds="http://schemas.openxmlformats.org/officeDocument/2006/customXml" ds:itemID="{9177F4AA-1638-4FFC-8CD0-B6BBACAE180F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BC6CFE95-771C-4802-B140-C778003BEB93}">
  <ds:schemaRefs>
    <ds:schemaRef ds:uri="0b150edd-b318-463a-9f3d-ebe5042bc253"/>
    <ds:schemaRef ds:uri="2d67ac00-e96e-4a4a-8b7f-9f8fd8358461"/>
    <ds:schemaRef ds:uri="http://purl.org/dc/dcmitype/"/>
    <ds:schemaRef ds:uri="http://purl.org/dc/elements/1.1/"/>
    <ds:schemaRef ds:uri="http://purl.org/dc/terms/"/>
    <ds:schemaRef ds:uri="http://schemas.microsoft.com/office/2006/documentManagement/types"/>
    <ds:schemaRef ds:uri="http://schemas.microsoft.com/office/2006/metadata/properties"/>
    <ds:schemaRef ds:uri="http://schemas.microsoft.com/office/infopath/2007/PartnerControls"/>
    <ds:schemaRef ds:uri="http://schemas.openxmlformats.org/package/2006/metadata/core-properties"/>
    <ds:schemaRef ds:uri="http://www.w3.org/XML/1998/namespace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16299</Words>
  <Application>Microsoft Office PowerPoint</Application>
  <PresentationFormat>Custom</PresentationFormat>
  <Paragraphs>4532</Paragraphs>
  <Slides>79</Slides>
  <Notes>14</Notes>
  <HiddenSlides>0</HiddenSlides>
  <MMClips>0</MMClips>
  <ScaleCrop>false</ScaleCrop>
  <HeadingPairs>
    <vt:vector size="6" baseType="variant">
      <vt:variant>
        <vt:lpstr>Fonts Used</vt:lpstr>
      </vt:variant>
      <vt:variant>
        <vt:i4>14</vt:i4>
      </vt:variant>
      <vt:variant>
        <vt:lpstr>Theme</vt:lpstr>
      </vt:variant>
      <vt:variant>
        <vt:i4>11</vt:i4>
      </vt:variant>
      <vt:variant>
        <vt:lpstr>Slide Titles</vt:lpstr>
      </vt:variant>
      <vt:variant>
        <vt:i4>79</vt:i4>
      </vt:variant>
    </vt:vector>
  </HeadingPairs>
  <TitlesOfParts>
    <vt:vector size="104" baseType="lpstr">
      <vt:lpstr>Arial</vt:lpstr>
      <vt:lpstr>Calibri</vt:lpstr>
      <vt:lpstr>Gotham Black</vt:lpstr>
      <vt:lpstr>Gotham Bold</vt:lpstr>
      <vt:lpstr>Gotham Book</vt:lpstr>
      <vt:lpstr>Gotham Light</vt:lpstr>
      <vt:lpstr>GothamBook</vt:lpstr>
      <vt:lpstr>Gotham-Light</vt:lpstr>
      <vt:lpstr>Haettenschweiler</vt:lpstr>
      <vt:lpstr>Helvetica Neue</vt:lpstr>
      <vt:lpstr>Helvetica Neue Light</vt:lpstr>
      <vt:lpstr>Segoe UI Light</vt:lpstr>
      <vt:lpstr>Verdana</vt:lpstr>
      <vt:lpstr>Wingdings</vt:lpstr>
      <vt:lpstr>Lenovo Master</vt:lpstr>
      <vt:lpstr>1_Custom Design</vt:lpstr>
      <vt:lpstr>1_Lenovo Master</vt:lpstr>
      <vt:lpstr>2_Lenovo Master</vt:lpstr>
      <vt:lpstr>3_Lenovo Master</vt:lpstr>
      <vt:lpstr>2_Custom Design</vt:lpstr>
      <vt:lpstr>4_Lenovo Master</vt:lpstr>
      <vt:lpstr>自訂設計</vt:lpstr>
      <vt:lpstr>5_Lenovo Master</vt:lpstr>
      <vt:lpstr>6_Lenovo Master</vt:lpstr>
      <vt:lpstr>OneLenovo</vt:lpstr>
      <vt:lpstr>Topseller Quick Reference Guide</vt:lpstr>
      <vt:lpstr>Lenovo Topseller - Notebooks</vt:lpstr>
      <vt:lpstr>LENOVO TOPSELLERS - EDUCATION</vt:lpstr>
      <vt:lpstr>Education Solutions - Chromebooks </vt:lpstr>
      <vt:lpstr>Premium ThinkPad </vt:lpstr>
      <vt:lpstr>Premium ThinkPad T and X Series </vt:lpstr>
      <vt:lpstr>Premium ThinkPad X1 Series </vt:lpstr>
      <vt:lpstr>Premium ThinkPad AMD Series </vt:lpstr>
      <vt:lpstr>VELOCITY THINKPAD </vt:lpstr>
      <vt:lpstr>VELOCITY THINKPAD – E Series </vt:lpstr>
      <vt:lpstr>VELOCITY THINKPAD – E Series </vt:lpstr>
      <vt:lpstr>LENOVO TOPSELLER NOTEBOOKS </vt:lpstr>
      <vt:lpstr>VELOCITY NOTEBOOKS – ThinkBook </vt:lpstr>
      <vt:lpstr>VELOCITY NOTEBOOKS – ThinkBook </vt:lpstr>
      <vt:lpstr>PowerPoint Presentation</vt:lpstr>
      <vt:lpstr>PowerPoint Presentation</vt:lpstr>
      <vt:lpstr>VELOCITY NOTEBOOKS – V Series </vt:lpstr>
      <vt:lpstr>Tablets</vt:lpstr>
      <vt:lpstr>Tablets</vt:lpstr>
      <vt:lpstr>LENOLENOVO TOPSELLER - Android Focus Models R  Android Focus Models </vt:lpstr>
      <vt:lpstr>PowerPoint Presentation</vt:lpstr>
      <vt:lpstr>PowerPoint Presentation</vt:lpstr>
      <vt:lpstr>ThinkCentre &amp; Lenovo Desktops </vt:lpstr>
      <vt:lpstr>What’s new in 2024?</vt:lpstr>
      <vt:lpstr>PowerPoint Presentation</vt:lpstr>
      <vt:lpstr>ThinkCentre neo Tiny &amp; SFF</vt:lpstr>
      <vt:lpstr>ThinkCentre M60q Chromebox</vt:lpstr>
      <vt:lpstr>ThinkCentre Gen 3 Alderlake Tiny Desktops </vt:lpstr>
      <vt:lpstr>ThinkCentre Gen 4  Raptorlake Tiny Desktops </vt:lpstr>
      <vt:lpstr>ThinkCentre Tiny Desktops</vt:lpstr>
      <vt:lpstr>ThinkCentre Small Form Factor Desktops</vt:lpstr>
      <vt:lpstr>ThinkCentre Mini Tower Desktops</vt:lpstr>
      <vt:lpstr>ThinkCentre All-in-One Desktops</vt:lpstr>
      <vt:lpstr>ThinkVision Monitors</vt:lpstr>
      <vt:lpstr>Mobile Workstations &amp; ThinkStation</vt:lpstr>
      <vt:lpstr>Lenovo Topseller ThinkPad Mobile Workstations</vt:lpstr>
      <vt:lpstr>Lenovo Topseller ThinkPad Mobile Workstations P14s Gen 5 &amp; P16s Gen 3 Intel | Ultraportable performance</vt:lpstr>
      <vt:lpstr>Lenovo Topseller ThinkPad Mobile Workstations P14s &amp; P16s Intel | Ultraportable performance</vt:lpstr>
      <vt:lpstr>Lenovo Topseller ThinkPad Mobile Workstations P14s AMD Gen 5| Ultraportable performance</vt:lpstr>
      <vt:lpstr>Lenovo Topseller ThinkPad Mobile Workstations P14s &amp; P16s AMD | Ultraportable performance</vt:lpstr>
      <vt:lpstr>Lenovo Topseller ThinkPad Mobile Workstations P16v Gen 2 (Intel only) Value of Performance</vt:lpstr>
      <vt:lpstr>Lenovo Topseller ThinkPad Mobile Workstations P16v Intel and AMD Value of Performance</vt:lpstr>
      <vt:lpstr>Lenovo Topseller ThinkPad Mobile Workstations P1 | The Machine You Need in the Device You Want</vt:lpstr>
      <vt:lpstr>Lenovo Topseller ThinkPad Mobile Workstations P1 | The Machine You Need in the Device You Want</vt:lpstr>
      <vt:lpstr>Lenovo Topseller ThinkPad Mobile Workstations P16 | The Most Powerful ThinkPad Ever</vt:lpstr>
      <vt:lpstr>Lenovo Topseller ThinkStation Desktop Workstations</vt:lpstr>
      <vt:lpstr>Lenovo Topseller ThinkStation Desktop Workstations P3 Tiny: World’s Smallest Professional Desktop Workstation Now available with Intel 13th Gen Core Performance</vt:lpstr>
      <vt:lpstr>Lenovo Topseller ThinkStation Desktop Workstations P3 Ultra SFF: Advanced Small Form Factor Tower Workstation Now available with Intel 13th Gen Core Performance</vt:lpstr>
      <vt:lpstr>Lenovo Topseller ThinkStation Desktop Workstations P3 Entry Professional Tower Desktop Workstation  P5 Mainstream Professional Tower Desktop Workstation</vt:lpstr>
      <vt:lpstr>Lenovo Topseller ThinkStation Desktop Workstations P620 &amp; P8 Advanced Performance Tower Workstations</vt:lpstr>
      <vt:lpstr>Lenovo Topseller ThinkStation Desktop Workstations Previous P3 Tiny &amp; Tower focus models **Available While Supplies Last!**</vt:lpstr>
      <vt:lpstr>Commercial Legion Portfolio</vt:lpstr>
      <vt:lpstr>Hardware Portfolio</vt:lpstr>
      <vt:lpstr>Commercial Legion Notebooks</vt:lpstr>
      <vt:lpstr>Legion NB Transition Guidance </vt:lpstr>
      <vt:lpstr>Commercial Legion Desktops </vt:lpstr>
      <vt:lpstr>Legion DT Transition Guidance </vt:lpstr>
      <vt:lpstr>Commercial Legion Monitors </vt:lpstr>
      <vt:lpstr>Keyboards</vt:lpstr>
      <vt:lpstr>Mice</vt:lpstr>
      <vt:lpstr>Headsets</vt:lpstr>
      <vt:lpstr>Services</vt:lpstr>
      <vt:lpstr>Frequently Asked Questions</vt:lpstr>
      <vt:lpstr>Visuals and Accessories</vt:lpstr>
      <vt:lpstr>ThinkVision Family</vt:lpstr>
      <vt:lpstr>ThinkVision P Series</vt:lpstr>
      <vt:lpstr>ThinkVision T86, T75, T65  Interactive Large Format Displays  (iLFDs)</vt:lpstr>
      <vt:lpstr>ThinkVision T Series</vt:lpstr>
      <vt:lpstr>ThinkVision M Series Mobile Monitors</vt:lpstr>
      <vt:lpstr>PowerPoint Presentation</vt:lpstr>
      <vt:lpstr>PowerPoint Presentation</vt:lpstr>
      <vt:lpstr>Accessories</vt:lpstr>
      <vt:lpstr>Laptop Accessories: Travel Hubs, Docks, Power</vt:lpstr>
      <vt:lpstr>Laptop Accessories: Audio  (Headphones &amp; Speakerphones)</vt:lpstr>
      <vt:lpstr>Laptop Accessories: Video (Webcams)</vt:lpstr>
      <vt:lpstr>Laptop Accessories: Keyboard and Mice Combos </vt:lpstr>
      <vt:lpstr>Laptop Accessories: Standalone Keyboards and Mice</vt:lpstr>
      <vt:lpstr>Laptop Accessories: Cases and Bags</vt:lpstr>
      <vt:lpstr>Services &amp; Software</vt:lpstr>
    </vt:vector>
  </TitlesOfParts>
  <Company>Lenovo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LenovoTemplate-16x9_Expanded</dc:title>
  <dc:creator>Lenovo</dc:creator>
  <cp:lastModifiedBy>Bradley Weatherspoon</cp:lastModifiedBy>
  <cp:revision>1</cp:revision>
  <dcterms:created xsi:type="dcterms:W3CDTF">2015-04-23T17:39:45Z</dcterms:created>
  <dcterms:modified xsi:type="dcterms:W3CDTF">2024-08-26T17:56:49Z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0x0101007C820D11F3EF5F46A1FE21E2DA43AAC5</vt:lpwstr>
  </property>
</Properties>
</file>